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5" r:id="rId3"/>
    <p:sldId id="266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4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31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38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0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97000"/>
                <a:hueMod val="92000"/>
                <a:satMod val="169000"/>
                <a:alpha val="97000"/>
                <a:lumMod val="87000"/>
                <a:lumOff val="13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F27114-FF02-4EEA-9886-F769071BD2F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4B86F1-5223-4153-881B-4CAFF596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8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857" y="302045"/>
            <a:ext cx="7034362" cy="2797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System </a:t>
            </a:r>
            <a:r>
              <a:rPr lang="en-US" sz="4000" dirty="0" smtClean="0"/>
              <a:t>for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Travelers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3712464"/>
            <a:ext cx="7826486" cy="253181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PROJECT PROPOSAL 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by:</a:t>
            </a:r>
          </a:p>
          <a:p>
            <a:r>
              <a:rPr lang="en-US" dirty="0"/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soumit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kanti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saha</a:t>
            </a:r>
            <a:r>
              <a:rPr lang="en-US" sz="1800" dirty="0" smtClean="0">
                <a:solidFill>
                  <a:schemeClr val="bg1"/>
                </a:solidFill>
              </a:rPr>
              <a:t>(1505047)</a:t>
            </a:r>
          </a:p>
          <a:p>
            <a:r>
              <a:rPr lang="en-US" dirty="0"/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nirob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arefin</a:t>
            </a:r>
            <a:r>
              <a:rPr lang="en-US" sz="1800" dirty="0" smtClean="0">
                <a:solidFill>
                  <a:schemeClr val="bg1"/>
                </a:solidFill>
              </a:rPr>
              <a:t>(1505050)</a:t>
            </a:r>
          </a:p>
          <a:p>
            <a:r>
              <a:rPr lang="en-US" dirty="0"/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protik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dey</a:t>
            </a:r>
            <a:r>
              <a:rPr lang="en-US" sz="1800" dirty="0" smtClean="0">
                <a:solidFill>
                  <a:schemeClr val="bg1"/>
                </a:solidFill>
              </a:rPr>
              <a:t>(1505051)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6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6" b="27046"/>
          <a:stretch>
            <a:fillRect/>
          </a:stretch>
        </p:blipFill>
        <p:spPr>
          <a:xfrm>
            <a:off x="685800" y="533400"/>
            <a:ext cx="10818812" cy="312420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14402" y="4334256"/>
            <a:ext cx="8304210" cy="1115567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Confused?</a:t>
            </a:r>
            <a:endParaRPr lang="en-US" sz="6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2704"/>
            <a:ext cx="8534401" cy="1001776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066544"/>
            <a:ext cx="8534400" cy="3927856"/>
          </a:xfrm>
        </p:spPr>
        <p:txBody>
          <a:bodyPr/>
          <a:lstStyle/>
          <a:p>
            <a:r>
              <a:rPr lang="en-US" sz="2400" dirty="0"/>
              <a:t>A traveler in a city may face some problems about finding the nearby tourist spots to </a:t>
            </a:r>
            <a:r>
              <a:rPr lang="en-US" sz="2400" dirty="0" smtClean="0"/>
              <a:t>visit, </a:t>
            </a:r>
            <a:r>
              <a:rPr lang="en-US" sz="2400" dirty="0"/>
              <a:t>transportation system to reach there or some </a:t>
            </a:r>
            <a:r>
              <a:rPr lang="en-US" sz="2400" dirty="0" smtClean="0"/>
              <a:t>restaurants </a:t>
            </a:r>
            <a:r>
              <a:rPr lang="en-US" sz="2400" dirty="0"/>
              <a:t>to have some food according to his taste.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system we are going to build will assist him by giving proper </a:t>
            </a:r>
            <a:r>
              <a:rPr lang="en-US" sz="2400" dirty="0" smtClean="0"/>
              <a:t>information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30352"/>
            <a:ext cx="8534401" cy="1499616"/>
          </a:xfrm>
        </p:spPr>
        <p:txBody>
          <a:bodyPr/>
          <a:lstStyle/>
          <a:p>
            <a:r>
              <a:rPr lang="en-US" dirty="0" smtClean="0"/>
              <a:t>Subsystems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810512"/>
            <a:ext cx="8534400" cy="41838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Spectacular Places</a:t>
            </a:r>
          </a:p>
          <a:p>
            <a:pPr marL="457200" indent="-45720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Restaurant</a:t>
            </a:r>
          </a:p>
          <a:p>
            <a:pPr marL="457200" indent="-45720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Transportation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9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83" y="612648"/>
            <a:ext cx="8534401" cy="786048"/>
          </a:xfrm>
        </p:spPr>
        <p:txBody>
          <a:bodyPr/>
          <a:lstStyle/>
          <a:p>
            <a:r>
              <a:rPr lang="en-US" dirty="0" smtClean="0"/>
              <a:t>Plans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372" y="1816608"/>
            <a:ext cx="8534400" cy="455676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Week 3 : </a:t>
            </a:r>
            <a:r>
              <a:rPr lang="en-US" sz="3600" dirty="0" smtClean="0"/>
              <a:t>Database</a:t>
            </a:r>
          </a:p>
          <a:p>
            <a:r>
              <a:rPr lang="en-US" sz="3600" b="1" dirty="0" smtClean="0"/>
              <a:t>Week 4 : </a:t>
            </a:r>
            <a:r>
              <a:rPr lang="en-US" sz="3600" dirty="0" smtClean="0"/>
              <a:t>Admin level login</a:t>
            </a:r>
          </a:p>
          <a:p>
            <a:r>
              <a:rPr lang="en-US" sz="3600" b="1" dirty="0" smtClean="0"/>
              <a:t>Week 5 : </a:t>
            </a:r>
            <a:r>
              <a:rPr lang="en-US" sz="3600" dirty="0" smtClean="0"/>
              <a:t>User level login </a:t>
            </a:r>
          </a:p>
          <a:p>
            <a:r>
              <a:rPr lang="en-US" sz="3600" b="1" dirty="0" smtClean="0"/>
              <a:t>Week 6 : </a:t>
            </a:r>
            <a:r>
              <a:rPr lang="en-US" sz="3600" dirty="0" smtClean="0"/>
              <a:t>Data entry/update functionality</a:t>
            </a:r>
          </a:p>
          <a:p>
            <a:r>
              <a:rPr lang="en-US" sz="3600" b="1" dirty="0" smtClean="0"/>
              <a:t>Week 7 : </a:t>
            </a:r>
            <a:r>
              <a:rPr lang="en-US" sz="3600" dirty="0" smtClean="0"/>
              <a:t>Integrating map </a:t>
            </a:r>
          </a:p>
          <a:p>
            <a:r>
              <a:rPr lang="en-US" sz="3600" b="1" dirty="0" smtClean="0"/>
              <a:t>Week </a:t>
            </a:r>
            <a:r>
              <a:rPr lang="en-US" sz="3600" b="1" dirty="0"/>
              <a:t>8</a:t>
            </a:r>
            <a:r>
              <a:rPr lang="en-US" sz="3600" b="1" dirty="0" smtClean="0"/>
              <a:t> </a:t>
            </a:r>
            <a:r>
              <a:rPr lang="en-US" sz="3600" b="1" dirty="0"/>
              <a:t>: </a:t>
            </a:r>
            <a:r>
              <a:rPr lang="en-US" sz="3600" dirty="0"/>
              <a:t>Completion of </a:t>
            </a:r>
            <a:r>
              <a:rPr lang="en-US" sz="3600" dirty="0" smtClean="0"/>
              <a:t>Spectacular 						 Places </a:t>
            </a:r>
            <a:r>
              <a:rPr lang="en-US" sz="3600" dirty="0"/>
              <a:t>subsystem 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29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371" y="612648"/>
            <a:ext cx="8534401" cy="786048"/>
          </a:xfrm>
        </p:spPr>
        <p:txBody>
          <a:bodyPr/>
          <a:lstStyle/>
          <a:p>
            <a:r>
              <a:rPr lang="en-US" dirty="0" smtClean="0"/>
              <a:t>Plans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372" y="1600200"/>
            <a:ext cx="8534400" cy="477316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Week 9 :  </a:t>
            </a:r>
            <a:r>
              <a:rPr lang="en-US" sz="3600" dirty="0" smtClean="0"/>
              <a:t>Completion of Restaurant 					   subsystem</a:t>
            </a:r>
          </a:p>
          <a:p>
            <a:r>
              <a:rPr lang="en-US" sz="3600" b="1" dirty="0" smtClean="0"/>
              <a:t>Week 10 : </a:t>
            </a:r>
            <a:r>
              <a:rPr lang="en-US" sz="3600" dirty="0" smtClean="0"/>
              <a:t>Transportation subsystem</a:t>
            </a:r>
          </a:p>
          <a:p>
            <a:r>
              <a:rPr lang="en-US" sz="3600" b="1" dirty="0" smtClean="0"/>
              <a:t>Week 11 : </a:t>
            </a:r>
            <a:r>
              <a:rPr lang="en-US" sz="3600" dirty="0" smtClean="0"/>
              <a:t>Completion of 											Transportation subsystem</a:t>
            </a:r>
          </a:p>
          <a:p>
            <a:r>
              <a:rPr lang="en-US" sz="3600" b="1" dirty="0" smtClean="0"/>
              <a:t>Week 12 : </a:t>
            </a:r>
            <a:r>
              <a:rPr lang="en-US" sz="3600" dirty="0" smtClean="0"/>
              <a:t>Testing</a:t>
            </a:r>
          </a:p>
          <a:p>
            <a:r>
              <a:rPr lang="en-US" sz="3600" b="1" dirty="0" smtClean="0"/>
              <a:t>Week 13 : </a:t>
            </a:r>
            <a:r>
              <a:rPr lang="en-US" sz="3600" dirty="0" smtClean="0"/>
              <a:t>Final polishing </a:t>
            </a:r>
          </a:p>
        </p:txBody>
      </p:sp>
    </p:spTree>
    <p:extLst>
      <p:ext uri="{BB962C8B-B14F-4D97-AF65-F5344CB8AC3E}">
        <p14:creationId xmlns:p14="http://schemas.microsoft.com/office/powerpoint/2010/main" val="309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648" y="1298448"/>
            <a:ext cx="6292532" cy="446735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You!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56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1345</TotalTime>
  <Words>109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 Information System for Travelers</vt:lpstr>
      <vt:lpstr>PowerPoint Presentation</vt:lpstr>
      <vt:lpstr>Scope</vt:lpstr>
      <vt:lpstr>Subsystems </vt:lpstr>
      <vt:lpstr>Plans </vt:lpstr>
      <vt:lpstr>Plans 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Information System for Travelers</dc:title>
  <dc:creator>HP</dc:creator>
  <cp:lastModifiedBy>HP</cp:lastModifiedBy>
  <cp:revision>10</cp:revision>
  <dcterms:created xsi:type="dcterms:W3CDTF">2019-05-14T07:17:40Z</dcterms:created>
  <dcterms:modified xsi:type="dcterms:W3CDTF">2019-05-15T05:43:12Z</dcterms:modified>
</cp:coreProperties>
</file>