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1544-51A5-4F49-BB0E-B65EE3F9BEA3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1CC8B-ED97-4D46-BA21-21FEBEEADB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863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1544-51A5-4F49-BB0E-B65EE3F9BEA3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1CC8B-ED97-4D46-BA21-21FEBEEADB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365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1544-51A5-4F49-BB0E-B65EE3F9BEA3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1CC8B-ED97-4D46-BA21-21FEBEEADB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9296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1544-51A5-4F49-BB0E-B65EE3F9BEA3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1CC8B-ED97-4D46-BA21-21FEBEEADBB8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6270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1544-51A5-4F49-BB0E-B65EE3F9BEA3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1CC8B-ED97-4D46-BA21-21FEBEEADB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3912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1544-51A5-4F49-BB0E-B65EE3F9BEA3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1CC8B-ED97-4D46-BA21-21FEBEEADB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793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1544-51A5-4F49-BB0E-B65EE3F9BEA3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1CC8B-ED97-4D46-BA21-21FEBEEADB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502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1544-51A5-4F49-BB0E-B65EE3F9BEA3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1CC8B-ED97-4D46-BA21-21FEBEEADB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5622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1544-51A5-4F49-BB0E-B65EE3F9BEA3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1CC8B-ED97-4D46-BA21-21FEBEEADB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170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1544-51A5-4F49-BB0E-B65EE3F9BEA3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1CC8B-ED97-4D46-BA21-21FEBEEADB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086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1544-51A5-4F49-BB0E-B65EE3F9BEA3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1CC8B-ED97-4D46-BA21-21FEBEEADB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362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1544-51A5-4F49-BB0E-B65EE3F9BEA3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1CC8B-ED97-4D46-BA21-21FEBEEADB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573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1544-51A5-4F49-BB0E-B65EE3F9BEA3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1CC8B-ED97-4D46-BA21-21FEBEEADB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85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1544-51A5-4F49-BB0E-B65EE3F9BEA3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1CC8B-ED97-4D46-BA21-21FEBEEADB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373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1544-51A5-4F49-BB0E-B65EE3F9BEA3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1CC8B-ED97-4D46-BA21-21FEBEEADB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756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1544-51A5-4F49-BB0E-B65EE3F9BEA3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1CC8B-ED97-4D46-BA21-21FEBEEADB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440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1544-51A5-4F49-BB0E-B65EE3F9BEA3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1CC8B-ED97-4D46-BA21-21FEBEEADB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0846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E571544-51A5-4F49-BB0E-B65EE3F9BEA3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1CC8B-ED97-4D46-BA21-21FEBEEADB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9697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B3209-E134-CE1C-2B66-ECF17AA21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63561"/>
            <a:ext cx="9144000" cy="1573162"/>
          </a:xfrm>
        </p:spPr>
        <p:txBody>
          <a:bodyPr/>
          <a:lstStyle/>
          <a:p>
            <a:r>
              <a:rPr lang="en-IN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Quantum Chess Bot</a:t>
            </a:r>
            <a:r>
              <a:rPr lang="en-IN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745A75-D712-CF06-CCF7-ADAA055094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619" y="2664542"/>
            <a:ext cx="11670891" cy="3588774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Title:</a:t>
            </a:r>
            <a:r>
              <a:rPr lang="en-US" sz="3200" dirty="0"/>
              <a:t> Training Chess Bot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Subtitle:</a:t>
            </a:r>
            <a:r>
              <a:rPr lang="en-US" sz="3200" dirty="0"/>
              <a:t> Leveraging AI for Intelligent Chess Strategies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500" b="1" dirty="0"/>
              <a:t>Theme : </a:t>
            </a:r>
            <a:r>
              <a:rPr lang="en-US" sz="3500" dirty="0"/>
              <a:t>AI Driven Chess Training Bot</a:t>
            </a:r>
            <a:r>
              <a:rPr lang="en-US" sz="2400" dirty="0"/>
              <a:t>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475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2ABAC-7A36-E011-0C9E-3841FADB04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8490"/>
            <a:ext cx="9144000" cy="865239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Methodology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F949BF-6B26-5877-0B0C-9647CCFEE6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465" y="1612490"/>
            <a:ext cx="11651225" cy="5157020"/>
          </a:xfrm>
        </p:spPr>
        <p:txBody>
          <a:bodyPr/>
          <a:lstStyle/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Data Collection</a:t>
            </a:r>
            <a:r>
              <a:rPr lang="en-US" sz="2400" dirty="0"/>
              <a:t>: Games from grandmasters and chess databases.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Model Selection</a:t>
            </a:r>
            <a:r>
              <a:rPr lang="en-US" sz="2400" dirty="0"/>
              <a:t>: Choose between Stockfish-based algorithms or 					reinforcement learning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Training</a:t>
            </a:r>
            <a:r>
              <a:rPr lang="en-US" sz="2400" dirty="0"/>
              <a:t>: Supervised learning and reinforcement learning.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Evaluation</a:t>
            </a:r>
            <a:r>
              <a:rPr lang="en-US" sz="2400" dirty="0"/>
              <a:t>: Playtesting against human and AI opponents.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802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6AD2A-D5B3-25CB-6FFA-2B1F56E738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6813"/>
            <a:ext cx="9144000" cy="806245"/>
          </a:xfrm>
        </p:spPr>
        <p:txBody>
          <a:bodyPr>
            <a:normAutofit fontScale="90000"/>
          </a:bodyPr>
          <a:lstStyle/>
          <a:p>
            <a:r>
              <a:rPr lang="en-US" dirty="0"/>
              <a:t>   Proposed Solution</a:t>
            </a:r>
            <a:endParaRPr lang="en-IN" dirty="0"/>
          </a:p>
        </p:txBody>
      </p:sp>
      <p:pic>
        <p:nvPicPr>
          <p:cNvPr id="1026" name="Picture 2" descr="How to Use a Chess Engine? Your Quick &amp; Effective Guide">
            <a:extLst>
              <a:ext uri="{FF2B5EF4-FFF2-40B4-BE49-F238E27FC236}">
                <a16:creationId xmlns:a16="http://schemas.microsoft.com/office/drawing/2014/main" id="{956EB38B-8B99-D8A9-CD86-819C2E14E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19" y="1983657"/>
            <a:ext cx="4355800" cy="39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454DBB1-02FF-420B-0446-353BC347B795}"/>
              </a:ext>
            </a:extLst>
          </p:cNvPr>
          <p:cNvSpPr txBox="1"/>
          <p:nvPr/>
        </p:nvSpPr>
        <p:spPr>
          <a:xfrm>
            <a:off x="668593" y="1257525"/>
            <a:ext cx="4532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gency FB" panose="020B0503020202020204" pitchFamily="34" charset="0"/>
              </a:rPr>
              <a:t>Chess Bot Evaluating Positions</a:t>
            </a:r>
            <a:endParaRPr lang="en-IN" sz="2400" b="1" dirty="0">
              <a:latin typeface="Agency FB" panose="020B0503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0E5A36-F951-7A9B-93F3-25057379A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7342" y="1983658"/>
            <a:ext cx="4765138" cy="39227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E940E9-A297-1B48-9760-A7CF4DC42CB0}"/>
              </a:ext>
            </a:extLst>
          </p:cNvPr>
          <p:cNvSpPr txBox="1"/>
          <p:nvPr/>
        </p:nvSpPr>
        <p:spPr>
          <a:xfrm>
            <a:off x="5899355" y="1275043"/>
            <a:ext cx="5624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gency FB" panose="020B0503020202020204" pitchFamily="34" charset="0"/>
              </a:rPr>
              <a:t>Chess Bot After Match Evaluation for Training</a:t>
            </a:r>
            <a:endParaRPr lang="en-IN" sz="2400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900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D7EFD-CE9A-1040-EFA8-E9D4A625C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987"/>
            <a:ext cx="7981335" cy="639097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Technical Approach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D8135-6FAF-6A13-4EFD-F58D21253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968" y="1150374"/>
            <a:ext cx="11058832" cy="502658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Creating a chess Bot and Evaluating requires AI Algorithms:</a:t>
            </a:r>
          </a:p>
          <a:p>
            <a:r>
              <a:rPr lang="en-US" dirty="0"/>
              <a:t>Used </a:t>
            </a:r>
            <a:r>
              <a:rPr lang="en-US" b="1" dirty="0"/>
              <a:t>stockfish Chess Engine.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1) </a:t>
            </a:r>
            <a:r>
              <a:rPr lang="en-US" b="1" dirty="0"/>
              <a:t>Min – Max Algorithm</a:t>
            </a:r>
            <a:r>
              <a:rPr lang="en-US" dirty="0"/>
              <a:t>:</a:t>
            </a:r>
          </a:p>
          <a:p>
            <a:pPr lvl="2"/>
            <a:r>
              <a:rPr lang="en-US" sz="2000" dirty="0"/>
              <a:t>Best to find optimal move in two player game</a:t>
            </a:r>
            <a:r>
              <a:rPr lang="en-US" dirty="0"/>
              <a:t>.</a:t>
            </a:r>
          </a:p>
          <a:p>
            <a:pPr lvl="2"/>
            <a:r>
              <a:rPr lang="en-US" sz="2000" dirty="0"/>
              <a:t>It is backtracking algo used in decision making providing optimal move.</a:t>
            </a:r>
          </a:p>
          <a:p>
            <a:pPr lvl="2"/>
            <a:r>
              <a:rPr lang="en-US" sz="2000" dirty="0"/>
              <a:t>Provides depth-first algo for complete tree.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2)</a:t>
            </a:r>
            <a:r>
              <a:rPr lang="en-US" b="1" dirty="0"/>
              <a:t>Alpha Beta Pruning</a:t>
            </a:r>
            <a:r>
              <a:rPr lang="en-US" dirty="0"/>
              <a:t>.</a:t>
            </a:r>
          </a:p>
          <a:p>
            <a:pPr lvl="2"/>
            <a:r>
              <a:rPr lang="en-US" sz="2000" dirty="0"/>
              <a:t>Used for finding the minimum solution</a:t>
            </a:r>
            <a:r>
              <a:rPr lang="en-US" dirty="0"/>
              <a:t>.</a:t>
            </a:r>
          </a:p>
          <a:p>
            <a:pPr lvl="2"/>
            <a:r>
              <a:rPr lang="en-US" sz="2000" dirty="0"/>
              <a:t>Modified version of </a:t>
            </a:r>
            <a:r>
              <a:rPr lang="en-US" sz="2000" dirty="0" err="1"/>
              <a:t>MinMax</a:t>
            </a:r>
            <a:r>
              <a:rPr lang="en-US" sz="2000" dirty="0"/>
              <a:t> algorithm.</a:t>
            </a:r>
          </a:p>
          <a:p>
            <a:pPr lvl="2"/>
            <a:r>
              <a:rPr lang="en-US" sz="2000" dirty="0"/>
              <a:t>Alpha : The best (highest-choice) in path</a:t>
            </a:r>
            <a:r>
              <a:rPr lang="en-US" dirty="0"/>
              <a:t>.</a:t>
            </a:r>
          </a:p>
          <a:p>
            <a:pPr lvl="2"/>
            <a:r>
              <a:rPr lang="en-US" sz="2000" dirty="0"/>
              <a:t>Beta : The best (lowest-choice) in path.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91193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D0D66-0DE0-191D-3D15-6649C517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485"/>
            <a:ext cx="10515600" cy="580102"/>
          </a:xfrm>
        </p:spPr>
        <p:txBody>
          <a:bodyPr>
            <a:normAutofit fontScale="90000"/>
          </a:bodyPr>
          <a:lstStyle/>
          <a:p>
            <a:r>
              <a:rPr lang="en-US" dirty="0"/>
              <a:t>			          Algorithm Visualization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ACA865-9B9D-3EFB-3EC7-495B6B1622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935" y="2192594"/>
            <a:ext cx="5520783" cy="27076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9047DA-825B-53D1-A6D8-1BB858C60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618" y="2220879"/>
            <a:ext cx="4967182" cy="27076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C15549-0516-EF73-0F75-E5BE4BA3A99A}"/>
              </a:ext>
            </a:extLst>
          </p:cNvPr>
          <p:cNvSpPr txBox="1"/>
          <p:nvPr/>
        </p:nvSpPr>
        <p:spPr>
          <a:xfrm>
            <a:off x="797736" y="1389882"/>
            <a:ext cx="10832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MinMax</a:t>
            </a:r>
            <a:r>
              <a:rPr lang="en-US" sz="2400" dirty="0"/>
              <a:t> Algorithm Graph.                                 </a:t>
            </a:r>
            <a:r>
              <a:rPr lang="en-US" sz="2400" dirty="0" err="1"/>
              <a:t>MinMax</a:t>
            </a:r>
            <a:r>
              <a:rPr lang="en-US" sz="2400" dirty="0"/>
              <a:t> with Alpha 									                                               Beta Pruning Graph.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5820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9CA03-D7A9-D42C-1AF8-35552E213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1214" y="383458"/>
            <a:ext cx="9719186" cy="914400"/>
          </a:xfrm>
        </p:spPr>
        <p:txBody>
          <a:bodyPr>
            <a:normAutofit fontScale="90000"/>
          </a:bodyPr>
          <a:lstStyle/>
          <a:p>
            <a:r>
              <a:rPr lang="en-IN" dirty="0"/>
              <a:t> IMPACT AND BENEFITS</a:t>
            </a:r>
            <a:endParaRPr lang="en-IN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EF9B65-2E07-8A86-2F61-0832ED1041BD}"/>
              </a:ext>
            </a:extLst>
          </p:cNvPr>
          <p:cNvSpPr txBox="1"/>
          <p:nvPr/>
        </p:nvSpPr>
        <p:spPr>
          <a:xfrm>
            <a:off x="127820" y="1514168"/>
            <a:ext cx="11493907" cy="7201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buFont typeface="Arial" panose="020B0604020202020204" pitchFamily="34" charset="0"/>
              <a:buChar char="•"/>
            </a:pPr>
            <a:r>
              <a:rPr lang="en-US" sz="2400" b="1" dirty="0"/>
              <a:t>Benefits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000" dirty="0"/>
              <a:t>Helps players improve their chess skills through AI training.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000" dirty="0"/>
              <a:t>Enables analysis of game patterns and strategic insights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000" dirty="0"/>
              <a:t>Provides an interactive and engaging learning platform.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000" dirty="0"/>
              <a:t>Can be used for competitive training and professional chess coaching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b="1" dirty="0"/>
              <a:t>Conclusion</a:t>
            </a:r>
            <a:r>
              <a:rPr lang="en-US" dirty="0"/>
              <a:t> </a:t>
            </a:r>
            <a:r>
              <a:rPr lang="en-US" sz="2400" b="1" dirty="0"/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000" dirty="0"/>
              <a:t>   Chess bot training involves AI, deep learning, and reinforcement learning</a:t>
            </a:r>
          </a:p>
          <a:p>
            <a:pPr lvl="3"/>
            <a:endParaRPr lang="en-US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000" dirty="0"/>
              <a:t>  Successful implementation can help players refine their strategies.</a:t>
            </a:r>
          </a:p>
          <a:p>
            <a:pPr lvl="3">
              <a:buFont typeface="Arial" panose="020B0604020202020204" pitchFamily="34" charset="0"/>
              <a:buChar char="•"/>
            </a:pPr>
            <a:endParaRPr lang="en-US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000" dirty="0"/>
              <a:t>  Continuous improvement is key for achieving human-like gameplay</a:t>
            </a:r>
            <a:r>
              <a:rPr lang="en-US" dirty="0"/>
              <a:t>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2"/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0433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</TotalTime>
  <Words>281</Words>
  <Application>Microsoft Office PowerPoint</Application>
  <PresentationFormat>Widescreen</PresentationFormat>
  <Paragraphs>60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Agency FB</vt:lpstr>
      <vt:lpstr>Arial</vt:lpstr>
      <vt:lpstr>Century Gothic</vt:lpstr>
      <vt:lpstr>Wingdings 3</vt:lpstr>
      <vt:lpstr>Ion</vt:lpstr>
      <vt:lpstr>Quantum Chess Bot </vt:lpstr>
      <vt:lpstr>       Methodology</vt:lpstr>
      <vt:lpstr>   Proposed Solution</vt:lpstr>
      <vt:lpstr>                    Technical Approach</vt:lpstr>
      <vt:lpstr>             Algorithm Visualization</vt:lpstr>
      <vt:lpstr> IMPACT AND BENEFITS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pethesoumitra2@outlook.com</dc:creator>
  <cp:lastModifiedBy>pethesoumitra2@outlook.com</cp:lastModifiedBy>
  <cp:revision>3</cp:revision>
  <dcterms:created xsi:type="dcterms:W3CDTF">2025-02-11T18:44:57Z</dcterms:created>
  <dcterms:modified xsi:type="dcterms:W3CDTF">2025-02-11T19:08:36Z</dcterms:modified>
</cp:coreProperties>
</file>