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2529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B1488-5638-4869-B01C-F36462472E8D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BE1FF-B40D-4F73-A1CF-8BF8596A4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39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C2D2-7446-41EF-8031-126FD8BD3CC0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C502-2D7C-482A-BAA1-FC48A540D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C2D2-7446-41EF-8031-126FD8BD3CC0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C502-2D7C-482A-BAA1-FC48A540D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88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C2D2-7446-41EF-8031-126FD8BD3CC0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C502-2D7C-482A-BAA1-FC48A540D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26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C2D2-7446-41EF-8031-126FD8BD3CC0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C502-2D7C-482A-BAA1-FC48A540D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11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C2D2-7446-41EF-8031-126FD8BD3CC0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C502-2D7C-482A-BAA1-FC48A540D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0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C2D2-7446-41EF-8031-126FD8BD3CC0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C502-2D7C-482A-BAA1-FC48A540D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0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C2D2-7446-41EF-8031-126FD8BD3CC0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C502-2D7C-482A-BAA1-FC48A540D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44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C2D2-7446-41EF-8031-126FD8BD3CC0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C502-2D7C-482A-BAA1-FC48A540D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08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C2D2-7446-41EF-8031-126FD8BD3CC0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C502-2D7C-482A-BAA1-FC48A540D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C2D2-7446-41EF-8031-126FD8BD3CC0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C502-2D7C-482A-BAA1-FC48A540D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15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C2D2-7446-41EF-8031-126FD8BD3CC0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C502-2D7C-482A-BAA1-FC48A540D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4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0C2D2-7446-41EF-8031-126FD8BD3CC0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3C502-2D7C-482A-BAA1-FC48A540D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54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https://github.com/SoummoSsj/FoodMart" TargetMode="External"/><Relationship Id="rId18" Type="http://schemas.openxmlformats.org/officeDocument/2006/relationships/hyperlink" Target="https://github.com/SoummoSsj?tab=repositories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github.com/SoummoSsj" TargetMode="External"/><Relationship Id="rId12" Type="http://schemas.openxmlformats.org/officeDocument/2006/relationships/hyperlink" Target="https://github.com/SoummoSsj/StarkTech_Demo_tech_website_using_Laravel_php" TargetMode="External"/><Relationship Id="rId17" Type="http://schemas.openxmlformats.org/officeDocument/2006/relationships/hyperlink" Target="https://github.com/SoummoSsj/CardiacRecorder" TargetMode="External"/><Relationship Id="rId2" Type="http://schemas.openxmlformats.org/officeDocument/2006/relationships/image" Target="../media/image1.png"/><Relationship Id="rId16" Type="http://schemas.openxmlformats.org/officeDocument/2006/relationships/hyperlink" Target="https://github.com/SoummoSsj/3d-Printer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jpeg"/><Relationship Id="rId5" Type="http://schemas.openxmlformats.org/officeDocument/2006/relationships/image" Target="../media/image4.png"/><Relationship Id="rId15" Type="http://schemas.openxmlformats.org/officeDocument/2006/relationships/hyperlink" Target="https://github.com/SoummoSsj/Prod-Database" TargetMode="External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hyperlink" Target="https://bd.linkedin.com/in/soummo-bhattacharya-21064b21b" TargetMode="External"/><Relationship Id="rId14" Type="http://schemas.openxmlformats.org/officeDocument/2006/relationships/hyperlink" Target="https://github.com/SoummoSsj/Employee-Manageme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AAEF3A-4077-49D4-B021-880E56BAA0DA}"/>
              </a:ext>
            </a:extLst>
          </p:cNvPr>
          <p:cNvSpPr/>
          <p:nvPr/>
        </p:nvSpPr>
        <p:spPr>
          <a:xfrm>
            <a:off x="-12788" y="1199690"/>
            <a:ext cx="3004457" cy="86935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7DFECF-BF28-409C-B35E-0545419F88F4}"/>
              </a:ext>
            </a:extLst>
          </p:cNvPr>
          <p:cNvSpPr txBox="1"/>
          <p:nvPr/>
        </p:nvSpPr>
        <p:spPr>
          <a:xfrm>
            <a:off x="487062" y="2197095"/>
            <a:ext cx="2063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294F11-4E37-40BA-B7AC-42BED0EEAE48}"/>
              </a:ext>
            </a:extLst>
          </p:cNvPr>
          <p:cNvSpPr txBox="1"/>
          <p:nvPr/>
        </p:nvSpPr>
        <p:spPr>
          <a:xfrm>
            <a:off x="0" y="2612418"/>
            <a:ext cx="304008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 Details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759D22-4220-4B6B-BB84-3B6E1BDC369D}"/>
              </a:ext>
            </a:extLst>
          </p:cNvPr>
          <p:cNvCxnSpPr>
            <a:cxnSpLocks/>
          </p:cNvCxnSpPr>
          <p:nvPr/>
        </p:nvCxnSpPr>
        <p:spPr>
          <a:xfrm>
            <a:off x="1781299" y="2838049"/>
            <a:ext cx="12103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30A11DB-0004-4280-A667-9CE49FA75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51" y="3302399"/>
            <a:ext cx="259214" cy="25921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E35EDE1-1EE5-4B11-8C80-D9426D7B5F84}"/>
              </a:ext>
            </a:extLst>
          </p:cNvPr>
          <p:cNvSpPr txBox="1"/>
          <p:nvPr/>
        </p:nvSpPr>
        <p:spPr>
          <a:xfrm>
            <a:off x="618867" y="3238448"/>
            <a:ext cx="22885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Soummo Bhattacharya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AA3770B-7AF6-4A95-9DB9-A73BE91BCC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2167" y="4146880"/>
            <a:ext cx="199902" cy="19990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C925C7C-31D4-49FB-A547-D2A15B19F03D}"/>
              </a:ext>
            </a:extLst>
          </p:cNvPr>
          <p:cNvSpPr txBox="1"/>
          <p:nvPr/>
        </p:nvSpPr>
        <p:spPr>
          <a:xfrm>
            <a:off x="605011" y="4051286"/>
            <a:ext cx="24350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soummossj@gmail.com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D226060-B0F0-4A3B-B2AB-5E0957F2A9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8245" y="4598386"/>
            <a:ext cx="199902" cy="19990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F0CFC67-0C10-4A12-BA10-DF882B6DFEAD}"/>
              </a:ext>
            </a:extLst>
          </p:cNvPr>
          <p:cNvSpPr txBox="1"/>
          <p:nvPr/>
        </p:nvSpPr>
        <p:spPr>
          <a:xfrm>
            <a:off x="605011" y="4512443"/>
            <a:ext cx="24330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+88 01933283930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001D46D-8B8F-41AF-A4F1-1AAE7D4435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0587" y="5055905"/>
            <a:ext cx="247856" cy="24785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4136858-841B-45FA-9D26-C305A1D5B643}"/>
              </a:ext>
            </a:extLst>
          </p:cNvPr>
          <p:cNvSpPr txBox="1"/>
          <p:nvPr/>
        </p:nvSpPr>
        <p:spPr>
          <a:xfrm>
            <a:off x="605011" y="5021104"/>
            <a:ext cx="244299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Rashid Hall, KUET, Khulna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F8C4745-D0A7-4831-A3BF-B8767D8710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5233" y="5662822"/>
            <a:ext cx="275875" cy="27587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2B1C341-6E03-4B18-BE10-883703FF224C}"/>
              </a:ext>
            </a:extLst>
          </p:cNvPr>
          <p:cNvSpPr txBox="1"/>
          <p:nvPr/>
        </p:nvSpPr>
        <p:spPr>
          <a:xfrm>
            <a:off x="605012" y="5591074"/>
            <a:ext cx="24162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SoummoSsj</a:t>
            </a:r>
            <a:endParaRPr lang="en-US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219C094-6A4D-4B73-8DD6-29ACFBBAAB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5163" y="6220551"/>
            <a:ext cx="247856" cy="24785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AC9F246-93F5-4EFB-9665-16B70B396A88}"/>
              </a:ext>
            </a:extLst>
          </p:cNvPr>
          <p:cNvSpPr txBox="1"/>
          <p:nvPr/>
        </p:nvSpPr>
        <p:spPr>
          <a:xfrm>
            <a:off x="605011" y="6182897"/>
            <a:ext cx="24291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Soummo Bhattacharya</a:t>
            </a:r>
            <a:endParaRPr lang="en-US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D71F51-F07E-4357-9654-6839DD8AB6EA}"/>
              </a:ext>
            </a:extLst>
          </p:cNvPr>
          <p:cNvSpPr txBox="1"/>
          <p:nvPr/>
        </p:nvSpPr>
        <p:spPr>
          <a:xfrm>
            <a:off x="0" y="6965937"/>
            <a:ext cx="31212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Skills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52119F8-3546-4F83-9AA3-023E99F2A7C7}"/>
              </a:ext>
            </a:extLst>
          </p:cNvPr>
          <p:cNvCxnSpPr>
            <a:cxnSpLocks/>
          </p:cNvCxnSpPr>
          <p:nvPr/>
        </p:nvCxnSpPr>
        <p:spPr>
          <a:xfrm>
            <a:off x="1731817" y="7191571"/>
            <a:ext cx="12598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B6F1249-5561-4881-A98B-B5588281AB1B}"/>
              </a:ext>
            </a:extLst>
          </p:cNvPr>
          <p:cNvSpPr txBox="1"/>
          <p:nvPr/>
        </p:nvSpPr>
        <p:spPr>
          <a:xfrm>
            <a:off x="154213" y="7350658"/>
            <a:ext cx="26483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</a:p>
        </p:txBody>
      </p:sp>
      <p:sp>
        <p:nvSpPr>
          <p:cNvPr id="36" name="Star: 5 Points 35">
            <a:extLst>
              <a:ext uri="{FF2B5EF4-FFF2-40B4-BE49-F238E27FC236}">
                <a16:creationId xmlns:a16="http://schemas.microsoft.com/office/drawing/2014/main" id="{25E9BE30-E860-46E7-B375-8C30081D068D}"/>
              </a:ext>
            </a:extLst>
          </p:cNvPr>
          <p:cNvSpPr/>
          <p:nvPr/>
        </p:nvSpPr>
        <p:spPr>
          <a:xfrm>
            <a:off x="1686298" y="7436891"/>
            <a:ext cx="190006" cy="194713"/>
          </a:xfrm>
          <a:prstGeom prst="star5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tar: 5 Points 36">
            <a:extLst>
              <a:ext uri="{FF2B5EF4-FFF2-40B4-BE49-F238E27FC236}">
                <a16:creationId xmlns:a16="http://schemas.microsoft.com/office/drawing/2014/main" id="{19ED7396-1FB9-4727-B67A-3B87F31B80E6}"/>
              </a:ext>
            </a:extLst>
          </p:cNvPr>
          <p:cNvSpPr/>
          <p:nvPr/>
        </p:nvSpPr>
        <p:spPr>
          <a:xfrm>
            <a:off x="1898073" y="7434915"/>
            <a:ext cx="190006" cy="194713"/>
          </a:xfrm>
          <a:prstGeom prst="star5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tar: 5 Points 37">
            <a:extLst>
              <a:ext uri="{FF2B5EF4-FFF2-40B4-BE49-F238E27FC236}">
                <a16:creationId xmlns:a16="http://schemas.microsoft.com/office/drawing/2014/main" id="{97718952-034F-4568-8612-921EE3DB44B0}"/>
              </a:ext>
            </a:extLst>
          </p:cNvPr>
          <p:cNvSpPr/>
          <p:nvPr/>
        </p:nvSpPr>
        <p:spPr>
          <a:xfrm>
            <a:off x="2109850" y="7432936"/>
            <a:ext cx="190006" cy="194713"/>
          </a:xfrm>
          <a:prstGeom prst="star5">
            <a:avLst/>
          </a:prstGeom>
          <a:solidFill>
            <a:schemeClr val="accent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Star: 5 Points 38">
            <a:extLst>
              <a:ext uri="{FF2B5EF4-FFF2-40B4-BE49-F238E27FC236}">
                <a16:creationId xmlns:a16="http://schemas.microsoft.com/office/drawing/2014/main" id="{650F6B72-10F0-45C4-A985-83C1AA272C40}"/>
              </a:ext>
            </a:extLst>
          </p:cNvPr>
          <p:cNvSpPr/>
          <p:nvPr/>
        </p:nvSpPr>
        <p:spPr>
          <a:xfrm>
            <a:off x="2333500" y="7430961"/>
            <a:ext cx="190006" cy="194713"/>
          </a:xfrm>
          <a:prstGeom prst="star5">
            <a:avLst/>
          </a:prstGeom>
          <a:solidFill>
            <a:schemeClr val="accent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tar: 5 Points 39">
            <a:extLst>
              <a:ext uri="{FF2B5EF4-FFF2-40B4-BE49-F238E27FC236}">
                <a16:creationId xmlns:a16="http://schemas.microsoft.com/office/drawing/2014/main" id="{BB68B1FB-8423-4310-A30D-6AA7D385613B}"/>
              </a:ext>
            </a:extLst>
          </p:cNvPr>
          <p:cNvSpPr/>
          <p:nvPr/>
        </p:nvSpPr>
        <p:spPr>
          <a:xfrm>
            <a:off x="1684313" y="7696169"/>
            <a:ext cx="190006" cy="194713"/>
          </a:xfrm>
          <a:prstGeom prst="star5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tar: 5 Points 40">
            <a:extLst>
              <a:ext uri="{FF2B5EF4-FFF2-40B4-BE49-F238E27FC236}">
                <a16:creationId xmlns:a16="http://schemas.microsoft.com/office/drawing/2014/main" id="{292879E3-A44C-44CB-81AF-D21330F15DCA}"/>
              </a:ext>
            </a:extLst>
          </p:cNvPr>
          <p:cNvSpPr/>
          <p:nvPr/>
        </p:nvSpPr>
        <p:spPr>
          <a:xfrm>
            <a:off x="1896088" y="7694193"/>
            <a:ext cx="190006" cy="194713"/>
          </a:xfrm>
          <a:prstGeom prst="star5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42" name="Star: 5 Points 41">
            <a:extLst>
              <a:ext uri="{FF2B5EF4-FFF2-40B4-BE49-F238E27FC236}">
                <a16:creationId xmlns:a16="http://schemas.microsoft.com/office/drawing/2014/main" id="{95EF2127-ED0E-47DC-B143-B2825C350FAA}"/>
              </a:ext>
            </a:extLst>
          </p:cNvPr>
          <p:cNvSpPr/>
          <p:nvPr/>
        </p:nvSpPr>
        <p:spPr>
          <a:xfrm>
            <a:off x="2107865" y="7692214"/>
            <a:ext cx="190006" cy="194713"/>
          </a:xfrm>
          <a:prstGeom prst="star5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tar: 5 Points 42">
            <a:extLst>
              <a:ext uri="{FF2B5EF4-FFF2-40B4-BE49-F238E27FC236}">
                <a16:creationId xmlns:a16="http://schemas.microsoft.com/office/drawing/2014/main" id="{2FB2AA3E-2D2F-44C3-904F-A29A73AF558A}"/>
              </a:ext>
            </a:extLst>
          </p:cNvPr>
          <p:cNvSpPr/>
          <p:nvPr/>
        </p:nvSpPr>
        <p:spPr>
          <a:xfrm>
            <a:off x="2331515" y="7690239"/>
            <a:ext cx="190006" cy="194713"/>
          </a:xfrm>
          <a:prstGeom prst="star5">
            <a:avLst/>
          </a:prstGeom>
          <a:solidFill>
            <a:schemeClr val="accent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tar: 5 Points 43">
            <a:extLst>
              <a:ext uri="{FF2B5EF4-FFF2-40B4-BE49-F238E27FC236}">
                <a16:creationId xmlns:a16="http://schemas.microsoft.com/office/drawing/2014/main" id="{7E203879-E2F7-4338-A634-B50F4EB15976}"/>
              </a:ext>
            </a:extLst>
          </p:cNvPr>
          <p:cNvSpPr/>
          <p:nvPr/>
        </p:nvSpPr>
        <p:spPr>
          <a:xfrm>
            <a:off x="1708072" y="7945546"/>
            <a:ext cx="190006" cy="194713"/>
          </a:xfrm>
          <a:prstGeom prst="star5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tar: 5 Points 44">
            <a:extLst>
              <a:ext uri="{FF2B5EF4-FFF2-40B4-BE49-F238E27FC236}">
                <a16:creationId xmlns:a16="http://schemas.microsoft.com/office/drawing/2014/main" id="{A9814FE5-F145-4457-B842-D679C6CDABB0}"/>
              </a:ext>
            </a:extLst>
          </p:cNvPr>
          <p:cNvSpPr/>
          <p:nvPr/>
        </p:nvSpPr>
        <p:spPr>
          <a:xfrm>
            <a:off x="1919847" y="7943570"/>
            <a:ext cx="190006" cy="194713"/>
          </a:xfrm>
          <a:prstGeom prst="star5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Star: 5 Points 45">
            <a:extLst>
              <a:ext uri="{FF2B5EF4-FFF2-40B4-BE49-F238E27FC236}">
                <a16:creationId xmlns:a16="http://schemas.microsoft.com/office/drawing/2014/main" id="{1299257C-5FD8-423E-BECC-1E7890DB046D}"/>
              </a:ext>
            </a:extLst>
          </p:cNvPr>
          <p:cNvSpPr/>
          <p:nvPr/>
        </p:nvSpPr>
        <p:spPr>
          <a:xfrm>
            <a:off x="2131624" y="7941591"/>
            <a:ext cx="190006" cy="194713"/>
          </a:xfrm>
          <a:prstGeom prst="star5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tar: 5 Points 46">
            <a:extLst>
              <a:ext uri="{FF2B5EF4-FFF2-40B4-BE49-F238E27FC236}">
                <a16:creationId xmlns:a16="http://schemas.microsoft.com/office/drawing/2014/main" id="{96F6DC43-4A09-41A0-9DAA-CF074926BA5B}"/>
              </a:ext>
            </a:extLst>
          </p:cNvPr>
          <p:cNvSpPr/>
          <p:nvPr/>
        </p:nvSpPr>
        <p:spPr>
          <a:xfrm>
            <a:off x="2355274" y="7939616"/>
            <a:ext cx="190006" cy="194713"/>
          </a:xfrm>
          <a:prstGeom prst="star5">
            <a:avLst/>
          </a:prstGeom>
          <a:solidFill>
            <a:schemeClr val="accent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tar: 5 Points 47">
            <a:extLst>
              <a:ext uri="{FF2B5EF4-FFF2-40B4-BE49-F238E27FC236}">
                <a16:creationId xmlns:a16="http://schemas.microsoft.com/office/drawing/2014/main" id="{198A858C-009A-44E3-AC29-A6B3EDB08D3A}"/>
              </a:ext>
            </a:extLst>
          </p:cNvPr>
          <p:cNvSpPr/>
          <p:nvPr/>
        </p:nvSpPr>
        <p:spPr>
          <a:xfrm>
            <a:off x="1706086" y="8240447"/>
            <a:ext cx="190006" cy="194713"/>
          </a:xfrm>
          <a:prstGeom prst="star5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Star: 5 Points 48">
            <a:extLst>
              <a:ext uri="{FF2B5EF4-FFF2-40B4-BE49-F238E27FC236}">
                <a16:creationId xmlns:a16="http://schemas.microsoft.com/office/drawing/2014/main" id="{1174EFD3-A008-4A5C-9037-CADFE9C72602}"/>
              </a:ext>
            </a:extLst>
          </p:cNvPr>
          <p:cNvSpPr/>
          <p:nvPr/>
        </p:nvSpPr>
        <p:spPr>
          <a:xfrm>
            <a:off x="1917861" y="8238471"/>
            <a:ext cx="190006" cy="194713"/>
          </a:xfrm>
          <a:prstGeom prst="star5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Star: 5 Points 49">
            <a:extLst>
              <a:ext uri="{FF2B5EF4-FFF2-40B4-BE49-F238E27FC236}">
                <a16:creationId xmlns:a16="http://schemas.microsoft.com/office/drawing/2014/main" id="{93B5D392-554B-4885-8807-6B0F2B831B24}"/>
              </a:ext>
            </a:extLst>
          </p:cNvPr>
          <p:cNvSpPr/>
          <p:nvPr/>
        </p:nvSpPr>
        <p:spPr>
          <a:xfrm>
            <a:off x="2129638" y="8236492"/>
            <a:ext cx="190006" cy="194713"/>
          </a:xfrm>
          <a:prstGeom prst="star5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tar: 5 Points 50">
            <a:extLst>
              <a:ext uri="{FF2B5EF4-FFF2-40B4-BE49-F238E27FC236}">
                <a16:creationId xmlns:a16="http://schemas.microsoft.com/office/drawing/2014/main" id="{B392B640-1F73-474C-8F10-ACF3952D768B}"/>
              </a:ext>
            </a:extLst>
          </p:cNvPr>
          <p:cNvSpPr/>
          <p:nvPr/>
        </p:nvSpPr>
        <p:spPr>
          <a:xfrm>
            <a:off x="2353288" y="8234517"/>
            <a:ext cx="190006" cy="194713"/>
          </a:xfrm>
          <a:prstGeom prst="star5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tar: 5 Points 51">
            <a:extLst>
              <a:ext uri="{FF2B5EF4-FFF2-40B4-BE49-F238E27FC236}">
                <a16:creationId xmlns:a16="http://schemas.microsoft.com/office/drawing/2014/main" id="{C8BB8D26-D8A3-4A5E-8B97-28E39E114A1F}"/>
              </a:ext>
            </a:extLst>
          </p:cNvPr>
          <p:cNvSpPr/>
          <p:nvPr/>
        </p:nvSpPr>
        <p:spPr>
          <a:xfrm>
            <a:off x="1704113" y="8511597"/>
            <a:ext cx="190006" cy="194713"/>
          </a:xfrm>
          <a:prstGeom prst="star5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Star: 5 Points 52">
            <a:extLst>
              <a:ext uri="{FF2B5EF4-FFF2-40B4-BE49-F238E27FC236}">
                <a16:creationId xmlns:a16="http://schemas.microsoft.com/office/drawing/2014/main" id="{0249F177-D1C9-40CC-A98C-ECB285B7CAD0}"/>
              </a:ext>
            </a:extLst>
          </p:cNvPr>
          <p:cNvSpPr/>
          <p:nvPr/>
        </p:nvSpPr>
        <p:spPr>
          <a:xfrm>
            <a:off x="1915888" y="8509621"/>
            <a:ext cx="190006" cy="194713"/>
          </a:xfrm>
          <a:prstGeom prst="star5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tar: 5 Points 53">
            <a:extLst>
              <a:ext uri="{FF2B5EF4-FFF2-40B4-BE49-F238E27FC236}">
                <a16:creationId xmlns:a16="http://schemas.microsoft.com/office/drawing/2014/main" id="{F7B7FA38-7C99-45E9-976C-36621CD9214F}"/>
              </a:ext>
            </a:extLst>
          </p:cNvPr>
          <p:cNvSpPr/>
          <p:nvPr/>
        </p:nvSpPr>
        <p:spPr>
          <a:xfrm>
            <a:off x="2127665" y="8507642"/>
            <a:ext cx="190006" cy="194713"/>
          </a:xfrm>
          <a:prstGeom prst="star5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Star: 5 Points 54">
            <a:extLst>
              <a:ext uri="{FF2B5EF4-FFF2-40B4-BE49-F238E27FC236}">
                <a16:creationId xmlns:a16="http://schemas.microsoft.com/office/drawing/2014/main" id="{D7249624-B5C1-4203-9EA5-B30EF169EAA5}"/>
              </a:ext>
            </a:extLst>
          </p:cNvPr>
          <p:cNvSpPr/>
          <p:nvPr/>
        </p:nvSpPr>
        <p:spPr>
          <a:xfrm>
            <a:off x="2351315" y="8505667"/>
            <a:ext cx="190006" cy="194713"/>
          </a:xfrm>
          <a:prstGeom prst="star5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Star: 5 Points 55">
            <a:extLst>
              <a:ext uri="{FF2B5EF4-FFF2-40B4-BE49-F238E27FC236}">
                <a16:creationId xmlns:a16="http://schemas.microsoft.com/office/drawing/2014/main" id="{C6FF8645-BBDA-4849-9CFA-1FC3E2019E40}"/>
              </a:ext>
            </a:extLst>
          </p:cNvPr>
          <p:cNvSpPr/>
          <p:nvPr/>
        </p:nvSpPr>
        <p:spPr>
          <a:xfrm>
            <a:off x="1714009" y="8806500"/>
            <a:ext cx="190006" cy="194713"/>
          </a:xfrm>
          <a:prstGeom prst="star5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tar: 5 Points 56">
            <a:extLst>
              <a:ext uri="{FF2B5EF4-FFF2-40B4-BE49-F238E27FC236}">
                <a16:creationId xmlns:a16="http://schemas.microsoft.com/office/drawing/2014/main" id="{43B7C055-EC7D-42B2-ADE9-5156BC26207B}"/>
              </a:ext>
            </a:extLst>
          </p:cNvPr>
          <p:cNvSpPr/>
          <p:nvPr/>
        </p:nvSpPr>
        <p:spPr>
          <a:xfrm>
            <a:off x="1925784" y="8804524"/>
            <a:ext cx="190006" cy="194713"/>
          </a:xfrm>
          <a:prstGeom prst="star5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Star: 5 Points 57">
            <a:extLst>
              <a:ext uri="{FF2B5EF4-FFF2-40B4-BE49-F238E27FC236}">
                <a16:creationId xmlns:a16="http://schemas.microsoft.com/office/drawing/2014/main" id="{8C8DFDC0-54BD-4869-BA83-81D939590548}"/>
              </a:ext>
            </a:extLst>
          </p:cNvPr>
          <p:cNvSpPr/>
          <p:nvPr/>
        </p:nvSpPr>
        <p:spPr>
          <a:xfrm>
            <a:off x="2137561" y="8802545"/>
            <a:ext cx="190006" cy="194713"/>
          </a:xfrm>
          <a:prstGeom prst="star5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Star: 5 Points 58">
            <a:extLst>
              <a:ext uri="{FF2B5EF4-FFF2-40B4-BE49-F238E27FC236}">
                <a16:creationId xmlns:a16="http://schemas.microsoft.com/office/drawing/2014/main" id="{E93B3D5E-3CDC-4D55-83BF-4E97E9CF8023}"/>
              </a:ext>
            </a:extLst>
          </p:cNvPr>
          <p:cNvSpPr/>
          <p:nvPr/>
        </p:nvSpPr>
        <p:spPr>
          <a:xfrm>
            <a:off x="2361211" y="8800570"/>
            <a:ext cx="190006" cy="194713"/>
          </a:xfrm>
          <a:prstGeom prst="star5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754A615-DACC-4421-9B33-B8081EFCD216}"/>
              </a:ext>
            </a:extLst>
          </p:cNvPr>
          <p:cNvSpPr txBox="1"/>
          <p:nvPr/>
        </p:nvSpPr>
        <p:spPr>
          <a:xfrm>
            <a:off x="3071583" y="146304"/>
            <a:ext cx="3823855" cy="80021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300" b="1" i="1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  <a:r>
              <a:rPr lang="en-US" sz="23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sz="23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42FB86E-EFC8-4D48-BDC2-377A02B1890C}"/>
              </a:ext>
            </a:extLst>
          </p:cNvPr>
          <p:cNvCxnSpPr>
            <a:cxnSpLocks/>
          </p:cNvCxnSpPr>
          <p:nvPr/>
        </p:nvCxnSpPr>
        <p:spPr>
          <a:xfrm>
            <a:off x="4589351" y="369442"/>
            <a:ext cx="226864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6BBEC75-7E84-460E-AA9A-CFCD3C596B4E}"/>
              </a:ext>
            </a:extLst>
          </p:cNvPr>
          <p:cNvSpPr txBox="1"/>
          <p:nvPr/>
        </p:nvSpPr>
        <p:spPr>
          <a:xfrm>
            <a:off x="3121232" y="592580"/>
            <a:ext cx="3727172" cy="1223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46316D-2C99-4AE1-A6DE-5BBCFF2ED924}"/>
              </a:ext>
            </a:extLst>
          </p:cNvPr>
          <p:cNvSpPr txBox="1"/>
          <p:nvPr/>
        </p:nvSpPr>
        <p:spPr>
          <a:xfrm>
            <a:off x="3065706" y="624998"/>
            <a:ext cx="3941350" cy="1562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Bsc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Khulna University of Engineering and Technology </a:t>
            </a:r>
          </a:p>
          <a:p>
            <a:pPr>
              <a:lnSpc>
                <a:spcPct val="130000"/>
              </a:lnSpc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 Result CGPA-3.42 )</a:t>
            </a:r>
          </a:p>
          <a:p>
            <a:pPr>
              <a:lnSpc>
                <a:spcPct val="130000"/>
              </a:lnSpc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F75EBE-66A7-40C1-ABA4-B729D972C787}"/>
              </a:ext>
            </a:extLst>
          </p:cNvPr>
          <p:cNvSpPr txBox="1"/>
          <p:nvPr/>
        </p:nvSpPr>
        <p:spPr>
          <a:xfrm>
            <a:off x="3071883" y="2026594"/>
            <a:ext cx="3776521" cy="44627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300" b="1" i="1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Highlighted Projects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71C00AF-A0AD-451D-A9C4-8FFF2103B630}"/>
              </a:ext>
            </a:extLst>
          </p:cNvPr>
          <p:cNvCxnSpPr>
            <a:cxnSpLocks/>
            <a:endCxn id="60" idx="3"/>
          </p:cNvCxnSpPr>
          <p:nvPr/>
        </p:nvCxnSpPr>
        <p:spPr>
          <a:xfrm>
            <a:off x="5689455" y="2249727"/>
            <a:ext cx="1158949" cy="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583E25A3-8754-4B6C-8DCC-10B9F86341D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V="1">
            <a:off x="204239" y="3688687"/>
            <a:ext cx="247856" cy="247856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D4B509A3-1E9F-44D2-8887-C7463942977B}"/>
              </a:ext>
            </a:extLst>
          </p:cNvPr>
          <p:cNvSpPr txBox="1"/>
          <p:nvPr/>
        </p:nvSpPr>
        <p:spPr>
          <a:xfrm>
            <a:off x="605011" y="3640222"/>
            <a:ext cx="22885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 years old</a:t>
            </a:r>
          </a:p>
        </p:txBody>
      </p:sp>
      <p:sp>
        <p:nvSpPr>
          <p:cNvPr id="68" name="Star: 5 Points 67">
            <a:extLst>
              <a:ext uri="{FF2B5EF4-FFF2-40B4-BE49-F238E27FC236}">
                <a16:creationId xmlns:a16="http://schemas.microsoft.com/office/drawing/2014/main" id="{CEAB5020-92F0-41ED-99FD-92686116B1D9}"/>
              </a:ext>
            </a:extLst>
          </p:cNvPr>
          <p:cNvSpPr/>
          <p:nvPr/>
        </p:nvSpPr>
        <p:spPr>
          <a:xfrm>
            <a:off x="1712945" y="9080392"/>
            <a:ext cx="190006" cy="194713"/>
          </a:xfrm>
          <a:prstGeom prst="star5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tar: 5 Points 68">
            <a:extLst>
              <a:ext uri="{FF2B5EF4-FFF2-40B4-BE49-F238E27FC236}">
                <a16:creationId xmlns:a16="http://schemas.microsoft.com/office/drawing/2014/main" id="{660273FB-2607-478C-8C1D-CDF489296BD6}"/>
              </a:ext>
            </a:extLst>
          </p:cNvPr>
          <p:cNvSpPr/>
          <p:nvPr/>
        </p:nvSpPr>
        <p:spPr>
          <a:xfrm>
            <a:off x="1924720" y="9078416"/>
            <a:ext cx="190006" cy="194713"/>
          </a:xfrm>
          <a:prstGeom prst="star5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Star: 5 Points 69">
            <a:extLst>
              <a:ext uri="{FF2B5EF4-FFF2-40B4-BE49-F238E27FC236}">
                <a16:creationId xmlns:a16="http://schemas.microsoft.com/office/drawing/2014/main" id="{C1F35700-2400-472B-83C9-95E386E06B27}"/>
              </a:ext>
            </a:extLst>
          </p:cNvPr>
          <p:cNvSpPr/>
          <p:nvPr/>
        </p:nvSpPr>
        <p:spPr>
          <a:xfrm>
            <a:off x="2136497" y="9076437"/>
            <a:ext cx="190006" cy="194713"/>
          </a:xfrm>
          <a:prstGeom prst="star5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Star: 5 Points 70">
            <a:extLst>
              <a:ext uri="{FF2B5EF4-FFF2-40B4-BE49-F238E27FC236}">
                <a16:creationId xmlns:a16="http://schemas.microsoft.com/office/drawing/2014/main" id="{1AA97BA7-DF4C-4071-9414-0DB7C5E9337B}"/>
              </a:ext>
            </a:extLst>
          </p:cNvPr>
          <p:cNvSpPr/>
          <p:nvPr/>
        </p:nvSpPr>
        <p:spPr>
          <a:xfrm>
            <a:off x="2360147" y="9074462"/>
            <a:ext cx="190006" cy="194713"/>
          </a:xfrm>
          <a:prstGeom prst="star5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6B16A30-10A4-49EB-A291-21ECC3D61029}"/>
              </a:ext>
            </a:extLst>
          </p:cNvPr>
          <p:cNvSpPr txBox="1"/>
          <p:nvPr/>
        </p:nvSpPr>
        <p:spPr>
          <a:xfrm>
            <a:off x="3021228" y="5036627"/>
            <a:ext cx="3836772" cy="4454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300" b="1" i="1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Achievements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30F7B38-3B55-4C0F-A607-C6E9E37BFA24}"/>
              </a:ext>
            </a:extLst>
          </p:cNvPr>
          <p:cNvCxnSpPr>
            <a:cxnSpLocks/>
            <a:endCxn id="72" idx="3"/>
          </p:cNvCxnSpPr>
          <p:nvPr/>
        </p:nvCxnSpPr>
        <p:spPr>
          <a:xfrm flipV="1">
            <a:off x="4932687" y="5259354"/>
            <a:ext cx="1925313" cy="694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CE31E69-E355-4346-85BC-DAD341AD2454}"/>
              </a:ext>
            </a:extLst>
          </p:cNvPr>
          <p:cNvSpPr txBox="1"/>
          <p:nvPr/>
        </p:nvSpPr>
        <p:spPr>
          <a:xfrm>
            <a:off x="3168034" y="5549107"/>
            <a:ext cx="3630952" cy="2682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Regional Champion Physics Olympiad 2016</a:t>
            </a:r>
          </a:p>
          <a:p>
            <a:pPr marL="285750" indent="-285750"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Regional Champion Physics Olympiad 2017</a:t>
            </a:r>
          </a:p>
          <a:p>
            <a:pPr marL="285750" indent="-285750"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Regional Champion Physics Olympiad 2017</a:t>
            </a:r>
          </a:p>
          <a:p>
            <a:pPr marL="285750" indent="-285750"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Regional Champion Astro Olympiad 2017</a:t>
            </a:r>
          </a:p>
          <a:p>
            <a:pPr marL="285750" indent="-285750">
              <a:spcAft>
                <a:spcPts val="1000"/>
              </a:spcAft>
              <a:buFont typeface="Wingdings" panose="05000000000000000000" pitchFamily="2" charset="2"/>
              <a:buChar char="Ø"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8AE7AD2-A964-426C-9DCD-4D573D7F0895}"/>
              </a:ext>
            </a:extLst>
          </p:cNvPr>
          <p:cNvSpPr txBox="1"/>
          <p:nvPr/>
        </p:nvSpPr>
        <p:spPr>
          <a:xfrm>
            <a:off x="3007374" y="7844517"/>
            <a:ext cx="3850626" cy="44627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300" b="1" i="1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60F30A9-0A9B-4CE8-9DEB-42A51B8FF430}"/>
              </a:ext>
            </a:extLst>
          </p:cNvPr>
          <p:cNvCxnSpPr>
            <a:cxnSpLocks/>
            <a:endCxn id="65" idx="3"/>
          </p:cNvCxnSpPr>
          <p:nvPr/>
        </p:nvCxnSpPr>
        <p:spPr>
          <a:xfrm flipV="1">
            <a:off x="4589351" y="8067655"/>
            <a:ext cx="2268649" cy="637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5BF514E-003F-4B25-88DB-92ACE3C115C7}"/>
              </a:ext>
            </a:extLst>
          </p:cNvPr>
          <p:cNvSpPr txBox="1"/>
          <p:nvPr/>
        </p:nvSpPr>
        <p:spPr>
          <a:xfrm>
            <a:off x="3164759" y="8322974"/>
            <a:ext cx="3668727" cy="1502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Nazia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Jahan Khan Chowdhury Assistant Professor, CSE Department, KUET.</a:t>
            </a:r>
          </a:p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Muhammad Sheikh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Sadi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Professor, CSE Department, KUET.</a:t>
            </a:r>
          </a:p>
          <a:p>
            <a:pPr marL="285750" indent="-285750">
              <a:spcAft>
                <a:spcPts val="1000"/>
              </a:spcAft>
              <a:buFont typeface="Wingdings" panose="05000000000000000000" pitchFamily="2" charset="2"/>
              <a:buChar char="Ø"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16AF6D-3BF4-4F82-BC49-58EF1A790B08}"/>
              </a:ext>
            </a:extLst>
          </p:cNvPr>
          <p:cNvSpPr txBox="1"/>
          <p:nvPr/>
        </p:nvSpPr>
        <p:spPr>
          <a:xfrm>
            <a:off x="-28493" y="0"/>
            <a:ext cx="3020162" cy="1199690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D23EDE4E-165E-48C4-9C91-1E60C5AD1F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12" y="84059"/>
            <a:ext cx="1827189" cy="182718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22D4642F-D264-4E44-B4F4-4FF06FEB3D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491031"/>
              </p:ext>
            </p:extLst>
          </p:nvPr>
        </p:nvGraphicFramePr>
        <p:xfrm>
          <a:off x="2736430" y="2550990"/>
          <a:ext cx="4038137" cy="22169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3404">
                  <a:extLst>
                    <a:ext uri="{9D8B030D-6E8A-4147-A177-3AD203B41FA5}">
                      <a16:colId xmlns:a16="http://schemas.microsoft.com/office/drawing/2014/main" val="3469686461"/>
                    </a:ext>
                  </a:extLst>
                </a:gridCol>
                <a:gridCol w="2214733">
                  <a:extLst>
                    <a:ext uri="{9D8B030D-6E8A-4147-A177-3AD203B41FA5}">
                      <a16:colId xmlns:a16="http://schemas.microsoft.com/office/drawing/2014/main" val="1123307292"/>
                    </a:ext>
                  </a:extLst>
                </a:gridCol>
              </a:tblGrid>
              <a:tr h="534080">
                <a:tc>
                  <a:txBody>
                    <a:bodyPr/>
                    <a:lstStyle/>
                    <a:p>
                      <a:pPr marL="742950" lvl="1" indent="-285750" algn="l">
                        <a:spcAft>
                          <a:spcPts val="10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5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2"/>
                        </a:rPr>
                        <a:t>Starktech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2"/>
                        </a:rPr>
                        <a:t>                                      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0" lvl="1" indent="-285750" algn="l">
                        <a:spcAft>
                          <a:spcPts val="10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3"/>
                        </a:rPr>
                        <a:t>FoodMart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</a:t>
                      </a:r>
                    </a:p>
                    <a:p>
                      <a:pPr algn="l"/>
                      <a:endParaRPr lang="en-US" sz="1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19781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>
                        <a:spcAft>
                          <a:spcPts val="10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4"/>
                        </a:rPr>
                        <a:t>Management System  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US" sz="1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0" lvl="1" indent="-285750" algn="l">
                        <a:spcAft>
                          <a:spcPts val="10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5"/>
                        </a:rPr>
                        <a:t>Product Database                 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5"/>
                        </a:rPr>
                        <a:t> 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12732878"/>
                  </a:ext>
                </a:extLst>
              </a:tr>
              <a:tr h="819979">
                <a:tc>
                  <a:txBody>
                    <a:bodyPr/>
                    <a:lstStyle/>
                    <a:p>
                      <a:pPr marL="742950" lvl="1" indent="-285750" algn="l">
                        <a:spcAft>
                          <a:spcPts val="10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6"/>
                        </a:rPr>
                        <a:t>3d Printer</a:t>
                      </a:r>
                      <a:endParaRPr lang="en-US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US" sz="1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0" lvl="1" indent="-285750" algn="l">
                        <a:spcAft>
                          <a:spcPts val="10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5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7"/>
                        </a:rPr>
                        <a:t>CardiacRecorder</a:t>
                      </a:r>
                      <a:endParaRPr lang="en-US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US" sz="1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946801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D2D0027-F58A-4A5A-8BBB-3FF8629094F8}"/>
              </a:ext>
            </a:extLst>
          </p:cNvPr>
          <p:cNvSpPr txBox="1"/>
          <p:nvPr/>
        </p:nvSpPr>
        <p:spPr>
          <a:xfrm>
            <a:off x="2923139" y="4447390"/>
            <a:ext cx="41207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(All projects can be found on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  <a:hlinkClick r:id="rId18"/>
              </a:rPr>
              <a:t>GitHub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  <a:hlinkClick r:id="rId17"/>
            </a:endParaRPr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969059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893</TotalTime>
  <Words>116</Words>
  <Application>Microsoft Office PowerPoint</Application>
  <PresentationFormat>A4 Paper (210x297 mm)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Soummo Bhattacharya</dc:creator>
  <cp:lastModifiedBy>Soummo Bhattacharya</cp:lastModifiedBy>
  <cp:revision>33</cp:revision>
  <dcterms:created xsi:type="dcterms:W3CDTF">2024-02-09T06:17:52Z</dcterms:created>
  <dcterms:modified xsi:type="dcterms:W3CDTF">2024-02-18T20:03:42Z</dcterms:modified>
</cp:coreProperties>
</file>