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6236" autoAdjust="0"/>
  </p:normalViewPr>
  <p:slideViewPr>
    <p:cSldViewPr snapToGrid="0">
      <p:cViewPr varScale="1">
        <p:scale>
          <a:sx n="78" d="100"/>
          <a:sy n="78" d="100"/>
        </p:scale>
        <p:origin x="1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Analytics Business Case</a:t>
            </a:r>
            <a:endParaRPr lang="nb-N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Soumodwip Mondal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ShopEasy</a:t>
            </a:r>
            <a:r>
              <a:rPr lang="en-US" dirty="0"/>
              <a:t>, an online 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number of customer interactions and engagement with the site and marketing content has declined.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Fewer site visitors are converting 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marketing campaigns are not yielding expected returns.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Understanding customer opinions about products and services 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291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Marketing Analytics Business Case</vt:lpstr>
      <vt:lpstr>Introduction to Business Problem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Soumodwip Mondal</cp:lastModifiedBy>
  <cp:revision>3</cp:revision>
  <dcterms:created xsi:type="dcterms:W3CDTF">2024-07-20T13:50:58Z</dcterms:created>
  <dcterms:modified xsi:type="dcterms:W3CDTF">2025-04-20T13:51:21Z</dcterms:modified>
</cp:coreProperties>
</file>