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XCELR ED TECH" userId="69ed7904c0473a91" providerId="LiveId" clId="{38811912-C21A-43E9-95DF-9B3F5B3DD9DE}"/>
    <pc:docChg chg="undo custSel addSld modSld">
      <pc:chgData name="EXCELR ED TECH" userId="69ed7904c0473a91" providerId="LiveId" clId="{38811912-C21A-43E9-95DF-9B3F5B3DD9DE}" dt="2025-04-29T05:07:50.307" v="648" actId="20577"/>
      <pc:docMkLst>
        <pc:docMk/>
      </pc:docMkLst>
      <pc:sldChg chg="modSp mod">
        <pc:chgData name="EXCELR ED TECH" userId="69ed7904c0473a91" providerId="LiveId" clId="{38811912-C21A-43E9-95DF-9B3F5B3DD9DE}" dt="2025-04-29T05:04:18.794" v="242" actId="114"/>
        <pc:sldMkLst>
          <pc:docMk/>
          <pc:sldMk cId="2723493665" sldId="259"/>
        </pc:sldMkLst>
        <pc:spChg chg="mod">
          <ac:chgData name="EXCELR ED TECH" userId="69ed7904c0473a91" providerId="LiveId" clId="{38811912-C21A-43E9-95DF-9B3F5B3DD9DE}" dt="2025-04-29T05:04:18.794" v="242" actId="114"/>
          <ac:spMkLst>
            <pc:docMk/>
            <pc:sldMk cId="2723493665" sldId="259"/>
            <ac:spMk id="2" creationId="{D82F6C80-2B43-AC3E-3571-A2668906537A}"/>
          </ac:spMkLst>
        </pc:spChg>
      </pc:sldChg>
      <pc:sldChg chg="modSp new mod">
        <pc:chgData name="EXCELR ED TECH" userId="69ed7904c0473a91" providerId="LiveId" clId="{38811912-C21A-43E9-95DF-9B3F5B3DD9DE}" dt="2025-04-29T05:07:50.307" v="648" actId="20577"/>
        <pc:sldMkLst>
          <pc:docMk/>
          <pc:sldMk cId="2813869817" sldId="260"/>
        </pc:sldMkLst>
        <pc:spChg chg="mod">
          <ac:chgData name="EXCELR ED TECH" userId="69ed7904c0473a91" providerId="LiveId" clId="{38811912-C21A-43E9-95DF-9B3F5B3DD9DE}" dt="2025-04-29T05:05:16.003" v="265" actId="113"/>
          <ac:spMkLst>
            <pc:docMk/>
            <pc:sldMk cId="2813869817" sldId="260"/>
            <ac:spMk id="2" creationId="{80C2181F-A443-E3B3-F3F4-342833379D83}"/>
          </ac:spMkLst>
        </pc:spChg>
        <pc:spChg chg="mod">
          <ac:chgData name="EXCELR ED TECH" userId="69ed7904c0473a91" providerId="LiveId" clId="{38811912-C21A-43E9-95DF-9B3F5B3DD9DE}" dt="2025-04-29T05:07:50.307" v="648" actId="20577"/>
          <ac:spMkLst>
            <pc:docMk/>
            <pc:sldMk cId="2813869817" sldId="260"/>
            <ac:spMk id="3" creationId="{D171C60E-BE32-F502-1901-BFC3CC1E1C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0DC4F-24A4-4CFA-ADDF-C080E21F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18B28-2707-4C80-8EA2-54B0E6A56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A859E-AEAD-42FE-9B23-DA75D965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EA895-D440-4614-B182-607342046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C3C7A-80EC-47BA-9D8F-DE4632E5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8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0CD7C-D901-4200-84A3-161DE7864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5DDCA-79EB-4111-91E4-AD4146A50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0B0F8-1265-4465-BEDB-308D51C04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94D21-8FD1-41C9-A431-EAAB165AF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8285E-5DA1-4782-99CC-5D8E6C35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704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01613E-6C49-4F2F-BD89-2CA876156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7BD9B1-20DA-4D03-B62C-117379168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AA9BE-4E7D-42AF-AD6B-D5F395531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FD15A-8D28-4DBA-B597-1460BB22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41D46-6749-4BD0-870E-EBFD3A914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39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0C2E1-F1DE-44CC-9F92-0028CE5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A43A-33B5-4C74-B8D1-BCD0E338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61175-7167-4BC8-B57C-6E4A119AA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2D4FE-F1DC-4DD3-A94A-E06CB08A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E9E6C-4CFE-4485-8475-EF8F18D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30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CFD46-648F-441A-89D4-EF1CCE639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5ECE6-F8B9-433B-AD47-BC33C435F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EDB90-5FA3-4AE4-AF18-DE4A2D0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F0EA-629C-4FFC-89B0-FDC4FC8D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AD897-3693-4350-BFE3-78CC78AA2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50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6EF5B-81AF-4A68-8CFA-5019C184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EACA5-C6DB-491F-B0FD-AFAF66F92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48B5DE-42C0-42D9-9B20-745A6DDA6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BD792-394D-4616-BF41-B204E46FA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0567C8-7D4C-4611-90EA-926B8FD78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B9F38-A159-430E-8852-9C83DB7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97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46E1-96BE-44A1-ACBE-23324980A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7C616-B2B3-4A42-9EFF-2277E85CF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75413-8F5B-4F52-95BA-C6E0344A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9FD027-8629-4D4C-8F35-A07BE019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AD6908-195B-4F05-9D61-3E33110F5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57F7E-86D2-4F5C-BCC9-46211AB68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C1634A-319C-4637-A40F-13D656560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A1A508-6088-480C-ACDA-CAF769ABF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71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1DA17-ED65-491D-937D-51345DAE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3B69-A289-47B1-931E-106C2C5B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583A8E-DF50-453A-B103-F00455233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F8868-C996-4DBF-9F14-F1CCE8D8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63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3123F7-9EB9-49BE-B998-723C09ED1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5CA01-90BB-4375-BF3D-2E3B00ED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D31D2-3CA7-45F1-9325-FB51EBD0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33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2A4D-A8A7-4148-BF11-D294F2242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5DADB-9CE6-4F05-975D-A9B4AEDB3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75876-7381-4BA8-8203-C2FF41C76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95144-BFE6-4A82-85E9-3C8278D14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DF1BA-E6D7-4BB0-8F6B-81878689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A2B24-DC9B-4547-BF01-A6F5D55CD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45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8E04-5256-419C-86BB-EB7818CE7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DC1FB7-F415-4EBF-B9D0-68D30FF48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69BA6-71F5-48AF-893C-DBD4C08A6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334E5-279D-409B-B46B-A5CDE91F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47244-23B7-4795-8E71-D26581CDEC16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76529-4DCB-4E13-A345-5C37CEC6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4460D-5F5C-459A-9334-0076221DC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52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7E4673-EC05-4591-B78A-1EA1F482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303-2DAB-49BD-9188-EFC35970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372E3D-0EA4-455A-889C-C0A4E03F35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47244-23B7-4795-8E71-D26581CDEC16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4190B-0AEF-423C-8B65-054F9491A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1FCAD-4AE5-4D88-A6EE-3B9C24BF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130D9-FE00-434F-9E55-F866F1D573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19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FA8170-E0F2-485F-8C41-2F684B3B3353}"/>
              </a:ext>
            </a:extLst>
          </p:cNvPr>
          <p:cNvSpPr txBox="1"/>
          <p:nvPr/>
        </p:nvSpPr>
        <p:spPr>
          <a:xfrm>
            <a:off x="2967318" y="2659559"/>
            <a:ext cx="64904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Project Bootcamp Program</a:t>
            </a:r>
          </a:p>
        </p:txBody>
      </p:sp>
    </p:spTree>
    <p:extLst>
      <p:ext uri="{BB962C8B-B14F-4D97-AF65-F5344CB8AC3E}">
        <p14:creationId xmlns:p14="http://schemas.microsoft.com/office/powerpoint/2010/main" val="727385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2181F-A443-E3B3-F3F4-342833379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Overview of Project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1C60E-BE32-F502-1901-BFC3CC1E1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Olist</a:t>
            </a:r>
            <a:r>
              <a:rPr lang="en-US" dirty="0"/>
              <a:t> is a </a:t>
            </a:r>
            <a:r>
              <a:rPr lang="en-US" dirty="0" err="1"/>
              <a:t>Brazillian</a:t>
            </a:r>
            <a:r>
              <a:rPr lang="en-US" dirty="0"/>
              <a:t> e-commerce platform that streamlines the platform between various businesses and vast network of online retailers.</a:t>
            </a:r>
          </a:p>
          <a:p>
            <a:r>
              <a:rPr lang="en-IN" dirty="0"/>
              <a:t>The </a:t>
            </a:r>
            <a:r>
              <a:rPr lang="en-IN" dirty="0" err="1"/>
              <a:t>datsets</a:t>
            </a:r>
            <a:r>
              <a:rPr lang="en-IN" dirty="0"/>
              <a:t> offers a comprehensive view of its operations, including a wide range of </a:t>
            </a:r>
            <a:r>
              <a:rPr lang="en-IN" dirty="0" err="1"/>
              <a:t>informations</a:t>
            </a:r>
            <a:r>
              <a:rPr lang="en-IN" dirty="0"/>
              <a:t> such as orders, products, customer details, seller data and product details.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86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77AC93-8CEB-4831-9658-70875591FD2D}"/>
              </a:ext>
            </a:extLst>
          </p:cNvPr>
          <p:cNvSpPr/>
          <p:nvPr/>
        </p:nvSpPr>
        <p:spPr>
          <a:xfrm>
            <a:off x="5020235" y="304800"/>
            <a:ext cx="2088777" cy="6275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EEE7D0-913B-48AD-B82F-0E6B3078E7A2}"/>
              </a:ext>
            </a:extLst>
          </p:cNvPr>
          <p:cNvSpPr txBox="1"/>
          <p:nvPr/>
        </p:nvSpPr>
        <p:spPr>
          <a:xfrm>
            <a:off x="1541930" y="1506071"/>
            <a:ext cx="98791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Domain : E-Commerce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Project Name: Olist Store Analysis</a:t>
            </a:r>
          </a:p>
          <a:p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Name: Total 9 files</a:t>
            </a:r>
          </a:p>
          <a:p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Type: CSV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+mj-lt"/>
              </a:rPr>
              <a:t>Dataset Zip Folder Size: 45 MB</a:t>
            </a:r>
          </a:p>
        </p:txBody>
      </p:sp>
    </p:spTree>
    <p:extLst>
      <p:ext uri="{BB962C8B-B14F-4D97-AF65-F5344CB8AC3E}">
        <p14:creationId xmlns:p14="http://schemas.microsoft.com/office/powerpoint/2010/main" val="230953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578BB5C-3AC2-487C-8932-529ABA1B195B}"/>
              </a:ext>
            </a:extLst>
          </p:cNvPr>
          <p:cNvSpPr/>
          <p:nvPr/>
        </p:nvSpPr>
        <p:spPr>
          <a:xfrm>
            <a:off x="4854389" y="197223"/>
            <a:ext cx="1864658" cy="6454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KPI’s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2308F-C161-4EA2-9B50-5081F8A3213D}"/>
              </a:ext>
            </a:extLst>
          </p:cNvPr>
          <p:cNvSpPr txBox="1"/>
          <p:nvPr/>
        </p:nvSpPr>
        <p:spPr>
          <a:xfrm>
            <a:off x="569259" y="1305341"/>
            <a:ext cx="11232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2F6C80-2B43-AC3E-3571-A2668906537A}"/>
              </a:ext>
            </a:extLst>
          </p:cNvPr>
          <p:cNvSpPr txBox="1"/>
          <p:nvPr/>
        </p:nvSpPr>
        <p:spPr>
          <a:xfrm>
            <a:off x="681318" y="1074508"/>
            <a:ext cx="10210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FontTx/>
              <a:buAutoNum type="arabicParenR"/>
            </a:pPr>
            <a:r>
              <a:rPr lang="en-IN" dirty="0">
                <a:latin typeface="+mj-lt"/>
              </a:rPr>
              <a:t>Weekday Vs Weekend (order_purchase_timestamp) Payment Statistics</a:t>
            </a: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+mj-lt"/>
              </a:rPr>
              <a:t>Number of Orders with review score 5 and payment type as credit card.</a:t>
            </a: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+mj-lt"/>
              </a:rPr>
              <a:t>Average number of days taken for order_delivered_customer_date for pet_shop</a:t>
            </a: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+mj-lt"/>
              </a:rPr>
              <a:t>Average price and payment values from customers of sao paulo city</a:t>
            </a: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+mj-lt"/>
              </a:rPr>
              <a:t>Relationship between shipping days (order_delivered_customer_date - order_purchase_timestamp) Vs review scores.</a:t>
            </a: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+mj-lt"/>
              </a:rPr>
              <a:t>Average shipping day by review Score.</a:t>
            </a: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r>
              <a:rPr lang="en-IN" dirty="0">
                <a:latin typeface="+mj-lt"/>
              </a:rPr>
              <a:t>Top 10 Product Category by Number of Orders</a:t>
            </a:r>
          </a:p>
          <a:p>
            <a:endParaRPr lang="en-IN" dirty="0">
              <a:latin typeface="+mj-lt"/>
            </a:endParaRPr>
          </a:p>
          <a:p>
            <a:r>
              <a:rPr lang="en-IN" b="1" i="1" dirty="0">
                <a:latin typeface="+mj-lt"/>
              </a:rPr>
              <a:t>Note : You can add your own insights, trends and patterns and use the relevant chats.</a:t>
            </a: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  <a:p>
            <a:pPr marL="342900" indent="-342900">
              <a:buAutoNum type="arabicParenR"/>
            </a:pP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349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</TotalTime>
  <Words>196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Overview of Project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Shubham Kabre</dc:creator>
  <cp:lastModifiedBy>EXCELR ED TECH</cp:lastModifiedBy>
  <cp:revision>75</cp:revision>
  <dcterms:created xsi:type="dcterms:W3CDTF">2022-01-08T11:53:28Z</dcterms:created>
  <dcterms:modified xsi:type="dcterms:W3CDTF">2025-04-29T05:08:04Z</dcterms:modified>
</cp:coreProperties>
</file>