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D53F36-1F3B-4AE9-8878-F4EE27F54ACF}" v="12" dt="2021-12-21T14:56:07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16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58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59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35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56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57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9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18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41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736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22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16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0199-BBB1-4953-A624-ED3B65D01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7910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</a:t>
            </a: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81D9B4F-011D-4DEA-B8A8-C8D64575E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7793" y="2016125"/>
            <a:ext cx="6570739" cy="3449638"/>
          </a:xfrm>
        </p:spPr>
      </p:pic>
    </p:spTree>
    <p:extLst>
      <p:ext uri="{BB962C8B-B14F-4D97-AF65-F5344CB8AC3E}">
        <p14:creationId xmlns:p14="http://schemas.microsoft.com/office/powerpoint/2010/main" val="742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670 Thank You Word Art Stock Photos, Pictures &amp;amp; Royalty-Free Images - iStock">
            <a:extLst>
              <a:ext uri="{FF2B5EF4-FFF2-40B4-BE49-F238E27FC236}">
                <a16:creationId xmlns:a16="http://schemas.microsoft.com/office/drawing/2014/main" id="{43B0DC4C-2805-41D4-B42E-AB7F6C5BD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514350"/>
            <a:ext cx="58293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67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7612-C5A7-4065-A21D-B1667A8EF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1577" y="100386"/>
            <a:ext cx="8791575" cy="194740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34AD9-DE93-4BEA-A9D2-DD08EBFA8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3069771"/>
            <a:ext cx="8791575" cy="1947408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                                                                                    Presented by:</a:t>
            </a:r>
          </a:p>
          <a:p>
            <a:pPr algn="r"/>
            <a:r>
              <a:rPr lang="en-US" sz="2800" dirty="0">
                <a:solidFill>
                  <a:schemeClr val="tx1"/>
                </a:solidFill>
              </a:rPr>
              <a:t>                                                             K. Soumya </a:t>
            </a:r>
          </a:p>
          <a:p>
            <a:pPr algn="r"/>
            <a:r>
              <a:rPr lang="en-US" sz="2800" dirty="0"/>
              <a:t>M</a:t>
            </a:r>
            <a:r>
              <a:rPr lang="en-US" sz="2800" dirty="0">
                <a:solidFill>
                  <a:schemeClr val="tx1"/>
                </a:solidFill>
              </a:rPr>
              <a:t>. Hari Chandana Priya</a:t>
            </a:r>
          </a:p>
          <a:p>
            <a:pPr algn="r"/>
            <a:r>
              <a:rPr lang="en-US" sz="2800" dirty="0"/>
              <a:t>P.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/>
              <a:t>B</a:t>
            </a:r>
            <a:r>
              <a:rPr lang="en-US" sz="2800" dirty="0">
                <a:solidFill>
                  <a:schemeClr val="tx1"/>
                </a:solidFill>
              </a:rPr>
              <a:t>humika</a:t>
            </a:r>
          </a:p>
          <a:p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62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191B-42E9-496A-AFB4-71AD4328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90B20-E48E-418F-A9D4-7227136FE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41790"/>
            <a:ext cx="9905999" cy="411169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web development?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development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development technologies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57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C91BB-9D06-4A7E-BF77-7AAC6D75B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1697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web development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22151-1155-4EDB-AAA2-2AA33239C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77541"/>
            <a:ext cx="9905999" cy="405570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 development usually refers to developing the website for the internet(world wide web)or for an intranet(private network).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web programming.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creation of dynamic web applications.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web applications are social networking sites like Facebook or e-commerce sites like Amazon.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broad divisions of web development-front end development (also called client-side development )and back-end development(also called server-side development)</a:t>
            </a:r>
          </a:p>
        </p:txBody>
      </p:sp>
    </p:spTree>
    <p:extLst>
      <p:ext uri="{BB962C8B-B14F-4D97-AF65-F5344CB8AC3E}">
        <p14:creationId xmlns:p14="http://schemas.microsoft.com/office/powerpoint/2010/main" val="273735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2A9E-99A1-4CF2-B699-38515DFBA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3711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AA88F-0796-477C-9E83-88F3EDCF6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43608"/>
            <a:ext cx="9905999" cy="5113175"/>
          </a:xfrm>
        </p:spPr>
        <p:txBody>
          <a:bodyPr>
            <a:no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development refers to producing a web application so that a user can see and interact with them directly.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designing a site is to ensure that when the users open up the site they see the information in a format that is easy to read and relevant.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front-end developer architects and develops websites and applications using web technologies , which run on the open web platform or acts as compilation input for non-web platform environments.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client-side development.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technologies we can use are: HTML(Hypertext Markup Language)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CSS(Cascading Style Sheet)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JAVA SCRICPT </a:t>
            </a:r>
          </a:p>
        </p:txBody>
      </p:sp>
    </p:spTree>
    <p:extLst>
      <p:ext uri="{BB962C8B-B14F-4D97-AF65-F5344CB8AC3E}">
        <p14:creationId xmlns:p14="http://schemas.microsoft.com/office/powerpoint/2010/main" val="407844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2718-4CD0-44E9-8C38-DB46F5DC5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DEVELOPMENT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389C2-91E9-4B46-8C68-60038DBD1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stands for Hyper Text Markup Language.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standard markup language for creating web pages.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the structure of a web page and consists series of elements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elements tells the browser how to display the content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173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0236-0B5E-48B6-931B-3C4A9BE0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F1663-C60D-4AA5-B1D0-F0AA2958E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stand for Cascading Style Sheets.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describes how HTML elements are to be displayed on screens , paper , or in other media.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saves a lot of work. It can control the layout of multiple web pages all at once.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style sheets are stored in CSS files.</a:t>
            </a:r>
          </a:p>
        </p:txBody>
      </p:sp>
    </p:spTree>
    <p:extLst>
      <p:ext uri="{BB962C8B-B14F-4D97-AF65-F5344CB8AC3E}">
        <p14:creationId xmlns:p14="http://schemas.microsoft.com/office/powerpoint/2010/main" val="124319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5113-8F2B-400D-85EE-8CA0B663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55759-5495-49DF-A93E-3BE91C521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is a scripting language.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scripting language is a lightweight programming language.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is programming code that can be inserted into HTML pages.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modern HTML pages are using JavaScript.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code can be executed by all modern web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browers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4747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3CFE3-9FB3-4523-BAD4-08FF82B5BA3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08530" y="727401"/>
            <a:ext cx="9066213" cy="14779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F840-E06A-4819-93D5-83355339493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47164" y="1466383"/>
            <a:ext cx="9906000" cy="4449762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conclusion, we can say that this training was a great experience. Thanks to this project, we acquired deeper knowledge concerning our technical skills but we also personally benefited.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huge opportunities available for the students who wants to work in this field. Many private and public organisations hire web designer for their online work and website development.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an experienced person in this field can also work as a freelancer ; there are many online companies which provide online projects to the individuals</a:t>
            </a:r>
          </a:p>
        </p:txBody>
      </p:sp>
    </p:spTree>
    <p:extLst>
      <p:ext uri="{BB962C8B-B14F-4D97-AF65-F5344CB8AC3E}">
        <p14:creationId xmlns:p14="http://schemas.microsoft.com/office/powerpoint/2010/main" val="37169424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113</TotalTime>
  <Words>480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Times New Roman</vt:lpstr>
      <vt:lpstr>Gallery</vt:lpstr>
      <vt:lpstr>Web development  internship</vt:lpstr>
      <vt:lpstr>Presentation</vt:lpstr>
      <vt:lpstr> contents</vt:lpstr>
      <vt:lpstr>What is web development</vt:lpstr>
      <vt:lpstr>Front end development</vt:lpstr>
      <vt:lpstr>FRONT END DEVELOPMENT TECHNOLOGIES</vt:lpstr>
      <vt:lpstr>css</vt:lpstr>
      <vt:lpstr>Java script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PEDDI BHUMIKA</dc:creator>
  <cp:lastModifiedBy>Soumya Kotha</cp:lastModifiedBy>
  <cp:revision>3</cp:revision>
  <dcterms:created xsi:type="dcterms:W3CDTF">2021-12-21T13:14:12Z</dcterms:created>
  <dcterms:modified xsi:type="dcterms:W3CDTF">2021-12-25T03:47:12Z</dcterms:modified>
</cp:coreProperties>
</file>