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68C49C6.xml" ContentType="application/vnd.ms-powerpoint.comments+xml"/>
  <Override PartName="/ppt/comments/modernComment_11C_C0F346EF.xml" ContentType="application/vnd.ms-powerpoint.comments+xml"/>
  <Override PartName="/ppt/comments/modernComment_10F_D8C3E305.xml" ContentType="application/vnd.ms-powerpoint.comments+xml"/>
  <Override PartName="/ppt/comments/modernComment_11D_5A225DC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84" r:id="rId6"/>
    <p:sldId id="283" r:id="rId7"/>
    <p:sldId id="261" r:id="rId8"/>
    <p:sldId id="271" r:id="rId9"/>
    <p:sldId id="262" r:id="rId10"/>
    <p:sldId id="264" r:id="rId11"/>
    <p:sldId id="272" r:id="rId12"/>
    <p:sldId id="270" r:id="rId13"/>
    <p:sldId id="273" r:id="rId14"/>
    <p:sldId id="277" r:id="rId15"/>
    <p:sldId id="274" r:id="rId16"/>
    <p:sldId id="278" r:id="rId17"/>
    <p:sldId id="275" r:id="rId18"/>
    <p:sldId id="279" r:id="rId19"/>
    <p:sldId id="276" r:id="rId20"/>
    <p:sldId id="280" r:id="rId21"/>
    <p:sldId id="263" r:id="rId22"/>
    <p:sldId id="288" r:id="rId23"/>
    <p:sldId id="289" r:id="rId24"/>
    <p:sldId id="290" r:id="rId25"/>
    <p:sldId id="266" r:id="rId26"/>
    <p:sldId id="282" r:id="rId27"/>
    <p:sldId id="286" r:id="rId28"/>
    <p:sldId id="285" r:id="rId29"/>
    <p:sldId id="287" r:id="rId30"/>
    <p:sldId id="267" r:id="rId31"/>
    <p:sldId id="268" r:id="rId32"/>
    <p:sldId id="26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7CE6AA-6F2B-708C-BCDF-15CFF8E3BFC8}" name="Sohan Karmakar" initials="SK" userId="4dd425898b083b3a" providerId="Windows Live"/>
  <p188:author id="{B491E2BF-EB2A-7ABC-0053-C0F5F590B080}" name="SOUMYA CHANDA" initials="SC" userId="b6c28e7be0e42a5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F3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DFF87-1A72-478B-AA98-70A6D9841815}" v="21" dt="2024-05-11T06:49:20.482"/>
    <p1510:client id="{1232CE5F-40A3-41CB-92F7-DD5BFCE5C474}" v="330" dt="2024-05-11T20:48:16.694"/>
    <p1510:client id="{1F346349-DD3E-4D4F-8091-184CE73F83F8}" v="1224" dt="2024-05-11T19:54:51.450"/>
    <p1510:client id="{25CA0CF5-7F9B-422F-AAD6-F279154DFBF1}" v="2" dt="2024-05-12T14:58:01.305"/>
    <p1510:client id="{26061996-4CBD-4697-A36D-A7F10EFB7E33}" v="344" dt="2024-05-12T17:05:48.155"/>
    <p1510:client id="{2E3B4A1A-6F83-443C-9E2C-721954968BE8}" v="648" dt="2024-05-12T14:54:42.233"/>
    <p1510:client id="{2E80DB0E-65A7-499C-888A-19CA863DF6F8}" v="1284" dt="2024-05-12T11:33:48.798"/>
    <p1510:client id="{3947B5B5-EA1F-419B-ABB4-6F8E11AF686C}" v="48" dt="2024-05-12T19:01:00.149"/>
    <p1510:client id="{3A62280B-5DCF-46AC-939E-C14AE08E7423}" v="437" dt="2024-05-11T21:26:46.661"/>
    <p1510:client id="{571014E2-C0DB-4B2E-AD28-841AB5B1BD6D}" v="837" dt="2024-05-12T19:58:35.627"/>
    <p1510:client id="{65C8C114-0F32-4278-B149-19DB5736BF34}" v="702" dt="2024-05-12T19:58:14.309"/>
    <p1510:client id="{67FEBEF2-D857-4EFB-8A43-F7CBE0624433}" v="4" dt="2024-05-12T09:45:58.552"/>
    <p1510:client id="{A9200CD7-C8DB-455A-86F3-95C483957FDD}" v="315" dt="2024-05-11T06:53:25.817"/>
    <p1510:client id="{D55FE3CA-9997-42CE-A84D-C19159136462}" v="146" dt="2024-05-12T15:17:51.877"/>
    <p1510:client id="{FDC35205-3562-4BA7-AB36-B11B9AE23B63}" v="376" dt="2024-05-11T21:13:21.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han Karmakar" userId="4dd425898b083b3a" providerId="Windows Live" clId="Web-{1F346349-DD3E-4D4F-8091-184CE73F83F8}"/>
    <pc:docChg chg="modSld">
      <pc:chgData name="Sohan Karmakar" userId="4dd425898b083b3a" providerId="Windows Live" clId="Web-{1F346349-DD3E-4D4F-8091-184CE73F83F8}" dt="2024-05-11T19:54:51.450" v="1220"/>
      <pc:docMkLst>
        <pc:docMk/>
      </pc:docMkLst>
      <pc:sldChg chg="modSp">
        <pc:chgData name="Sohan Karmakar" userId="4dd425898b083b3a" providerId="Windows Live" clId="Web-{1F346349-DD3E-4D4F-8091-184CE73F83F8}" dt="2024-05-11T19:37:57.517" v="742" actId="20577"/>
        <pc:sldMkLst>
          <pc:docMk/>
          <pc:sldMk cId="4209340803" sldId="257"/>
        </pc:sldMkLst>
        <pc:spChg chg="mod">
          <ac:chgData name="Sohan Karmakar" userId="4dd425898b083b3a" providerId="Windows Live" clId="Web-{1F346349-DD3E-4D4F-8091-184CE73F83F8}" dt="2024-05-11T19:37:57.517" v="742" actId="20577"/>
          <ac:spMkLst>
            <pc:docMk/>
            <pc:sldMk cId="4209340803" sldId="257"/>
            <ac:spMk id="3" creationId="{1FFBC498-F824-A379-3764-63ED602F07B8}"/>
          </ac:spMkLst>
        </pc:spChg>
      </pc:sldChg>
      <pc:sldChg chg="addSp delSp modSp mod setBg">
        <pc:chgData name="Sohan Karmakar" userId="4dd425898b083b3a" providerId="Windows Live" clId="Web-{1F346349-DD3E-4D4F-8091-184CE73F83F8}" dt="2024-05-11T19:54:51.450" v="1220"/>
        <pc:sldMkLst>
          <pc:docMk/>
          <pc:sldMk cId="1567373743" sldId="258"/>
        </pc:sldMkLst>
        <pc:spChg chg="mod">
          <ac:chgData name="Sohan Karmakar" userId="4dd425898b083b3a" providerId="Windows Live" clId="Web-{1F346349-DD3E-4D4F-8091-184CE73F83F8}" dt="2024-05-11T19:54:46.888" v="1214"/>
          <ac:spMkLst>
            <pc:docMk/>
            <pc:sldMk cId="1567373743" sldId="258"/>
            <ac:spMk id="2" creationId="{EF61F723-2CC2-0C90-D585-55AC16B3375A}"/>
          </ac:spMkLst>
        </pc:spChg>
        <pc:spChg chg="mod">
          <ac:chgData name="Sohan Karmakar" userId="4dd425898b083b3a" providerId="Windows Live" clId="Web-{1F346349-DD3E-4D4F-8091-184CE73F83F8}" dt="2024-05-11T19:54:46.888" v="1214"/>
          <ac:spMkLst>
            <pc:docMk/>
            <pc:sldMk cId="1567373743" sldId="258"/>
            <ac:spMk id="3" creationId="{86ABE773-E792-B270-714B-144223B71A40}"/>
          </ac:spMkLst>
        </pc:spChg>
        <pc:spChg chg="add del">
          <ac:chgData name="Sohan Karmakar" userId="4dd425898b083b3a" providerId="Windows Live" clId="Web-{1F346349-DD3E-4D4F-8091-184CE73F83F8}" dt="2024-05-11T19:54:46.888" v="1214"/>
          <ac:spMkLst>
            <pc:docMk/>
            <pc:sldMk cId="1567373743" sldId="258"/>
            <ac:spMk id="10" creationId="{30901EA4-6CA0-4A64-939C-F76E88D155AA}"/>
          </ac:spMkLst>
        </pc:spChg>
        <pc:spChg chg="add del">
          <ac:chgData name="Sohan Karmakar" userId="4dd425898b083b3a" providerId="Windows Live" clId="Web-{1F346349-DD3E-4D4F-8091-184CE73F83F8}" dt="2024-05-11T19:54:46.888" v="1214"/>
          <ac:spMkLst>
            <pc:docMk/>
            <pc:sldMk cId="1567373743" sldId="258"/>
            <ac:spMk id="12" creationId="{7E3B2BA1-50FC-4574-838F-AB0B5B93B91D}"/>
          </ac:spMkLst>
        </pc:spChg>
        <pc:picChg chg="add del mod">
          <ac:chgData name="Sohan Karmakar" userId="4dd425898b083b3a" providerId="Windows Live" clId="Web-{1F346349-DD3E-4D4F-8091-184CE73F83F8}" dt="2024-05-11T19:52:02.601" v="1205"/>
          <ac:picMkLst>
            <pc:docMk/>
            <pc:sldMk cId="1567373743" sldId="258"/>
            <ac:picMk id="4" creationId="{F420FCEB-FA92-46C4-098E-0DA7835F04D4}"/>
          </ac:picMkLst>
        </pc:picChg>
        <pc:picChg chg="add del mod">
          <ac:chgData name="Sohan Karmakar" userId="4dd425898b083b3a" providerId="Windows Live" clId="Web-{1F346349-DD3E-4D4F-8091-184CE73F83F8}" dt="2024-05-11T19:54:51.450" v="1220"/>
          <ac:picMkLst>
            <pc:docMk/>
            <pc:sldMk cId="1567373743" sldId="258"/>
            <ac:picMk id="5" creationId="{82C786BE-4082-0AF1-22DB-DDB353CB8CFA}"/>
          </ac:picMkLst>
        </pc:picChg>
      </pc:sldChg>
    </pc:docChg>
  </pc:docChgLst>
  <pc:docChgLst>
    <pc:chgData name="Sohan Karmakar" userId="4dd425898b083b3a" providerId="Windows Live" clId="Web-{2E3B4A1A-6F83-443C-9E2C-721954968BE8}"/>
    <pc:docChg chg="addSld modSld">
      <pc:chgData name="Sohan Karmakar" userId="4dd425898b083b3a" providerId="Windows Live" clId="Web-{2E3B4A1A-6F83-443C-9E2C-721954968BE8}" dt="2024-05-12T14:54:41.514" v="409" actId="20577"/>
      <pc:docMkLst>
        <pc:docMk/>
      </pc:docMkLst>
      <pc:sldChg chg="modSp">
        <pc:chgData name="Sohan Karmakar" userId="4dd425898b083b3a" providerId="Windows Live" clId="Web-{2E3B4A1A-6F83-443C-9E2C-721954968BE8}" dt="2024-05-12T14:52:46.839" v="397" actId="20577"/>
        <pc:sldMkLst>
          <pc:docMk/>
          <pc:sldMk cId="1479549896" sldId="261"/>
        </pc:sldMkLst>
        <pc:spChg chg="mod">
          <ac:chgData name="Sohan Karmakar" userId="4dd425898b083b3a" providerId="Windows Live" clId="Web-{2E3B4A1A-6F83-443C-9E2C-721954968BE8}" dt="2024-05-12T14:52:46.839" v="397" actId="20577"/>
          <ac:spMkLst>
            <pc:docMk/>
            <pc:sldMk cId="1479549896" sldId="261"/>
            <ac:spMk id="3" creationId="{A65D7932-CD77-2E34-7493-D06EA8908F61}"/>
          </ac:spMkLst>
        </pc:spChg>
      </pc:sldChg>
      <pc:sldChg chg="modSp">
        <pc:chgData name="Sohan Karmakar" userId="4dd425898b083b3a" providerId="Windows Live" clId="Web-{2E3B4A1A-6F83-443C-9E2C-721954968BE8}" dt="2024-05-12T14:54:22.342" v="399" actId="20577"/>
        <pc:sldMkLst>
          <pc:docMk/>
          <pc:sldMk cId="363572964" sldId="270"/>
        </pc:sldMkLst>
        <pc:spChg chg="mod">
          <ac:chgData name="Sohan Karmakar" userId="4dd425898b083b3a" providerId="Windows Live" clId="Web-{2E3B4A1A-6F83-443C-9E2C-721954968BE8}" dt="2024-05-12T14:54:22.342" v="399" actId="20577"/>
          <ac:spMkLst>
            <pc:docMk/>
            <pc:sldMk cId="363572964" sldId="270"/>
            <ac:spMk id="5" creationId="{80A528B6-DFB7-DD2A-07C4-FC112672DE46}"/>
          </ac:spMkLst>
        </pc:spChg>
      </pc:sldChg>
      <pc:sldChg chg="addSp delSp modSp add replId delAnim">
        <pc:chgData name="Sohan Karmakar" userId="4dd425898b083b3a" providerId="Windows Live" clId="Web-{2E3B4A1A-6F83-443C-9E2C-721954968BE8}" dt="2024-05-12T14:49:54.303" v="393" actId="20577"/>
        <pc:sldMkLst>
          <pc:docMk/>
          <pc:sldMk cId="3636716293" sldId="271"/>
        </pc:sldMkLst>
        <pc:spChg chg="del mod">
          <ac:chgData name="Sohan Karmakar" userId="4dd425898b083b3a" providerId="Windows Live" clId="Web-{2E3B4A1A-6F83-443C-9E2C-721954968BE8}" dt="2024-05-12T14:35:13.042" v="90"/>
          <ac:spMkLst>
            <pc:docMk/>
            <pc:sldMk cId="3636716293" sldId="271"/>
            <ac:spMk id="3" creationId="{A65D7932-CD77-2E34-7493-D06EA8908F61}"/>
          </ac:spMkLst>
        </pc:spChg>
        <pc:spChg chg="add del mod">
          <ac:chgData name="Sohan Karmakar" userId="4dd425898b083b3a" providerId="Windows Live" clId="Web-{2E3B4A1A-6F83-443C-9E2C-721954968BE8}" dt="2024-05-12T14:36:12.044" v="92"/>
          <ac:spMkLst>
            <pc:docMk/>
            <pc:sldMk cId="3636716293" sldId="271"/>
            <ac:spMk id="6" creationId="{13B97CBD-9B67-07C7-2DCE-AF3825FE524F}"/>
          </ac:spMkLst>
        </pc:spChg>
        <pc:spChg chg="add del mod">
          <ac:chgData name="Sohan Karmakar" userId="4dd425898b083b3a" providerId="Windows Live" clId="Web-{2E3B4A1A-6F83-443C-9E2C-721954968BE8}" dt="2024-05-12T14:38:23.626" v="100"/>
          <ac:spMkLst>
            <pc:docMk/>
            <pc:sldMk cId="3636716293" sldId="271"/>
            <ac:spMk id="8" creationId="{3BF592C6-7EE7-9283-7BE2-0FC1FF6F62D9}"/>
          </ac:spMkLst>
        </pc:spChg>
        <pc:spChg chg="add del mod">
          <ac:chgData name="Sohan Karmakar" userId="4dd425898b083b3a" providerId="Windows Live" clId="Web-{2E3B4A1A-6F83-443C-9E2C-721954968BE8}" dt="2024-05-12T14:38:49.799" v="103"/>
          <ac:spMkLst>
            <pc:docMk/>
            <pc:sldMk cId="3636716293" sldId="271"/>
            <ac:spMk id="10" creationId="{89DCA479-DA52-1C03-56B1-BC149B88281B}"/>
          </ac:spMkLst>
        </pc:spChg>
        <pc:spChg chg="add del mod">
          <ac:chgData name="Sohan Karmakar" userId="4dd425898b083b3a" providerId="Windows Live" clId="Web-{2E3B4A1A-6F83-443C-9E2C-721954968BE8}" dt="2024-05-12T14:41:07.568" v="111"/>
          <ac:spMkLst>
            <pc:docMk/>
            <pc:sldMk cId="3636716293" sldId="271"/>
            <ac:spMk id="13" creationId="{ADFF113C-601C-23FD-968B-FAA840545359}"/>
          </ac:spMkLst>
        </pc:spChg>
        <pc:spChg chg="add del mod">
          <ac:chgData name="Sohan Karmakar" userId="4dd425898b083b3a" providerId="Windows Live" clId="Web-{2E3B4A1A-6F83-443C-9E2C-721954968BE8}" dt="2024-05-12T14:41:19.584" v="115"/>
          <ac:spMkLst>
            <pc:docMk/>
            <pc:sldMk cId="3636716293" sldId="271"/>
            <ac:spMk id="16" creationId="{81B698B1-1187-82F9-0B57-8EDB7D3C6E61}"/>
          </ac:spMkLst>
        </pc:spChg>
        <pc:spChg chg="add mod">
          <ac:chgData name="Sohan Karmakar" userId="4dd425898b083b3a" providerId="Windows Live" clId="Web-{2E3B4A1A-6F83-443C-9E2C-721954968BE8}" dt="2024-05-12T14:49:54.303" v="393" actId="20577"/>
          <ac:spMkLst>
            <pc:docMk/>
            <pc:sldMk cId="3636716293" sldId="271"/>
            <ac:spMk id="18" creationId="{AE2480F4-9035-2F17-C714-1DCB3FC2F2B1}"/>
          </ac:spMkLst>
        </pc:spChg>
        <pc:picChg chg="add del mod ord">
          <ac:chgData name="Sohan Karmakar" userId="4dd425898b083b3a" providerId="Windows Live" clId="Web-{2E3B4A1A-6F83-443C-9E2C-721954968BE8}" dt="2024-05-12T14:35:14.949" v="91"/>
          <ac:picMkLst>
            <pc:docMk/>
            <pc:sldMk cId="3636716293" sldId="271"/>
            <ac:picMk id="4" creationId="{F26BEA3F-22EB-6E9B-285A-5761D01CE414}"/>
          </ac:picMkLst>
        </pc:picChg>
        <pc:picChg chg="add del mod ord">
          <ac:chgData name="Sohan Karmakar" userId="4dd425898b083b3a" providerId="Windows Live" clId="Web-{2E3B4A1A-6F83-443C-9E2C-721954968BE8}" dt="2024-05-12T14:38:25.814" v="101"/>
          <ac:picMkLst>
            <pc:docMk/>
            <pc:sldMk cId="3636716293" sldId="271"/>
            <ac:picMk id="7" creationId="{22F2343A-4017-E797-1035-0CF48426791E}"/>
          </ac:picMkLst>
        </pc:picChg>
        <pc:picChg chg="add del mod ord">
          <ac:chgData name="Sohan Karmakar" userId="4dd425898b083b3a" providerId="Windows Live" clId="Web-{2E3B4A1A-6F83-443C-9E2C-721954968BE8}" dt="2024-05-12T14:39:21.472" v="108"/>
          <ac:picMkLst>
            <pc:docMk/>
            <pc:sldMk cId="3636716293" sldId="271"/>
            <ac:picMk id="11" creationId="{3A7BC6EE-9148-CF30-871F-705FD79B5D0F}"/>
          </ac:picMkLst>
        </pc:picChg>
        <pc:picChg chg="add del mod ord">
          <ac:chgData name="Sohan Karmakar" userId="4dd425898b083b3a" providerId="Windows Live" clId="Web-{2E3B4A1A-6F83-443C-9E2C-721954968BE8}" dt="2024-05-12T14:41:15.272" v="114"/>
          <ac:picMkLst>
            <pc:docMk/>
            <pc:sldMk cId="3636716293" sldId="271"/>
            <ac:picMk id="14" creationId="{C7FB8DBB-F61D-FE5A-9F9B-352A98FA34C1}"/>
          </ac:picMkLst>
        </pc:picChg>
        <pc:picChg chg="add mod ord">
          <ac:chgData name="Sohan Karmakar" userId="4dd425898b083b3a" providerId="Windows Live" clId="Web-{2E3B4A1A-6F83-443C-9E2C-721954968BE8}" dt="2024-05-12T14:41:30.225" v="118" actId="14100"/>
          <ac:picMkLst>
            <pc:docMk/>
            <pc:sldMk cId="3636716293" sldId="271"/>
            <ac:picMk id="17" creationId="{2F4C53B8-F991-0F8B-22A5-43C19E13A00D}"/>
          </ac:picMkLst>
        </pc:picChg>
      </pc:sldChg>
      <pc:sldChg chg="modSp new">
        <pc:chgData name="Sohan Karmakar" userId="4dd425898b083b3a" providerId="Windows Live" clId="Web-{2E3B4A1A-6F83-443C-9E2C-721954968BE8}" dt="2024-05-12T14:54:41.514" v="409" actId="20577"/>
        <pc:sldMkLst>
          <pc:docMk/>
          <pc:sldMk cId="3487807930" sldId="272"/>
        </pc:sldMkLst>
        <pc:spChg chg="mod">
          <ac:chgData name="Sohan Karmakar" userId="4dd425898b083b3a" providerId="Windows Live" clId="Web-{2E3B4A1A-6F83-443C-9E2C-721954968BE8}" dt="2024-05-12T14:54:41.514" v="409" actId="20577"/>
          <ac:spMkLst>
            <pc:docMk/>
            <pc:sldMk cId="3487807930" sldId="272"/>
            <ac:spMk id="2" creationId="{D4AB4A24-3643-1C54-FC4F-B8A17E220045}"/>
          </ac:spMkLst>
        </pc:spChg>
      </pc:sldChg>
    </pc:docChg>
  </pc:docChgLst>
  <pc:docChgLst>
    <pc:chgData name="SOUMYA CHANDA" userId="b6c28e7be0e42a5f" providerId="Windows Live" clId="Web-{18CACE3F-2A30-432F-9352-2CEE54AB22F1}"/>
    <pc:docChg chg="modSld">
      <pc:chgData name="SOUMYA CHANDA" userId="b6c28e7be0e42a5f" providerId="Windows Live" clId="Web-{18CACE3F-2A30-432F-9352-2CEE54AB22F1}" dt="2024-05-10T19:05:37.654" v="0" actId="20577"/>
      <pc:docMkLst>
        <pc:docMk/>
      </pc:docMkLst>
      <pc:sldChg chg="modSp">
        <pc:chgData name="SOUMYA CHANDA" userId="b6c28e7be0e42a5f" providerId="Windows Live" clId="Web-{18CACE3F-2A30-432F-9352-2CEE54AB22F1}" dt="2024-05-10T19:05:37.654" v="0" actId="20577"/>
        <pc:sldMkLst>
          <pc:docMk/>
          <pc:sldMk cId="2864826783" sldId="257"/>
        </pc:sldMkLst>
        <pc:spChg chg="mod">
          <ac:chgData name="SOUMYA CHANDA" userId="b6c28e7be0e42a5f" providerId="Windows Live" clId="Web-{18CACE3F-2A30-432F-9352-2CEE54AB22F1}" dt="2024-05-10T19:05:37.654" v="0" actId="20577"/>
          <ac:spMkLst>
            <pc:docMk/>
            <pc:sldMk cId="2864826783" sldId="257"/>
            <ac:spMk id="3" creationId="{B2BFB201-18FF-E6BA-D934-8163C46ABBA9}"/>
          </ac:spMkLst>
        </pc:spChg>
      </pc:sldChg>
    </pc:docChg>
  </pc:docChgLst>
  <pc:docChgLst>
    <pc:chgData name="Sohan Karmakar" userId="4dd425898b083b3a" providerId="Windows Live" clId="Web-{25CA0CF5-7F9B-422F-AAD6-F279154DFBF1}"/>
    <pc:docChg chg="modSld">
      <pc:chgData name="Sohan Karmakar" userId="4dd425898b083b3a" providerId="Windows Live" clId="Web-{25CA0CF5-7F9B-422F-AAD6-F279154DFBF1}" dt="2024-05-12T14:58:01.305" v="1" actId="20577"/>
      <pc:docMkLst>
        <pc:docMk/>
      </pc:docMkLst>
      <pc:sldChg chg="modSp">
        <pc:chgData name="Sohan Karmakar" userId="4dd425898b083b3a" providerId="Windows Live" clId="Web-{25CA0CF5-7F9B-422F-AAD6-F279154DFBF1}" dt="2024-05-12T14:58:01.305" v="1" actId="20577"/>
        <pc:sldMkLst>
          <pc:docMk/>
          <pc:sldMk cId="3487807930" sldId="272"/>
        </pc:sldMkLst>
        <pc:spChg chg="mod">
          <ac:chgData name="Sohan Karmakar" userId="4dd425898b083b3a" providerId="Windows Live" clId="Web-{25CA0CF5-7F9B-422F-AAD6-F279154DFBF1}" dt="2024-05-12T14:58:01.305" v="1" actId="20577"/>
          <ac:spMkLst>
            <pc:docMk/>
            <pc:sldMk cId="3487807930" sldId="272"/>
            <ac:spMk id="2" creationId="{D4AB4A24-3643-1C54-FC4F-B8A17E220045}"/>
          </ac:spMkLst>
        </pc:spChg>
      </pc:sldChg>
    </pc:docChg>
  </pc:docChgLst>
  <pc:docChgLst>
    <pc:chgData name="SOUMYA CHANDA" userId="b6c28e7be0e42a5f" providerId="Windows Live" clId="Web-{A9200CD7-C8DB-455A-86F3-95C483957FDD}"/>
    <pc:docChg chg="addSld delSld modSld addMainMaster delMainMaster">
      <pc:chgData name="SOUMYA CHANDA" userId="b6c28e7be0e42a5f" providerId="Windows Live" clId="Web-{A9200CD7-C8DB-455A-86F3-95C483957FDD}" dt="2024-05-11T06:53:25.817" v="312" actId="20577"/>
      <pc:docMkLst>
        <pc:docMk/>
      </pc:docMkLst>
      <pc:sldChg chg="addSp delSp modSp mod modClrScheme delDesignElem chgLayout">
        <pc:chgData name="SOUMYA CHANDA" userId="b6c28e7be0e42a5f" providerId="Windows Live" clId="Web-{A9200CD7-C8DB-455A-86F3-95C483957FDD}" dt="2024-05-11T06:43:14.925" v="187"/>
        <pc:sldMkLst>
          <pc:docMk/>
          <pc:sldMk cId="109857222" sldId="256"/>
        </pc:sldMkLst>
        <pc:spChg chg="mod ord">
          <ac:chgData name="SOUMYA CHANDA" userId="b6c28e7be0e42a5f" providerId="Windows Live" clId="Web-{A9200CD7-C8DB-455A-86F3-95C483957FDD}" dt="2024-05-11T06:43:14.925" v="187"/>
          <ac:spMkLst>
            <pc:docMk/>
            <pc:sldMk cId="109857222" sldId="256"/>
            <ac:spMk id="2" creationId="{00000000-0000-0000-0000-000000000000}"/>
          </ac:spMkLst>
        </pc:spChg>
        <pc:spChg chg="mod ord">
          <ac:chgData name="SOUMYA CHANDA" userId="b6c28e7be0e42a5f" providerId="Windows Live" clId="Web-{A9200CD7-C8DB-455A-86F3-95C483957FDD}" dt="2024-05-11T06:43:14.925" v="187"/>
          <ac:spMkLst>
            <pc:docMk/>
            <pc:sldMk cId="109857222" sldId="256"/>
            <ac:spMk id="3" creationId="{00000000-0000-0000-0000-000000000000}"/>
          </ac:spMkLst>
        </pc:spChg>
        <pc:spChg chg="add del">
          <ac:chgData name="SOUMYA CHANDA" userId="b6c28e7be0e42a5f" providerId="Windows Live" clId="Web-{A9200CD7-C8DB-455A-86F3-95C483957FDD}" dt="2024-05-11T06:43:14.925" v="187"/>
          <ac:spMkLst>
            <pc:docMk/>
            <pc:sldMk cId="109857222" sldId="256"/>
            <ac:spMk id="12" creationId="{407ADFB6-F59B-415B-9EC6-BDB61786C475}"/>
          </ac:spMkLst>
        </pc:spChg>
        <pc:spChg chg="add del">
          <ac:chgData name="SOUMYA CHANDA" userId="b6c28e7be0e42a5f" providerId="Windows Live" clId="Web-{A9200CD7-C8DB-455A-86F3-95C483957FDD}" dt="2024-05-11T06:43:14.925" v="187"/>
          <ac:spMkLst>
            <pc:docMk/>
            <pc:sldMk cId="109857222" sldId="256"/>
            <ac:spMk id="13" creationId="{5FDBEA07-A1D3-4F9E-859B-DE0EDC864095}"/>
          </ac:spMkLst>
        </pc:spChg>
        <pc:spChg chg="add del">
          <ac:chgData name="SOUMYA CHANDA" userId="b6c28e7be0e42a5f" providerId="Windows Live" clId="Web-{A9200CD7-C8DB-455A-86F3-95C483957FDD}" dt="2024-05-11T06:43:14.925" v="187"/>
          <ac:spMkLst>
            <pc:docMk/>
            <pc:sldMk cId="109857222" sldId="256"/>
            <ac:spMk id="14" creationId="{B19BE792-26DE-40FA-A8C8-F3D6378FC9FC}"/>
          </ac:spMkLst>
        </pc:spChg>
        <pc:spChg chg="add del">
          <ac:chgData name="SOUMYA CHANDA" userId="b6c28e7be0e42a5f" providerId="Windows Live" clId="Web-{A9200CD7-C8DB-455A-86F3-95C483957FDD}" dt="2024-05-11T06:43:14.925" v="187"/>
          <ac:spMkLst>
            <pc:docMk/>
            <pc:sldMk cId="109857222" sldId="256"/>
            <ac:spMk id="15" creationId="{53E87B83-CF96-4EE7-950F-863990226F53}"/>
          </ac:spMkLst>
        </pc:spChg>
        <pc:spChg chg="add del">
          <ac:chgData name="SOUMYA CHANDA" userId="b6c28e7be0e42a5f" providerId="Windows Live" clId="Web-{A9200CD7-C8DB-455A-86F3-95C483957FDD}" dt="2024-05-11T06:43:14.925" v="187"/>
          <ac:spMkLst>
            <pc:docMk/>
            <pc:sldMk cId="109857222" sldId="256"/>
            <ac:spMk id="16" creationId="{11CBEA76-37A2-4726-8123-EBCACA121EF8}"/>
          </ac:spMkLst>
        </pc:spChg>
        <pc:spChg chg="add del">
          <ac:chgData name="SOUMYA CHANDA" userId="b6c28e7be0e42a5f" providerId="Windows Live" clId="Web-{A9200CD7-C8DB-455A-86F3-95C483957FDD}" dt="2024-05-11T06:43:14.925" v="187"/>
          <ac:spMkLst>
            <pc:docMk/>
            <pc:sldMk cId="109857222" sldId="256"/>
            <ac:spMk id="18" creationId="{CDDA81B4-3959-48A2-823E-19B014A03BA9}"/>
          </ac:spMkLst>
        </pc:spChg>
        <pc:spChg chg="add del">
          <ac:chgData name="SOUMYA CHANDA" userId="b6c28e7be0e42a5f" providerId="Windows Live" clId="Web-{A9200CD7-C8DB-455A-86F3-95C483957FDD}" dt="2024-05-11T06:43:14.925" v="187"/>
          <ac:spMkLst>
            <pc:docMk/>
            <pc:sldMk cId="109857222" sldId="256"/>
            <ac:spMk id="20" creationId="{5B8CC051-49B8-488A-B0AD-50A29E1D32E3}"/>
          </ac:spMkLst>
        </pc:spChg>
        <pc:spChg chg="add del">
          <ac:chgData name="SOUMYA CHANDA" userId="b6c28e7be0e42a5f" providerId="Windows Live" clId="Web-{A9200CD7-C8DB-455A-86F3-95C483957FDD}" dt="2024-05-11T06:43:14.925" v="187"/>
          <ac:spMkLst>
            <pc:docMk/>
            <pc:sldMk cId="109857222" sldId="256"/>
            <ac:spMk id="22" creationId="{A49FB65E-C02E-4FD7-B476-0B213C638B25}"/>
          </ac:spMkLst>
        </pc:spChg>
        <pc:spChg chg="add del">
          <ac:chgData name="SOUMYA CHANDA" userId="b6c28e7be0e42a5f" providerId="Windows Live" clId="Web-{A9200CD7-C8DB-455A-86F3-95C483957FDD}" dt="2024-05-11T06:43:14.925" v="187"/>
          <ac:spMkLst>
            <pc:docMk/>
            <pc:sldMk cId="109857222" sldId="256"/>
            <ac:spMk id="24" creationId="{FB7EBD78-005D-4F93-BEA0-95DF292B3827}"/>
          </ac:spMkLst>
        </pc:spChg>
        <pc:spChg chg="add del">
          <ac:chgData name="SOUMYA CHANDA" userId="b6c28e7be0e42a5f" providerId="Windows Live" clId="Web-{A9200CD7-C8DB-455A-86F3-95C483957FDD}" dt="2024-05-11T06:43:14.925" v="187"/>
          <ac:spMkLst>
            <pc:docMk/>
            <pc:sldMk cId="109857222" sldId="256"/>
            <ac:spMk id="26" creationId="{8CB81301-287D-4882-AD9B-E44D8E122095}"/>
          </ac:spMkLst>
        </pc:spChg>
        <pc:spChg chg="add del">
          <ac:chgData name="SOUMYA CHANDA" userId="b6c28e7be0e42a5f" providerId="Windows Live" clId="Web-{A9200CD7-C8DB-455A-86F3-95C483957FDD}" dt="2024-05-11T06:43:14.925" v="187"/>
          <ac:spMkLst>
            <pc:docMk/>
            <pc:sldMk cId="109857222" sldId="256"/>
            <ac:spMk id="28" creationId="{1122F9F7-A178-468E-AF59-8DD67246E43A}"/>
          </ac:spMkLst>
        </pc:spChg>
        <pc:spChg chg="add del">
          <ac:chgData name="SOUMYA CHANDA" userId="b6c28e7be0e42a5f" providerId="Windows Live" clId="Web-{A9200CD7-C8DB-455A-86F3-95C483957FDD}" dt="2024-05-11T06:43:14.925" v="187"/>
          <ac:spMkLst>
            <pc:docMk/>
            <pc:sldMk cId="109857222" sldId="256"/>
            <ac:spMk id="30" creationId="{76420B0A-CC71-4BD3-BA69-E9B2B6F1E57A}"/>
          </ac:spMkLst>
        </pc:spChg>
        <pc:spChg chg="add del">
          <ac:chgData name="SOUMYA CHANDA" userId="b6c28e7be0e42a5f" providerId="Windows Live" clId="Web-{A9200CD7-C8DB-455A-86F3-95C483957FDD}" dt="2024-05-11T06:43:14.925" v="187"/>
          <ac:spMkLst>
            <pc:docMk/>
            <pc:sldMk cId="109857222" sldId="256"/>
            <ac:spMk id="32" creationId="{E5048351-EA66-4465-9CB8-25B4C5E6800F}"/>
          </ac:spMkLst>
        </pc:spChg>
        <pc:spChg chg="add del">
          <ac:chgData name="SOUMYA CHANDA" userId="b6c28e7be0e42a5f" providerId="Windows Live" clId="Web-{A9200CD7-C8DB-455A-86F3-95C483957FDD}" dt="2024-05-11T06:43:14.925" v="187"/>
          <ac:spMkLst>
            <pc:docMk/>
            <pc:sldMk cId="109857222" sldId="256"/>
            <ac:spMk id="34" creationId="{BC467846-2355-4572-AC5B-89B9FFFBAA70}"/>
          </ac:spMkLst>
        </pc:spChg>
      </pc:sldChg>
      <pc:sldChg chg="del">
        <pc:chgData name="SOUMYA CHANDA" userId="b6c28e7be0e42a5f" providerId="Windows Live" clId="Web-{A9200CD7-C8DB-455A-86F3-95C483957FDD}" dt="2024-05-11T05:58:26.842" v="20"/>
        <pc:sldMkLst>
          <pc:docMk/>
          <pc:sldMk cId="2864826783" sldId="257"/>
        </pc:sldMkLst>
      </pc:sldChg>
      <pc:sldChg chg="modSp new mod modClrScheme chgLayout">
        <pc:chgData name="SOUMYA CHANDA" userId="b6c28e7be0e42a5f" providerId="Windows Live" clId="Web-{A9200CD7-C8DB-455A-86F3-95C483957FDD}" dt="2024-05-11T06:43:14.925" v="187"/>
        <pc:sldMkLst>
          <pc:docMk/>
          <pc:sldMk cId="4209340803" sldId="257"/>
        </pc:sldMkLst>
        <pc:spChg chg="mod ord">
          <ac:chgData name="SOUMYA CHANDA" userId="b6c28e7be0e42a5f" providerId="Windows Live" clId="Web-{A9200CD7-C8DB-455A-86F3-95C483957FDD}" dt="2024-05-11T06:43:14.925" v="187"/>
          <ac:spMkLst>
            <pc:docMk/>
            <pc:sldMk cId="4209340803" sldId="257"/>
            <ac:spMk id="2" creationId="{AD0B71FA-7A95-2AF4-6BB2-C3C7A7B70BA9}"/>
          </ac:spMkLst>
        </pc:spChg>
        <pc:spChg chg="mod ord">
          <ac:chgData name="SOUMYA CHANDA" userId="b6c28e7be0e42a5f" providerId="Windows Live" clId="Web-{A9200CD7-C8DB-455A-86F3-95C483957FDD}" dt="2024-05-11T06:43:14.925" v="187"/>
          <ac:spMkLst>
            <pc:docMk/>
            <pc:sldMk cId="4209340803" sldId="257"/>
            <ac:spMk id="3" creationId="{1FFBC498-F824-A379-3764-63ED602F07B8}"/>
          </ac:spMkLst>
        </pc:spChg>
      </pc:sldChg>
      <pc:sldChg chg="modSp new mod modClrScheme chgLayout">
        <pc:chgData name="SOUMYA CHANDA" userId="b6c28e7be0e42a5f" providerId="Windows Live" clId="Web-{A9200CD7-C8DB-455A-86F3-95C483957FDD}" dt="2024-05-11T06:43:14.925" v="187"/>
        <pc:sldMkLst>
          <pc:docMk/>
          <pc:sldMk cId="1567373743" sldId="258"/>
        </pc:sldMkLst>
        <pc:spChg chg="mod ord">
          <ac:chgData name="SOUMYA CHANDA" userId="b6c28e7be0e42a5f" providerId="Windows Live" clId="Web-{A9200CD7-C8DB-455A-86F3-95C483957FDD}" dt="2024-05-11T06:43:14.925" v="187"/>
          <ac:spMkLst>
            <pc:docMk/>
            <pc:sldMk cId="1567373743" sldId="258"/>
            <ac:spMk id="2" creationId="{EF61F723-2CC2-0C90-D585-55AC16B3375A}"/>
          </ac:spMkLst>
        </pc:spChg>
        <pc:spChg chg="mod ord">
          <ac:chgData name="SOUMYA CHANDA" userId="b6c28e7be0e42a5f" providerId="Windows Live" clId="Web-{A9200CD7-C8DB-455A-86F3-95C483957FDD}" dt="2024-05-11T06:43:14.925" v="187"/>
          <ac:spMkLst>
            <pc:docMk/>
            <pc:sldMk cId="1567373743" sldId="258"/>
            <ac:spMk id="3" creationId="{86ABE773-E792-B270-714B-144223B71A40}"/>
          </ac:spMkLst>
        </pc:spChg>
      </pc:sldChg>
      <pc:sldChg chg="new del">
        <pc:chgData name="SOUMYA CHANDA" userId="b6c28e7be0e42a5f" providerId="Windows Live" clId="Web-{A9200CD7-C8DB-455A-86F3-95C483957FDD}" dt="2024-05-11T05:25:02.430" v="2"/>
        <pc:sldMkLst>
          <pc:docMk/>
          <pc:sldMk cId="2533256367" sldId="258"/>
        </pc:sldMkLst>
      </pc:sldChg>
      <pc:sldChg chg="new del">
        <pc:chgData name="SOUMYA CHANDA" userId="b6c28e7be0e42a5f" providerId="Windows Live" clId="Web-{A9200CD7-C8DB-455A-86F3-95C483957FDD}" dt="2024-05-11T06:03:18.849" v="43"/>
        <pc:sldMkLst>
          <pc:docMk/>
          <pc:sldMk cId="4250175031" sldId="258"/>
        </pc:sldMkLst>
      </pc:sldChg>
      <pc:sldChg chg="modSp new mod modClrScheme chgLayout">
        <pc:chgData name="SOUMYA CHANDA" userId="b6c28e7be0e42a5f" providerId="Windows Live" clId="Web-{A9200CD7-C8DB-455A-86F3-95C483957FDD}" dt="2024-05-11T06:43:48.832" v="191" actId="20577"/>
        <pc:sldMkLst>
          <pc:docMk/>
          <pc:sldMk cId="525379349" sldId="259"/>
        </pc:sldMkLst>
        <pc:spChg chg="mod ord">
          <ac:chgData name="SOUMYA CHANDA" userId="b6c28e7be0e42a5f" providerId="Windows Live" clId="Web-{A9200CD7-C8DB-455A-86F3-95C483957FDD}" dt="2024-05-11T06:43:14.925" v="187"/>
          <ac:spMkLst>
            <pc:docMk/>
            <pc:sldMk cId="525379349" sldId="259"/>
            <ac:spMk id="2" creationId="{29F086D5-2345-86B5-55AA-4C9E881F8FE6}"/>
          </ac:spMkLst>
        </pc:spChg>
        <pc:spChg chg="mod ord">
          <ac:chgData name="SOUMYA CHANDA" userId="b6c28e7be0e42a5f" providerId="Windows Live" clId="Web-{A9200CD7-C8DB-455A-86F3-95C483957FDD}" dt="2024-05-11T06:43:48.832" v="191" actId="20577"/>
          <ac:spMkLst>
            <pc:docMk/>
            <pc:sldMk cId="525379349" sldId="259"/>
            <ac:spMk id="3" creationId="{7F538E14-0DEE-6E49-568E-60ADD8C53618}"/>
          </ac:spMkLst>
        </pc:spChg>
      </pc:sldChg>
      <pc:sldChg chg="addSp modSp new del mod setBg">
        <pc:chgData name="SOUMYA CHANDA" userId="b6c28e7be0e42a5f" providerId="Windows Live" clId="Web-{A9200CD7-C8DB-455A-86F3-95C483957FDD}" dt="2024-05-11T05:58:28.374" v="21"/>
        <pc:sldMkLst>
          <pc:docMk/>
          <pc:sldMk cId="2461246183" sldId="259"/>
        </pc:sldMkLst>
        <pc:spChg chg="mod">
          <ac:chgData name="SOUMYA CHANDA" userId="b6c28e7be0e42a5f" providerId="Windows Live" clId="Web-{A9200CD7-C8DB-455A-86F3-95C483957FDD}" dt="2024-05-11T05:57:01.341" v="19"/>
          <ac:spMkLst>
            <pc:docMk/>
            <pc:sldMk cId="2461246183" sldId="259"/>
            <ac:spMk id="2" creationId="{651433D7-641B-7884-3FD3-8CFBD67613D1}"/>
          </ac:spMkLst>
        </pc:spChg>
        <pc:spChg chg="add">
          <ac:chgData name="SOUMYA CHANDA" userId="b6c28e7be0e42a5f" providerId="Windows Live" clId="Web-{A9200CD7-C8DB-455A-86F3-95C483957FDD}" dt="2024-05-11T05:57:01.341" v="19"/>
          <ac:spMkLst>
            <pc:docMk/>
            <pc:sldMk cId="2461246183" sldId="259"/>
            <ac:spMk id="7" creationId="{AE192E3E-68A9-4F36-936C-1C8D0B9EF132}"/>
          </ac:spMkLst>
        </pc:spChg>
        <pc:spChg chg="add">
          <ac:chgData name="SOUMYA CHANDA" userId="b6c28e7be0e42a5f" providerId="Windows Live" clId="Web-{A9200CD7-C8DB-455A-86F3-95C483957FDD}" dt="2024-05-11T05:57:01.341" v="19"/>
          <ac:spMkLst>
            <pc:docMk/>
            <pc:sldMk cId="2461246183" sldId="259"/>
            <ac:spMk id="9" creationId="{CE4EE8BF-D523-4497-8D9A-BB4AC2F3E1D4}"/>
          </ac:spMkLst>
        </pc:spChg>
        <pc:spChg chg="add">
          <ac:chgData name="SOUMYA CHANDA" userId="b6c28e7be0e42a5f" providerId="Windows Live" clId="Web-{A9200CD7-C8DB-455A-86F3-95C483957FDD}" dt="2024-05-11T05:57:01.341" v="19"/>
          <ac:spMkLst>
            <pc:docMk/>
            <pc:sldMk cId="2461246183" sldId="259"/>
            <ac:spMk id="11" creationId="{67B624B2-894D-4F7A-B2F3-393D6564D751}"/>
          </ac:spMkLst>
        </pc:spChg>
        <pc:spChg chg="add">
          <ac:chgData name="SOUMYA CHANDA" userId="b6c28e7be0e42a5f" providerId="Windows Live" clId="Web-{A9200CD7-C8DB-455A-86F3-95C483957FDD}" dt="2024-05-11T05:57:01.341" v="19"/>
          <ac:spMkLst>
            <pc:docMk/>
            <pc:sldMk cId="2461246183" sldId="259"/>
            <ac:spMk id="13" creationId="{AE30F03F-004C-4719-9495-388C3B7FA3E7}"/>
          </ac:spMkLst>
        </pc:spChg>
        <pc:spChg chg="add">
          <ac:chgData name="SOUMYA CHANDA" userId="b6c28e7be0e42a5f" providerId="Windows Live" clId="Web-{A9200CD7-C8DB-455A-86F3-95C483957FDD}" dt="2024-05-11T05:57:01.341" v="19"/>
          <ac:spMkLst>
            <pc:docMk/>
            <pc:sldMk cId="2461246183" sldId="259"/>
            <ac:spMk id="15" creationId="{EA81208F-A90C-4F75-86C9-D42FDDEDFD31}"/>
          </ac:spMkLst>
        </pc:spChg>
        <pc:spChg chg="add">
          <ac:chgData name="SOUMYA CHANDA" userId="b6c28e7be0e42a5f" providerId="Windows Live" clId="Web-{A9200CD7-C8DB-455A-86F3-95C483957FDD}" dt="2024-05-11T05:57:01.341" v="19"/>
          <ac:spMkLst>
            <pc:docMk/>
            <pc:sldMk cId="2461246183" sldId="259"/>
            <ac:spMk id="17" creationId="{3CB7AD30-D65C-4325-8C21-558C1A05A076}"/>
          </ac:spMkLst>
        </pc:spChg>
      </pc:sldChg>
      <pc:sldChg chg="modSp new">
        <pc:chgData name="SOUMYA CHANDA" userId="b6c28e7be0e42a5f" providerId="Windows Live" clId="Web-{A9200CD7-C8DB-455A-86F3-95C483957FDD}" dt="2024-05-11T06:46:39.618" v="215" actId="20577"/>
        <pc:sldMkLst>
          <pc:docMk/>
          <pc:sldMk cId="2050508822" sldId="260"/>
        </pc:sldMkLst>
        <pc:spChg chg="mod">
          <ac:chgData name="SOUMYA CHANDA" userId="b6c28e7be0e42a5f" providerId="Windows Live" clId="Web-{A9200CD7-C8DB-455A-86F3-95C483957FDD}" dt="2024-05-11T06:46:39.618" v="215" actId="20577"/>
          <ac:spMkLst>
            <pc:docMk/>
            <pc:sldMk cId="2050508822" sldId="260"/>
            <ac:spMk id="2" creationId="{BE08389F-CFD1-BAF5-2140-CA45224AF09C}"/>
          </ac:spMkLst>
        </pc:spChg>
      </pc:sldChg>
      <pc:sldChg chg="new del">
        <pc:chgData name="SOUMYA CHANDA" userId="b6c28e7be0e42a5f" providerId="Windows Live" clId="Web-{A9200CD7-C8DB-455A-86F3-95C483957FDD}" dt="2024-05-11T05:56:40.918" v="18"/>
        <pc:sldMkLst>
          <pc:docMk/>
          <pc:sldMk cId="3445936541" sldId="260"/>
        </pc:sldMkLst>
      </pc:sldChg>
      <pc:sldChg chg="modSp new">
        <pc:chgData name="SOUMYA CHANDA" userId="b6c28e7be0e42a5f" providerId="Windows Live" clId="Web-{A9200CD7-C8DB-455A-86F3-95C483957FDD}" dt="2024-05-11T06:53:25.817" v="312" actId="20577"/>
        <pc:sldMkLst>
          <pc:docMk/>
          <pc:sldMk cId="1479549896" sldId="261"/>
        </pc:sldMkLst>
        <pc:spChg chg="mod">
          <ac:chgData name="SOUMYA CHANDA" userId="b6c28e7be0e42a5f" providerId="Windows Live" clId="Web-{A9200CD7-C8DB-455A-86F3-95C483957FDD}" dt="2024-05-11T06:53:23.161" v="311" actId="20577"/>
          <ac:spMkLst>
            <pc:docMk/>
            <pc:sldMk cId="1479549896" sldId="261"/>
            <ac:spMk id="2" creationId="{B8456473-F104-F553-C964-E7A4F36DA288}"/>
          </ac:spMkLst>
        </pc:spChg>
        <pc:spChg chg="mod">
          <ac:chgData name="SOUMYA CHANDA" userId="b6c28e7be0e42a5f" providerId="Windows Live" clId="Web-{A9200CD7-C8DB-455A-86F3-95C483957FDD}" dt="2024-05-11T06:53:25.817" v="312" actId="20577"/>
          <ac:spMkLst>
            <pc:docMk/>
            <pc:sldMk cId="1479549896" sldId="261"/>
            <ac:spMk id="3" creationId="{A65D7932-CD77-2E34-7493-D06EA8908F61}"/>
          </ac:spMkLst>
        </pc:spChg>
      </pc:sldChg>
      <pc:sldMasterChg chg="add del addSldLayout delSldLayout">
        <pc:chgData name="SOUMYA CHANDA" userId="b6c28e7be0e42a5f" providerId="Windows Live" clId="Web-{A9200CD7-C8DB-455A-86F3-95C483957FDD}" dt="2024-05-11T06:43:14.925" v="187"/>
        <pc:sldMasterMkLst>
          <pc:docMk/>
          <pc:sldMasterMk cId="3777895474" sldId="2147483711"/>
        </pc:sldMasterMkLst>
        <pc:sldLayoutChg chg="add del">
          <pc:chgData name="SOUMYA CHANDA" userId="b6c28e7be0e42a5f" providerId="Windows Live" clId="Web-{A9200CD7-C8DB-455A-86F3-95C483957FDD}" dt="2024-05-11T06:43:14.925" v="187"/>
          <pc:sldLayoutMkLst>
            <pc:docMk/>
            <pc:sldMasterMk cId="3777895474" sldId="2147483711"/>
            <pc:sldLayoutMk cId="1218421481" sldId="2147483700"/>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826563260" sldId="2147483701"/>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2652117322" sldId="2147483702"/>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1907536191" sldId="2147483703"/>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1372078744" sldId="2147483704"/>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3668383445" sldId="2147483705"/>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3846360447" sldId="2147483706"/>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2245487250" sldId="2147483707"/>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3867687158" sldId="2147483708"/>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1721629011" sldId="2147483709"/>
          </pc:sldLayoutMkLst>
        </pc:sldLayoutChg>
        <pc:sldLayoutChg chg="add del">
          <pc:chgData name="SOUMYA CHANDA" userId="b6c28e7be0e42a5f" providerId="Windows Live" clId="Web-{A9200CD7-C8DB-455A-86F3-95C483957FDD}" dt="2024-05-11T06:43:14.925" v="187"/>
          <pc:sldLayoutMkLst>
            <pc:docMk/>
            <pc:sldMasterMk cId="3777895474" sldId="2147483711"/>
            <pc:sldLayoutMk cId="2719331579" sldId="2147483710"/>
          </pc:sldLayoutMkLst>
        </pc:sldLayoutChg>
      </pc:sldMasterChg>
      <pc:sldMasterChg chg="add del addSldLayout delSldLayout modSldLayout">
        <pc:chgData name="SOUMYA CHANDA" userId="b6c28e7be0e42a5f" providerId="Windows Live" clId="Web-{A9200CD7-C8DB-455A-86F3-95C483957FDD}" dt="2024-05-11T06:43:14.925" v="187"/>
        <pc:sldMasterMkLst>
          <pc:docMk/>
          <pc:sldMasterMk cId="2792937809" sldId="2147483712"/>
        </pc:sldMasterMkLst>
        <pc:sldLayoutChg chg="add del mod replId">
          <pc:chgData name="SOUMYA CHANDA" userId="b6c28e7be0e42a5f" providerId="Windows Live" clId="Web-{A9200CD7-C8DB-455A-86F3-95C483957FDD}" dt="2024-05-11T06:43:14.925" v="187"/>
          <pc:sldLayoutMkLst>
            <pc:docMk/>
            <pc:sldMasterMk cId="2792937809" sldId="2147483712"/>
            <pc:sldLayoutMk cId="1386768118" sldId="2147483713"/>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3751273904" sldId="2147483714"/>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694549880" sldId="2147483715"/>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2006512885" sldId="2147483716"/>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2613883667" sldId="2147483717"/>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54404228" sldId="2147483718"/>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908613670" sldId="2147483719"/>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3647063409" sldId="2147483720"/>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461151637" sldId="2147483721"/>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487982468" sldId="2147483722"/>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2750636978" sldId="2147483723"/>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4072608530" sldId="2147483724"/>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150781484" sldId="2147483725"/>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3390018689" sldId="2147483726"/>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2295862039" sldId="2147483727"/>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131527032" sldId="2147483728"/>
          </pc:sldLayoutMkLst>
        </pc:sldLayoutChg>
        <pc:sldLayoutChg chg="add del mod replId">
          <pc:chgData name="SOUMYA CHANDA" userId="b6c28e7be0e42a5f" providerId="Windows Live" clId="Web-{A9200CD7-C8DB-455A-86F3-95C483957FDD}" dt="2024-05-11T06:43:14.925" v="187"/>
          <pc:sldLayoutMkLst>
            <pc:docMk/>
            <pc:sldMasterMk cId="2792937809" sldId="2147483712"/>
            <pc:sldLayoutMk cId="1373983456" sldId="2147483729"/>
          </pc:sldLayoutMkLst>
        </pc:sldLayoutChg>
      </pc:sldMasterChg>
    </pc:docChg>
  </pc:docChgLst>
  <pc:docChgLst>
    <pc:chgData name="SOUMYA CHANDA" userId="b6c28e7be0e42a5f" providerId="Windows Live" clId="Web-{67FEBEF2-D857-4EFB-8A43-F7CBE0624433}"/>
    <pc:docChg chg="modSld">
      <pc:chgData name="SOUMYA CHANDA" userId="b6c28e7be0e42a5f" providerId="Windows Live" clId="Web-{67FEBEF2-D857-4EFB-8A43-F7CBE0624433}" dt="2024-05-12T09:45:58.552" v="3" actId="20577"/>
      <pc:docMkLst>
        <pc:docMk/>
      </pc:docMkLst>
      <pc:sldChg chg="modSp">
        <pc:chgData name="SOUMYA CHANDA" userId="b6c28e7be0e42a5f" providerId="Windows Live" clId="Web-{67FEBEF2-D857-4EFB-8A43-F7CBE0624433}" dt="2024-05-12T09:45:58.552" v="3" actId="20577"/>
        <pc:sldMkLst>
          <pc:docMk/>
          <pc:sldMk cId="407345870" sldId="268"/>
        </pc:sldMkLst>
        <pc:spChg chg="mod">
          <ac:chgData name="SOUMYA CHANDA" userId="b6c28e7be0e42a5f" providerId="Windows Live" clId="Web-{67FEBEF2-D857-4EFB-8A43-F7CBE0624433}" dt="2024-05-12T09:45:58.552" v="3" actId="20577"/>
          <ac:spMkLst>
            <pc:docMk/>
            <pc:sldMk cId="407345870" sldId="268"/>
            <ac:spMk id="3" creationId="{5A673C14-DC8D-669A-7185-B74C2120E225}"/>
          </ac:spMkLst>
        </pc:spChg>
      </pc:sldChg>
      <pc:sldChg chg="modTransition addAnim">
        <pc:chgData name="SOUMYA CHANDA" userId="b6c28e7be0e42a5f" providerId="Windows Live" clId="Web-{67FEBEF2-D857-4EFB-8A43-F7CBE0624433}" dt="2024-05-12T09:35:14.028" v="2"/>
        <pc:sldMkLst>
          <pc:docMk/>
          <pc:sldMk cId="1317757873" sldId="269"/>
        </pc:sldMkLst>
      </pc:sldChg>
    </pc:docChg>
  </pc:docChgLst>
  <pc:docChgLst>
    <pc:chgData name="SOUMYA CHANDA" userId="b6c28e7be0e42a5f" providerId="Windows Live" clId="Web-{340D45A3-45E4-4EDB-BFD7-89E73E2FBCB7}"/>
    <pc:docChg chg="addSld modSld addMainMaster delMainMaster">
      <pc:chgData name="SOUMYA CHANDA" userId="b6c28e7be0e42a5f" providerId="Windows Live" clId="Web-{340D45A3-45E4-4EDB-BFD7-89E73E2FBCB7}" dt="2024-05-10T14:26:06.712" v="106" actId="14100"/>
      <pc:docMkLst>
        <pc:docMk/>
      </pc:docMkLst>
      <pc:sldChg chg="addSp delSp modSp mod setBg modClrScheme chgLayout">
        <pc:chgData name="SOUMYA CHANDA" userId="b6c28e7be0e42a5f" providerId="Windows Live" clId="Web-{340D45A3-45E4-4EDB-BFD7-89E73E2FBCB7}" dt="2024-05-10T14:26:06.712" v="106" actId="14100"/>
        <pc:sldMkLst>
          <pc:docMk/>
          <pc:sldMk cId="109857222" sldId="256"/>
        </pc:sldMkLst>
        <pc:spChg chg="mod">
          <ac:chgData name="SOUMYA CHANDA" userId="b6c28e7be0e42a5f" providerId="Windows Live" clId="Web-{340D45A3-45E4-4EDB-BFD7-89E73E2FBCB7}" dt="2024-05-10T14:23:00.035" v="71" actId="20577"/>
          <ac:spMkLst>
            <pc:docMk/>
            <pc:sldMk cId="109857222" sldId="256"/>
            <ac:spMk id="2" creationId="{00000000-0000-0000-0000-000000000000}"/>
          </ac:spMkLst>
        </pc:spChg>
        <pc:spChg chg="mod">
          <ac:chgData name="SOUMYA CHANDA" userId="b6c28e7be0e42a5f" providerId="Windows Live" clId="Web-{340D45A3-45E4-4EDB-BFD7-89E73E2FBCB7}" dt="2024-05-10T14:26:06.712" v="106" actId="14100"/>
          <ac:spMkLst>
            <pc:docMk/>
            <pc:sldMk cId="109857222" sldId="256"/>
            <ac:spMk id="3" creationId="{00000000-0000-0000-0000-000000000000}"/>
          </ac:spMkLst>
        </pc:spChg>
        <pc:spChg chg="add del">
          <ac:chgData name="SOUMYA CHANDA" userId="b6c28e7be0e42a5f" providerId="Windows Live" clId="Web-{340D45A3-45E4-4EDB-BFD7-89E73E2FBCB7}" dt="2024-05-10T14:06:05.104" v="26"/>
          <ac:spMkLst>
            <pc:docMk/>
            <pc:sldMk cId="109857222" sldId="256"/>
            <ac:spMk id="8" creationId="{B3F65DAD-7B5B-4C6A-AAE4-2C6A320CCF9C}"/>
          </ac:spMkLst>
        </pc:spChg>
        <pc:spChg chg="add del">
          <ac:chgData name="SOUMYA CHANDA" userId="b6c28e7be0e42a5f" providerId="Windows Live" clId="Web-{340D45A3-45E4-4EDB-BFD7-89E73E2FBCB7}" dt="2024-05-10T14:06:05.104" v="26"/>
          <ac:spMkLst>
            <pc:docMk/>
            <pc:sldMk cId="109857222" sldId="256"/>
            <ac:spMk id="10" creationId="{C4BB8150-5786-4997-8ECB-4F54CE47E30C}"/>
          </ac:spMkLst>
        </pc:spChg>
        <pc:spChg chg="add">
          <ac:chgData name="SOUMYA CHANDA" userId="b6c28e7be0e42a5f" providerId="Windows Live" clId="Web-{340D45A3-45E4-4EDB-BFD7-89E73E2FBCB7}" dt="2024-05-10T14:06:05.167" v="27"/>
          <ac:spMkLst>
            <pc:docMk/>
            <pc:sldMk cId="109857222" sldId="256"/>
            <ac:spMk id="12" creationId="{407ADFB6-F59B-415B-9EC6-BDB61786C475}"/>
          </ac:spMkLst>
        </pc:spChg>
        <pc:spChg chg="add">
          <ac:chgData name="SOUMYA CHANDA" userId="b6c28e7be0e42a5f" providerId="Windows Live" clId="Web-{340D45A3-45E4-4EDB-BFD7-89E73E2FBCB7}" dt="2024-05-10T14:06:05.167" v="27"/>
          <ac:spMkLst>
            <pc:docMk/>
            <pc:sldMk cId="109857222" sldId="256"/>
            <ac:spMk id="13" creationId="{5FDBEA07-A1D3-4F9E-859B-DE0EDC864095}"/>
          </ac:spMkLst>
        </pc:spChg>
        <pc:spChg chg="add">
          <ac:chgData name="SOUMYA CHANDA" userId="b6c28e7be0e42a5f" providerId="Windows Live" clId="Web-{340D45A3-45E4-4EDB-BFD7-89E73E2FBCB7}" dt="2024-05-10T14:06:05.167" v="27"/>
          <ac:spMkLst>
            <pc:docMk/>
            <pc:sldMk cId="109857222" sldId="256"/>
            <ac:spMk id="14" creationId="{B19BE792-26DE-40FA-A8C8-F3D6378FC9FC}"/>
          </ac:spMkLst>
        </pc:spChg>
        <pc:spChg chg="add">
          <ac:chgData name="SOUMYA CHANDA" userId="b6c28e7be0e42a5f" providerId="Windows Live" clId="Web-{340D45A3-45E4-4EDB-BFD7-89E73E2FBCB7}" dt="2024-05-10T14:06:05.167" v="27"/>
          <ac:spMkLst>
            <pc:docMk/>
            <pc:sldMk cId="109857222" sldId="256"/>
            <ac:spMk id="15" creationId="{53E87B83-CF96-4EE7-950F-863990226F53}"/>
          </ac:spMkLst>
        </pc:spChg>
        <pc:spChg chg="add">
          <ac:chgData name="SOUMYA CHANDA" userId="b6c28e7be0e42a5f" providerId="Windows Live" clId="Web-{340D45A3-45E4-4EDB-BFD7-89E73E2FBCB7}" dt="2024-05-10T14:06:05.167" v="27"/>
          <ac:spMkLst>
            <pc:docMk/>
            <pc:sldMk cId="109857222" sldId="256"/>
            <ac:spMk id="16" creationId="{11CBEA76-37A2-4726-8123-EBCACA121EF8}"/>
          </ac:spMkLst>
        </pc:spChg>
        <pc:spChg chg="add">
          <ac:chgData name="SOUMYA CHANDA" userId="b6c28e7be0e42a5f" providerId="Windows Live" clId="Web-{340D45A3-45E4-4EDB-BFD7-89E73E2FBCB7}" dt="2024-05-10T14:06:05.167" v="27"/>
          <ac:spMkLst>
            <pc:docMk/>
            <pc:sldMk cId="109857222" sldId="256"/>
            <ac:spMk id="18" creationId="{CDDA81B4-3959-48A2-823E-19B014A03BA9}"/>
          </ac:spMkLst>
        </pc:spChg>
        <pc:spChg chg="add">
          <ac:chgData name="SOUMYA CHANDA" userId="b6c28e7be0e42a5f" providerId="Windows Live" clId="Web-{340D45A3-45E4-4EDB-BFD7-89E73E2FBCB7}" dt="2024-05-10T14:06:05.167" v="27"/>
          <ac:spMkLst>
            <pc:docMk/>
            <pc:sldMk cId="109857222" sldId="256"/>
            <ac:spMk id="20" creationId="{5B8CC051-49B8-488A-B0AD-50A29E1D32E3}"/>
          </ac:spMkLst>
        </pc:spChg>
        <pc:spChg chg="add">
          <ac:chgData name="SOUMYA CHANDA" userId="b6c28e7be0e42a5f" providerId="Windows Live" clId="Web-{340D45A3-45E4-4EDB-BFD7-89E73E2FBCB7}" dt="2024-05-10T14:06:05.167" v="27"/>
          <ac:spMkLst>
            <pc:docMk/>
            <pc:sldMk cId="109857222" sldId="256"/>
            <ac:spMk id="22" creationId="{A49FB65E-C02E-4FD7-B476-0B213C638B25}"/>
          </ac:spMkLst>
        </pc:spChg>
        <pc:spChg chg="add">
          <ac:chgData name="SOUMYA CHANDA" userId="b6c28e7be0e42a5f" providerId="Windows Live" clId="Web-{340D45A3-45E4-4EDB-BFD7-89E73E2FBCB7}" dt="2024-05-10T14:06:05.167" v="27"/>
          <ac:spMkLst>
            <pc:docMk/>
            <pc:sldMk cId="109857222" sldId="256"/>
            <ac:spMk id="24" creationId="{FB7EBD78-005D-4F93-BEA0-95DF292B3827}"/>
          </ac:spMkLst>
        </pc:spChg>
        <pc:spChg chg="add">
          <ac:chgData name="SOUMYA CHANDA" userId="b6c28e7be0e42a5f" providerId="Windows Live" clId="Web-{340D45A3-45E4-4EDB-BFD7-89E73E2FBCB7}" dt="2024-05-10T14:06:05.167" v="27"/>
          <ac:spMkLst>
            <pc:docMk/>
            <pc:sldMk cId="109857222" sldId="256"/>
            <ac:spMk id="26" creationId="{8CB81301-287D-4882-AD9B-E44D8E122095}"/>
          </ac:spMkLst>
        </pc:spChg>
        <pc:spChg chg="add">
          <ac:chgData name="SOUMYA CHANDA" userId="b6c28e7be0e42a5f" providerId="Windows Live" clId="Web-{340D45A3-45E4-4EDB-BFD7-89E73E2FBCB7}" dt="2024-05-10T14:06:05.167" v="27"/>
          <ac:spMkLst>
            <pc:docMk/>
            <pc:sldMk cId="109857222" sldId="256"/>
            <ac:spMk id="28" creationId="{1122F9F7-A178-468E-AF59-8DD67246E43A}"/>
          </ac:spMkLst>
        </pc:spChg>
        <pc:spChg chg="add">
          <ac:chgData name="SOUMYA CHANDA" userId="b6c28e7be0e42a5f" providerId="Windows Live" clId="Web-{340D45A3-45E4-4EDB-BFD7-89E73E2FBCB7}" dt="2024-05-10T14:06:05.167" v="27"/>
          <ac:spMkLst>
            <pc:docMk/>
            <pc:sldMk cId="109857222" sldId="256"/>
            <ac:spMk id="30" creationId="{76420B0A-CC71-4BD3-BA69-E9B2B6F1E57A}"/>
          </ac:spMkLst>
        </pc:spChg>
        <pc:spChg chg="add">
          <ac:chgData name="SOUMYA CHANDA" userId="b6c28e7be0e42a5f" providerId="Windows Live" clId="Web-{340D45A3-45E4-4EDB-BFD7-89E73E2FBCB7}" dt="2024-05-10T14:06:05.167" v="27"/>
          <ac:spMkLst>
            <pc:docMk/>
            <pc:sldMk cId="109857222" sldId="256"/>
            <ac:spMk id="32" creationId="{E5048351-EA66-4465-9CB8-25B4C5E6800F}"/>
          </ac:spMkLst>
        </pc:spChg>
        <pc:spChg chg="add">
          <ac:chgData name="SOUMYA CHANDA" userId="b6c28e7be0e42a5f" providerId="Windows Live" clId="Web-{340D45A3-45E4-4EDB-BFD7-89E73E2FBCB7}" dt="2024-05-10T14:06:05.167" v="27"/>
          <ac:spMkLst>
            <pc:docMk/>
            <pc:sldMk cId="109857222" sldId="256"/>
            <ac:spMk id="34" creationId="{BC467846-2355-4572-AC5B-89B9FFFBAA70}"/>
          </ac:spMkLst>
        </pc:spChg>
      </pc:sldChg>
      <pc:sldChg chg="addSp modSp new mod setBg">
        <pc:chgData name="SOUMYA CHANDA" userId="b6c28e7be0e42a5f" providerId="Windows Live" clId="Web-{340D45A3-45E4-4EDB-BFD7-89E73E2FBCB7}" dt="2024-05-10T14:07:26.060" v="29"/>
        <pc:sldMkLst>
          <pc:docMk/>
          <pc:sldMk cId="2864826783" sldId="257"/>
        </pc:sldMkLst>
        <pc:spChg chg="mod">
          <ac:chgData name="SOUMYA CHANDA" userId="b6c28e7be0e42a5f" providerId="Windows Live" clId="Web-{340D45A3-45E4-4EDB-BFD7-89E73E2FBCB7}" dt="2024-05-10T14:07:26.060" v="29"/>
          <ac:spMkLst>
            <pc:docMk/>
            <pc:sldMk cId="2864826783" sldId="257"/>
            <ac:spMk id="2" creationId="{FB64B64C-1202-0B15-3743-CB48118A183B}"/>
          </ac:spMkLst>
        </pc:spChg>
        <pc:spChg chg="mod">
          <ac:chgData name="SOUMYA CHANDA" userId="b6c28e7be0e42a5f" providerId="Windows Live" clId="Web-{340D45A3-45E4-4EDB-BFD7-89E73E2FBCB7}" dt="2024-05-10T14:07:26.060" v="29"/>
          <ac:spMkLst>
            <pc:docMk/>
            <pc:sldMk cId="2864826783" sldId="257"/>
            <ac:spMk id="3" creationId="{B2BFB201-18FF-E6BA-D934-8163C46ABBA9}"/>
          </ac:spMkLst>
        </pc:spChg>
        <pc:spChg chg="add">
          <ac:chgData name="SOUMYA CHANDA" userId="b6c28e7be0e42a5f" providerId="Windows Live" clId="Web-{340D45A3-45E4-4EDB-BFD7-89E73E2FBCB7}" dt="2024-05-10T14:07:26.060" v="29"/>
          <ac:spMkLst>
            <pc:docMk/>
            <pc:sldMk cId="2864826783" sldId="257"/>
            <ac:spMk id="8" creationId="{D93C0950-3C3C-4FE9-BE59-DAF5AEF993AE}"/>
          </ac:spMkLst>
        </pc:spChg>
        <pc:spChg chg="add">
          <ac:chgData name="SOUMYA CHANDA" userId="b6c28e7be0e42a5f" providerId="Windows Live" clId="Web-{340D45A3-45E4-4EDB-BFD7-89E73E2FBCB7}" dt="2024-05-10T14:07:26.060" v="29"/>
          <ac:spMkLst>
            <pc:docMk/>
            <pc:sldMk cId="2864826783" sldId="257"/>
            <ac:spMk id="10" creationId="{4C415DDA-2676-413C-8636-3E46EB18FAAC}"/>
          </ac:spMkLst>
        </pc:spChg>
        <pc:spChg chg="add">
          <ac:chgData name="SOUMYA CHANDA" userId="b6c28e7be0e42a5f" providerId="Windows Live" clId="Web-{340D45A3-45E4-4EDB-BFD7-89E73E2FBCB7}" dt="2024-05-10T14:07:26.060" v="29"/>
          <ac:spMkLst>
            <pc:docMk/>
            <pc:sldMk cId="2864826783" sldId="257"/>
            <ac:spMk id="12" creationId="{9CD5FADB-FB52-448C-9702-2000373C298A}"/>
          </ac:spMkLst>
        </pc:spChg>
        <pc:spChg chg="add">
          <ac:chgData name="SOUMYA CHANDA" userId="b6c28e7be0e42a5f" providerId="Windows Live" clId="Web-{340D45A3-45E4-4EDB-BFD7-89E73E2FBCB7}" dt="2024-05-10T14:07:26.060" v="29"/>
          <ac:spMkLst>
            <pc:docMk/>
            <pc:sldMk cId="2864826783" sldId="257"/>
            <ac:spMk id="14" creationId="{30F2F495-5DE2-4DF5-8741-3841A9DE41B3}"/>
          </ac:spMkLst>
        </pc:spChg>
        <pc:spChg chg="add">
          <ac:chgData name="SOUMYA CHANDA" userId="b6c28e7be0e42a5f" providerId="Windows Live" clId="Web-{340D45A3-45E4-4EDB-BFD7-89E73E2FBCB7}" dt="2024-05-10T14:07:26.060" v="29"/>
          <ac:spMkLst>
            <pc:docMk/>
            <pc:sldMk cId="2864826783" sldId="257"/>
            <ac:spMk id="16" creationId="{6A740D2F-CBAA-486B-B578-F35085ECE7DE}"/>
          </ac:spMkLst>
        </pc:spChg>
      </pc:sldChg>
      <pc:sldMasterChg chg="add del addSldLayout delSldLayout">
        <pc:chgData name="SOUMYA CHANDA" userId="b6c28e7be0e42a5f" providerId="Windows Live" clId="Web-{340D45A3-45E4-4EDB-BFD7-89E73E2FBCB7}" dt="2024-05-10T14:06:05.167" v="27"/>
        <pc:sldMasterMkLst>
          <pc:docMk/>
          <pc:sldMasterMk cId="2460954070" sldId="2147483660"/>
        </pc:sldMasterMkLst>
        <pc:sldLayoutChg chg="add del">
          <pc:chgData name="SOUMYA CHANDA" userId="b6c28e7be0e42a5f" providerId="Windows Live" clId="Web-{340D45A3-45E4-4EDB-BFD7-89E73E2FBCB7}" dt="2024-05-10T14:06:05.167" v="27"/>
          <pc:sldLayoutMkLst>
            <pc:docMk/>
            <pc:sldMasterMk cId="2460954070" sldId="2147483660"/>
            <pc:sldLayoutMk cId="2385387890" sldId="2147483661"/>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949138452" sldId="2147483662"/>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2591524520" sldId="2147483663"/>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1203092039" sldId="2147483664"/>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3733172339" sldId="2147483665"/>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3210312558" sldId="2147483666"/>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3146388984" sldId="2147483667"/>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3171841454" sldId="2147483668"/>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1718958274" sldId="2147483669"/>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2202905451" sldId="2147483670"/>
          </pc:sldLayoutMkLst>
        </pc:sldLayoutChg>
        <pc:sldLayoutChg chg="add del">
          <pc:chgData name="SOUMYA CHANDA" userId="b6c28e7be0e42a5f" providerId="Windows Live" clId="Web-{340D45A3-45E4-4EDB-BFD7-89E73E2FBCB7}" dt="2024-05-10T14:06:05.167" v="27"/>
          <pc:sldLayoutMkLst>
            <pc:docMk/>
            <pc:sldMasterMk cId="2460954070" sldId="2147483660"/>
            <pc:sldLayoutMk cId="3479445657" sldId="2147483671"/>
          </pc:sldLayoutMkLst>
        </pc:sldLayoutChg>
      </pc:sldMasterChg>
      <pc:sldMasterChg chg="add del addSldLayout delSldLayout">
        <pc:chgData name="SOUMYA CHANDA" userId="b6c28e7be0e42a5f" providerId="Windows Live" clId="Web-{340D45A3-45E4-4EDB-BFD7-89E73E2FBCB7}" dt="2024-05-10T14:06:05.104" v="26"/>
        <pc:sldMasterMkLst>
          <pc:docMk/>
          <pc:sldMasterMk cId="1119210385" sldId="2147483685"/>
        </pc:sldMasterMkLst>
        <pc:sldLayoutChg chg="add del">
          <pc:chgData name="SOUMYA CHANDA" userId="b6c28e7be0e42a5f" providerId="Windows Live" clId="Web-{340D45A3-45E4-4EDB-BFD7-89E73E2FBCB7}" dt="2024-05-10T14:06:05.104" v="26"/>
          <pc:sldLayoutMkLst>
            <pc:docMk/>
            <pc:sldMasterMk cId="1119210385" sldId="2147483685"/>
            <pc:sldLayoutMk cId="142339796" sldId="2147483674"/>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11038578" sldId="2147483675"/>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4026776937" sldId="2147483676"/>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1679424172" sldId="2147483677"/>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2128802513" sldId="2147483678"/>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2867648992" sldId="2147483679"/>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32715770" sldId="2147483680"/>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1400183613" sldId="2147483681"/>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3423822386" sldId="2147483682"/>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1629772319" sldId="2147483683"/>
          </pc:sldLayoutMkLst>
        </pc:sldLayoutChg>
        <pc:sldLayoutChg chg="add del">
          <pc:chgData name="SOUMYA CHANDA" userId="b6c28e7be0e42a5f" providerId="Windows Live" clId="Web-{340D45A3-45E4-4EDB-BFD7-89E73E2FBCB7}" dt="2024-05-10T14:06:05.104" v="26"/>
          <pc:sldLayoutMkLst>
            <pc:docMk/>
            <pc:sldMasterMk cId="1119210385" sldId="2147483685"/>
            <pc:sldLayoutMk cId="3004052278" sldId="2147483684"/>
          </pc:sldLayoutMkLst>
        </pc:sldLayoutChg>
      </pc:sldMasterChg>
      <pc:sldMasterChg chg="add addSldLayout">
        <pc:chgData name="SOUMYA CHANDA" userId="b6c28e7be0e42a5f" providerId="Windows Live" clId="Web-{340D45A3-45E4-4EDB-BFD7-89E73E2FBCB7}" dt="2024-05-10T14:06:05.167" v="27"/>
        <pc:sldMasterMkLst>
          <pc:docMk/>
          <pc:sldMasterMk cId="3777895474" sldId="2147483711"/>
        </pc:sldMasterMkLst>
        <pc:sldLayoutChg chg="add">
          <pc:chgData name="SOUMYA CHANDA" userId="b6c28e7be0e42a5f" providerId="Windows Live" clId="Web-{340D45A3-45E4-4EDB-BFD7-89E73E2FBCB7}" dt="2024-05-10T14:06:05.167" v="27"/>
          <pc:sldLayoutMkLst>
            <pc:docMk/>
            <pc:sldMasterMk cId="3777895474" sldId="2147483711"/>
            <pc:sldLayoutMk cId="1218421481" sldId="2147483700"/>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826563260" sldId="2147483701"/>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2652117322" sldId="2147483702"/>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1907536191" sldId="2147483703"/>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1372078744" sldId="2147483704"/>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3668383445" sldId="2147483705"/>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3846360447" sldId="2147483706"/>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2245487250" sldId="2147483707"/>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3867687158" sldId="2147483708"/>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1721629011" sldId="2147483709"/>
          </pc:sldLayoutMkLst>
        </pc:sldLayoutChg>
        <pc:sldLayoutChg chg="add">
          <pc:chgData name="SOUMYA CHANDA" userId="b6c28e7be0e42a5f" providerId="Windows Live" clId="Web-{340D45A3-45E4-4EDB-BFD7-89E73E2FBCB7}" dt="2024-05-10T14:06:05.167" v="27"/>
          <pc:sldLayoutMkLst>
            <pc:docMk/>
            <pc:sldMasterMk cId="3777895474" sldId="2147483711"/>
            <pc:sldLayoutMk cId="2719331579" sldId="2147483710"/>
          </pc:sldLayoutMkLst>
        </pc:sldLayoutChg>
      </pc:sldMasterChg>
    </pc:docChg>
  </pc:docChgLst>
  <pc:docChgLst>
    <pc:chgData name="SOUMYA CHANDA" userId="b6c28e7be0e42a5f" providerId="Windows Live" clId="Web-{3A62280B-5DCF-46AC-939E-C14AE08E7423}"/>
    <pc:docChg chg="addSld delSld modSld">
      <pc:chgData name="SOUMYA CHANDA" userId="b6c28e7be0e42a5f" providerId="Windows Live" clId="Web-{3A62280B-5DCF-46AC-939E-C14AE08E7423}" dt="2024-05-11T21:26:46.661" v="430"/>
      <pc:docMkLst>
        <pc:docMk/>
      </pc:docMkLst>
      <pc:sldChg chg="modTransition addAnim">
        <pc:chgData name="SOUMYA CHANDA" userId="b6c28e7be0e42a5f" providerId="Windows Live" clId="Web-{3A62280B-5DCF-46AC-939E-C14AE08E7423}" dt="2024-05-11T19:55:56.306" v="402"/>
        <pc:sldMkLst>
          <pc:docMk/>
          <pc:sldMk cId="109857222" sldId="256"/>
        </pc:sldMkLst>
      </pc:sldChg>
      <pc:sldChg chg="modSp modTransition addAnim delAnim modAnim">
        <pc:chgData name="SOUMYA CHANDA" userId="b6c28e7be0e42a5f" providerId="Windows Live" clId="Web-{3A62280B-5DCF-46AC-939E-C14AE08E7423}" dt="2024-05-11T20:00:48.546" v="408"/>
        <pc:sldMkLst>
          <pc:docMk/>
          <pc:sldMk cId="4209340803" sldId="257"/>
        </pc:sldMkLst>
        <pc:spChg chg="mod">
          <ac:chgData name="SOUMYA CHANDA" userId="b6c28e7be0e42a5f" providerId="Windows Live" clId="Web-{3A62280B-5DCF-46AC-939E-C14AE08E7423}" dt="2024-05-11T19:39:56.777" v="198" actId="14100"/>
          <ac:spMkLst>
            <pc:docMk/>
            <pc:sldMk cId="4209340803" sldId="257"/>
            <ac:spMk id="2" creationId="{AD0B71FA-7A95-2AF4-6BB2-C3C7A7B70BA9}"/>
          </ac:spMkLst>
        </pc:spChg>
        <pc:spChg chg="mod">
          <ac:chgData name="SOUMYA CHANDA" userId="b6c28e7be0e42a5f" providerId="Windows Live" clId="Web-{3A62280B-5DCF-46AC-939E-C14AE08E7423}" dt="2024-05-11T19:40:20.121" v="202" actId="20577"/>
          <ac:spMkLst>
            <pc:docMk/>
            <pc:sldMk cId="4209340803" sldId="257"/>
            <ac:spMk id="3" creationId="{1FFBC498-F824-A379-3764-63ED602F07B8}"/>
          </ac:spMkLst>
        </pc:spChg>
      </pc:sldChg>
      <pc:sldChg chg="modSp modTransition addAnim">
        <pc:chgData name="SOUMYA CHANDA" userId="b6c28e7be0e42a5f" providerId="Windows Live" clId="Web-{3A62280B-5DCF-46AC-939E-C14AE08E7423}" dt="2024-05-11T21:20:21.094" v="424" actId="1076"/>
        <pc:sldMkLst>
          <pc:docMk/>
          <pc:sldMk cId="1567373743" sldId="258"/>
        </pc:sldMkLst>
        <pc:spChg chg="mod">
          <ac:chgData name="SOUMYA CHANDA" userId="b6c28e7be0e42a5f" providerId="Windows Live" clId="Web-{3A62280B-5DCF-46AC-939E-C14AE08E7423}" dt="2024-05-11T20:23:02.670" v="412" actId="20577"/>
          <ac:spMkLst>
            <pc:docMk/>
            <pc:sldMk cId="1567373743" sldId="258"/>
            <ac:spMk id="3" creationId="{86ABE773-E792-B270-714B-144223B71A40}"/>
          </ac:spMkLst>
        </pc:spChg>
        <pc:picChg chg="mod">
          <ac:chgData name="SOUMYA CHANDA" userId="b6c28e7be0e42a5f" providerId="Windows Live" clId="Web-{3A62280B-5DCF-46AC-939E-C14AE08E7423}" dt="2024-05-11T21:20:21.094" v="424" actId="1076"/>
          <ac:picMkLst>
            <pc:docMk/>
            <pc:sldMk cId="1567373743" sldId="258"/>
            <ac:picMk id="7" creationId="{384F4F28-6DFB-4C2F-8002-0C568A5A3D27}"/>
          </ac:picMkLst>
        </pc:picChg>
      </pc:sldChg>
      <pc:sldChg chg="modSp modTransition addAnim">
        <pc:chgData name="SOUMYA CHANDA" userId="b6c28e7be0e42a5f" providerId="Windows Live" clId="Web-{3A62280B-5DCF-46AC-939E-C14AE08E7423}" dt="2024-05-11T20:03:42.704" v="411"/>
        <pc:sldMkLst>
          <pc:docMk/>
          <pc:sldMk cId="525379349" sldId="259"/>
        </pc:sldMkLst>
        <pc:spChg chg="mod">
          <ac:chgData name="SOUMYA CHANDA" userId="b6c28e7be0e42a5f" providerId="Windows Live" clId="Web-{3A62280B-5DCF-46AC-939E-C14AE08E7423}" dt="2024-05-11T19:43:47.582" v="205" actId="20577"/>
          <ac:spMkLst>
            <pc:docMk/>
            <pc:sldMk cId="525379349" sldId="259"/>
            <ac:spMk id="2" creationId="{29F086D5-2345-86B5-55AA-4C9E881F8FE6}"/>
          </ac:spMkLst>
        </pc:spChg>
      </pc:sldChg>
      <pc:sldChg chg="modTransition addAnim">
        <pc:chgData name="SOUMYA CHANDA" userId="b6c28e7be0e42a5f" providerId="Windows Live" clId="Web-{3A62280B-5DCF-46AC-939E-C14AE08E7423}" dt="2024-05-11T21:19:27.483" v="421"/>
        <pc:sldMkLst>
          <pc:docMk/>
          <pc:sldMk cId="2050508822" sldId="260"/>
        </pc:sldMkLst>
      </pc:sldChg>
      <pc:sldChg chg="modSp modTransition addAnim">
        <pc:chgData name="SOUMYA CHANDA" userId="b6c28e7be0e42a5f" providerId="Windows Live" clId="Web-{3A62280B-5DCF-46AC-939E-C14AE08E7423}" dt="2024-05-11T21:25:57.440" v="428"/>
        <pc:sldMkLst>
          <pc:docMk/>
          <pc:sldMk cId="1479549896" sldId="261"/>
        </pc:sldMkLst>
        <pc:spChg chg="mod">
          <ac:chgData name="SOUMYA CHANDA" userId="b6c28e7be0e42a5f" providerId="Windows Live" clId="Web-{3A62280B-5DCF-46AC-939E-C14AE08E7423}" dt="2024-05-11T21:25:08.829" v="425" actId="14100"/>
          <ac:spMkLst>
            <pc:docMk/>
            <pc:sldMk cId="1479549896" sldId="261"/>
            <ac:spMk id="2" creationId="{B8456473-F104-F553-C964-E7A4F36DA288}"/>
          </ac:spMkLst>
        </pc:spChg>
        <pc:spChg chg="mod">
          <ac:chgData name="SOUMYA CHANDA" userId="b6c28e7be0e42a5f" providerId="Windows Live" clId="Web-{3A62280B-5DCF-46AC-939E-C14AE08E7423}" dt="2024-05-11T21:20:04.984" v="423" actId="20577"/>
          <ac:spMkLst>
            <pc:docMk/>
            <pc:sldMk cId="1479549896" sldId="261"/>
            <ac:spMk id="3" creationId="{A65D7932-CD77-2E34-7493-D06EA8908F61}"/>
          </ac:spMkLst>
        </pc:spChg>
      </pc:sldChg>
      <pc:sldChg chg="modSp new modTransition addAnim">
        <pc:chgData name="SOUMYA CHANDA" userId="b6c28e7be0e42a5f" providerId="Windows Live" clId="Web-{3A62280B-5DCF-46AC-939E-C14AE08E7423}" dt="2024-05-11T21:26:46.661" v="430"/>
        <pc:sldMkLst>
          <pc:docMk/>
          <pc:sldMk cId="2479523739" sldId="262"/>
        </pc:sldMkLst>
        <pc:spChg chg="mod">
          <ac:chgData name="SOUMYA CHANDA" userId="b6c28e7be0e42a5f" providerId="Windows Live" clId="Web-{3A62280B-5DCF-46AC-939E-C14AE08E7423}" dt="2024-05-11T19:22:57.435" v="49" actId="14100"/>
          <ac:spMkLst>
            <pc:docMk/>
            <pc:sldMk cId="2479523739" sldId="262"/>
            <ac:spMk id="2" creationId="{CB52AE9C-A211-0488-9AE6-9D8C0DBE27D0}"/>
          </ac:spMkLst>
        </pc:spChg>
        <pc:spChg chg="mod">
          <ac:chgData name="SOUMYA CHANDA" userId="b6c28e7be0e42a5f" providerId="Windows Live" clId="Web-{3A62280B-5DCF-46AC-939E-C14AE08E7423}" dt="2024-05-11T19:23:06.638" v="51" actId="14100"/>
          <ac:spMkLst>
            <pc:docMk/>
            <pc:sldMk cId="2479523739" sldId="262"/>
            <ac:spMk id="3" creationId="{05C48D4D-4D29-60F2-8196-2B00CBE58190}"/>
          </ac:spMkLst>
        </pc:spChg>
      </pc:sldChg>
      <pc:sldChg chg="new del">
        <pc:chgData name="SOUMYA CHANDA" userId="b6c28e7be0e42a5f" providerId="Windows Live" clId="Web-{3A62280B-5DCF-46AC-939E-C14AE08E7423}" dt="2024-05-11T19:24:26.297" v="53"/>
        <pc:sldMkLst>
          <pc:docMk/>
          <pc:sldMk cId="149083107" sldId="263"/>
        </pc:sldMkLst>
      </pc:sldChg>
      <pc:sldChg chg="modSp new">
        <pc:chgData name="SOUMYA CHANDA" userId="b6c28e7be0e42a5f" providerId="Windows Live" clId="Web-{3A62280B-5DCF-46AC-939E-C14AE08E7423}" dt="2024-05-11T19:27:38.913" v="94" actId="14100"/>
        <pc:sldMkLst>
          <pc:docMk/>
          <pc:sldMk cId="4182064035" sldId="263"/>
        </pc:sldMkLst>
        <pc:spChg chg="mod">
          <ac:chgData name="SOUMYA CHANDA" userId="b6c28e7be0e42a5f" providerId="Windows Live" clId="Web-{3A62280B-5DCF-46AC-939E-C14AE08E7423}" dt="2024-05-11T19:26:52.865" v="92" actId="14100"/>
          <ac:spMkLst>
            <pc:docMk/>
            <pc:sldMk cId="4182064035" sldId="263"/>
            <ac:spMk id="2" creationId="{37003B5E-470D-9536-EB69-9EBC434A9E00}"/>
          </ac:spMkLst>
        </pc:spChg>
        <pc:spChg chg="mod">
          <ac:chgData name="SOUMYA CHANDA" userId="b6c28e7be0e42a5f" providerId="Windows Live" clId="Web-{3A62280B-5DCF-46AC-939E-C14AE08E7423}" dt="2024-05-11T19:27:38.913" v="94" actId="14100"/>
          <ac:spMkLst>
            <pc:docMk/>
            <pc:sldMk cId="4182064035" sldId="263"/>
            <ac:spMk id="3" creationId="{073664BB-21D6-DAD3-FF9D-968FA12855B3}"/>
          </ac:spMkLst>
        </pc:spChg>
      </pc:sldChg>
      <pc:sldChg chg="modSp new">
        <pc:chgData name="SOUMYA CHANDA" userId="b6c28e7be0e42a5f" providerId="Windows Live" clId="Web-{3A62280B-5DCF-46AC-939E-C14AE08E7423}" dt="2024-05-11T19:29:49.220" v="126" actId="20577"/>
        <pc:sldMkLst>
          <pc:docMk/>
          <pc:sldMk cId="1314631105" sldId="264"/>
        </pc:sldMkLst>
        <pc:spChg chg="mod">
          <ac:chgData name="SOUMYA CHANDA" userId="b6c28e7be0e42a5f" providerId="Windows Live" clId="Web-{3A62280B-5DCF-46AC-939E-C14AE08E7423}" dt="2024-05-11T19:29:43.689" v="124" actId="20577"/>
          <ac:spMkLst>
            <pc:docMk/>
            <pc:sldMk cId="1314631105" sldId="264"/>
            <ac:spMk id="2" creationId="{B5A79CF9-D9BB-A9F3-2FF2-C1F882B948B3}"/>
          </ac:spMkLst>
        </pc:spChg>
        <pc:spChg chg="mod">
          <ac:chgData name="SOUMYA CHANDA" userId="b6c28e7be0e42a5f" providerId="Windows Live" clId="Web-{3A62280B-5DCF-46AC-939E-C14AE08E7423}" dt="2024-05-11T19:29:49.220" v="126" actId="20577"/>
          <ac:spMkLst>
            <pc:docMk/>
            <pc:sldMk cId="1314631105" sldId="264"/>
            <ac:spMk id="3" creationId="{5A673C14-DC8D-669A-7185-B74C2120E225}"/>
          </ac:spMkLst>
        </pc:spChg>
      </pc:sldChg>
      <pc:sldChg chg="new add del">
        <pc:chgData name="SOUMYA CHANDA" userId="b6c28e7be0e42a5f" providerId="Windows Live" clId="Web-{3A62280B-5DCF-46AC-939E-C14AE08E7423}" dt="2024-05-11T19:37:36.694" v="158"/>
        <pc:sldMkLst>
          <pc:docMk/>
          <pc:sldMk cId="425563841" sldId="265"/>
        </pc:sldMkLst>
      </pc:sldChg>
      <pc:sldChg chg="modSp add replId">
        <pc:chgData name="SOUMYA CHANDA" userId="b6c28e7be0e42a5f" providerId="Windows Live" clId="Web-{3A62280B-5DCF-46AC-939E-C14AE08E7423}" dt="2024-05-11T19:34:53.122" v="156" actId="20577"/>
        <pc:sldMkLst>
          <pc:docMk/>
          <pc:sldMk cId="1926258012" sldId="266"/>
        </pc:sldMkLst>
        <pc:spChg chg="mod">
          <ac:chgData name="SOUMYA CHANDA" userId="b6c28e7be0e42a5f" providerId="Windows Live" clId="Web-{3A62280B-5DCF-46AC-939E-C14AE08E7423}" dt="2024-05-11T19:34:53.122" v="156" actId="20577"/>
          <ac:spMkLst>
            <pc:docMk/>
            <pc:sldMk cId="1926258012" sldId="266"/>
            <ac:spMk id="2" creationId="{B5A79CF9-D9BB-A9F3-2FF2-C1F882B948B3}"/>
          </ac:spMkLst>
        </pc:spChg>
      </pc:sldChg>
      <pc:sldChg chg="modSp add replId">
        <pc:chgData name="SOUMYA CHANDA" userId="b6c28e7be0e42a5f" providerId="Windows Live" clId="Web-{3A62280B-5DCF-46AC-939E-C14AE08E7423}" dt="2024-05-11T19:38:22.805" v="195" actId="20577"/>
        <pc:sldMkLst>
          <pc:docMk/>
          <pc:sldMk cId="3627961733" sldId="267"/>
        </pc:sldMkLst>
        <pc:spChg chg="mod">
          <ac:chgData name="SOUMYA CHANDA" userId="b6c28e7be0e42a5f" providerId="Windows Live" clId="Web-{3A62280B-5DCF-46AC-939E-C14AE08E7423}" dt="2024-05-11T19:38:22.805" v="195" actId="20577"/>
          <ac:spMkLst>
            <pc:docMk/>
            <pc:sldMk cId="3627961733" sldId="267"/>
            <ac:spMk id="2" creationId="{B5A79CF9-D9BB-A9F3-2FF2-C1F882B948B3}"/>
          </ac:spMkLst>
        </pc:spChg>
      </pc:sldChg>
      <pc:sldChg chg="modSp add replId">
        <pc:chgData name="SOUMYA CHANDA" userId="b6c28e7be0e42a5f" providerId="Windows Live" clId="Web-{3A62280B-5DCF-46AC-939E-C14AE08E7423}" dt="2024-05-11T19:54:23.958" v="398" actId="20577"/>
        <pc:sldMkLst>
          <pc:docMk/>
          <pc:sldMk cId="407345870" sldId="268"/>
        </pc:sldMkLst>
        <pc:spChg chg="mod">
          <ac:chgData name="SOUMYA CHANDA" userId="b6c28e7be0e42a5f" providerId="Windows Live" clId="Web-{3A62280B-5DCF-46AC-939E-C14AE08E7423}" dt="2024-05-11T19:44:23.662" v="226" actId="20577"/>
          <ac:spMkLst>
            <pc:docMk/>
            <pc:sldMk cId="407345870" sldId="268"/>
            <ac:spMk id="2" creationId="{B5A79CF9-D9BB-A9F3-2FF2-C1F882B948B3}"/>
          </ac:spMkLst>
        </pc:spChg>
        <pc:spChg chg="mod">
          <ac:chgData name="SOUMYA CHANDA" userId="b6c28e7be0e42a5f" providerId="Windows Live" clId="Web-{3A62280B-5DCF-46AC-939E-C14AE08E7423}" dt="2024-05-11T19:54:23.958" v="398" actId="20577"/>
          <ac:spMkLst>
            <pc:docMk/>
            <pc:sldMk cId="407345870" sldId="268"/>
            <ac:spMk id="3" creationId="{5A673C14-DC8D-669A-7185-B74C2120E225}"/>
          </ac:spMkLst>
        </pc:spChg>
      </pc:sldChg>
      <pc:sldChg chg="modSp add replId">
        <pc:chgData name="SOUMYA CHANDA" userId="b6c28e7be0e42a5f" providerId="Windows Live" clId="Web-{3A62280B-5DCF-46AC-939E-C14AE08E7423}" dt="2024-05-11T19:50:37.509" v="374" actId="14100"/>
        <pc:sldMkLst>
          <pc:docMk/>
          <pc:sldMk cId="1317757873" sldId="269"/>
        </pc:sldMkLst>
        <pc:spChg chg="mod">
          <ac:chgData name="SOUMYA CHANDA" userId="b6c28e7be0e42a5f" providerId="Windows Live" clId="Web-{3A62280B-5DCF-46AC-939E-C14AE08E7423}" dt="2024-05-11T19:50:32.931" v="373" actId="14100"/>
          <ac:spMkLst>
            <pc:docMk/>
            <pc:sldMk cId="1317757873" sldId="269"/>
            <ac:spMk id="2" creationId="{B5A79CF9-D9BB-A9F3-2FF2-C1F882B948B3}"/>
          </ac:spMkLst>
        </pc:spChg>
        <pc:spChg chg="mod">
          <ac:chgData name="SOUMYA CHANDA" userId="b6c28e7be0e42a5f" providerId="Windows Live" clId="Web-{3A62280B-5DCF-46AC-939E-C14AE08E7423}" dt="2024-05-11T19:50:37.509" v="374" actId="14100"/>
          <ac:spMkLst>
            <pc:docMk/>
            <pc:sldMk cId="1317757873" sldId="269"/>
            <ac:spMk id="3" creationId="{5A673C14-DC8D-669A-7185-B74C2120E225}"/>
          </ac:spMkLst>
        </pc:spChg>
      </pc:sldChg>
    </pc:docChg>
  </pc:docChgLst>
  <pc:docChgLst>
    <pc:chgData name="Sohan Karmakar" userId="4dd425898b083b3a" providerId="Windows Live" clId="Web-{FDC35205-3562-4BA7-AB36-B11B9AE23B63}"/>
    <pc:docChg chg="modSld">
      <pc:chgData name="Sohan Karmakar" userId="4dd425898b083b3a" providerId="Windows Live" clId="Web-{FDC35205-3562-4BA7-AB36-B11B9AE23B63}" dt="2024-05-11T21:13:21.190" v="332" actId="20577"/>
      <pc:docMkLst>
        <pc:docMk/>
      </pc:docMkLst>
      <pc:sldChg chg="modSp">
        <pc:chgData name="Sohan Karmakar" userId="4dd425898b083b3a" providerId="Windows Live" clId="Web-{FDC35205-3562-4BA7-AB36-B11B9AE23B63}" dt="2024-05-11T21:12:46.425" v="328" actId="20577"/>
        <pc:sldMkLst>
          <pc:docMk/>
          <pc:sldMk cId="109857222" sldId="256"/>
        </pc:sldMkLst>
        <pc:spChg chg="mod">
          <ac:chgData name="Sohan Karmakar" userId="4dd425898b083b3a" providerId="Windows Live" clId="Web-{FDC35205-3562-4BA7-AB36-B11B9AE23B63}" dt="2024-05-11T21:12:46.425" v="328" actId="20577"/>
          <ac:spMkLst>
            <pc:docMk/>
            <pc:sldMk cId="109857222" sldId="256"/>
            <ac:spMk id="3" creationId="{00000000-0000-0000-0000-000000000000}"/>
          </ac:spMkLst>
        </pc:spChg>
      </pc:sldChg>
      <pc:sldChg chg="addSp delSp modSp">
        <pc:chgData name="Sohan Karmakar" userId="4dd425898b083b3a" providerId="Windows Live" clId="Web-{FDC35205-3562-4BA7-AB36-B11B9AE23B63}" dt="2024-05-11T21:12:32.644" v="323" actId="14100"/>
        <pc:sldMkLst>
          <pc:docMk/>
          <pc:sldMk cId="2050508822" sldId="260"/>
        </pc:sldMkLst>
        <pc:spChg chg="add mod">
          <ac:chgData name="Sohan Karmakar" userId="4dd425898b083b3a" providerId="Windows Live" clId="Web-{FDC35205-3562-4BA7-AB36-B11B9AE23B63}" dt="2024-05-11T21:12:17.769" v="319" actId="1076"/>
          <ac:spMkLst>
            <pc:docMk/>
            <pc:sldMk cId="2050508822" sldId="260"/>
            <ac:spMk id="4" creationId="{8452EE6B-4580-253B-CD3A-BF897B72C270}"/>
          </ac:spMkLst>
        </pc:spChg>
        <pc:picChg chg="add del mod modCrop">
          <ac:chgData name="Sohan Karmakar" userId="4dd425898b083b3a" providerId="Windows Live" clId="Web-{FDC35205-3562-4BA7-AB36-B11B9AE23B63}" dt="2024-05-11T21:06:25.592" v="36"/>
          <ac:picMkLst>
            <pc:docMk/>
            <pc:sldMk cId="2050508822" sldId="260"/>
            <ac:picMk id="3" creationId="{ADAEE04A-F2B8-A5DB-738C-EBF7B9A16259}"/>
          </ac:picMkLst>
        </pc:picChg>
        <pc:picChg chg="mod">
          <ac:chgData name="Sohan Karmakar" userId="4dd425898b083b3a" providerId="Windows Live" clId="Web-{FDC35205-3562-4BA7-AB36-B11B9AE23B63}" dt="2024-05-11T21:12:29.644" v="322" actId="14100"/>
          <ac:picMkLst>
            <pc:docMk/>
            <pc:sldMk cId="2050508822" sldId="260"/>
            <ac:picMk id="11" creationId="{A75245C9-8042-090E-26E8-BBF68EDA14D0}"/>
          </ac:picMkLst>
        </pc:picChg>
        <pc:picChg chg="mod">
          <ac:chgData name="Sohan Karmakar" userId="4dd425898b083b3a" providerId="Windows Live" clId="Web-{FDC35205-3562-4BA7-AB36-B11B9AE23B63}" dt="2024-05-11T21:12:32.644" v="323" actId="14100"/>
          <ac:picMkLst>
            <pc:docMk/>
            <pc:sldMk cId="2050508822" sldId="260"/>
            <ac:picMk id="13" creationId="{9A9FB814-94DC-222E-4623-86899135B7DE}"/>
          </ac:picMkLst>
        </pc:picChg>
      </pc:sldChg>
      <pc:sldChg chg="modSp">
        <pc:chgData name="Sohan Karmakar" userId="4dd425898b083b3a" providerId="Windows Live" clId="Web-{FDC35205-3562-4BA7-AB36-B11B9AE23B63}" dt="2024-05-11T21:13:08.846" v="330" actId="20577"/>
        <pc:sldMkLst>
          <pc:docMk/>
          <pc:sldMk cId="1479549896" sldId="261"/>
        </pc:sldMkLst>
        <pc:spChg chg="mod">
          <ac:chgData name="Sohan Karmakar" userId="4dd425898b083b3a" providerId="Windows Live" clId="Web-{FDC35205-3562-4BA7-AB36-B11B9AE23B63}" dt="2024-05-11T21:13:08.846" v="330" actId="20577"/>
          <ac:spMkLst>
            <pc:docMk/>
            <pc:sldMk cId="1479549896" sldId="261"/>
            <ac:spMk id="3" creationId="{A65D7932-CD77-2E34-7493-D06EA8908F61}"/>
          </ac:spMkLst>
        </pc:spChg>
      </pc:sldChg>
      <pc:sldChg chg="modSp">
        <pc:chgData name="Sohan Karmakar" userId="4dd425898b083b3a" providerId="Windows Live" clId="Web-{FDC35205-3562-4BA7-AB36-B11B9AE23B63}" dt="2024-05-11T21:13:21.190" v="332" actId="20577"/>
        <pc:sldMkLst>
          <pc:docMk/>
          <pc:sldMk cId="3627961733" sldId="267"/>
        </pc:sldMkLst>
        <pc:spChg chg="mod">
          <ac:chgData name="Sohan Karmakar" userId="4dd425898b083b3a" providerId="Windows Live" clId="Web-{FDC35205-3562-4BA7-AB36-B11B9AE23B63}" dt="2024-05-11T21:13:21.190" v="332" actId="20577"/>
          <ac:spMkLst>
            <pc:docMk/>
            <pc:sldMk cId="3627961733" sldId="267"/>
            <ac:spMk id="2" creationId="{B5A79CF9-D9BB-A9F3-2FF2-C1F882B948B3}"/>
          </ac:spMkLst>
        </pc:spChg>
      </pc:sldChg>
      <pc:sldChg chg="modSp">
        <pc:chgData name="Sohan Karmakar" userId="4dd425898b083b3a" providerId="Windows Live" clId="Web-{FDC35205-3562-4BA7-AB36-B11B9AE23B63}" dt="2024-05-11T21:00:29.636" v="25" actId="20577"/>
        <pc:sldMkLst>
          <pc:docMk/>
          <pc:sldMk cId="363572964" sldId="270"/>
        </pc:sldMkLst>
        <pc:spChg chg="mod">
          <ac:chgData name="Sohan Karmakar" userId="4dd425898b083b3a" providerId="Windows Live" clId="Web-{FDC35205-3562-4BA7-AB36-B11B9AE23B63}" dt="2024-05-11T21:00:29.636" v="25" actId="20577"/>
          <ac:spMkLst>
            <pc:docMk/>
            <pc:sldMk cId="363572964" sldId="270"/>
            <ac:spMk id="5" creationId="{80A528B6-DFB7-DD2A-07C4-FC112672DE46}"/>
          </ac:spMkLst>
        </pc:spChg>
      </pc:sldChg>
    </pc:docChg>
  </pc:docChgLst>
  <pc:docChgLst>
    <pc:chgData name="Sohan Karmakar" userId="4dd425898b083b3a" providerId="Windows Live" clId="Web-{D55FE3CA-9997-42CE-A84D-C19159136462}"/>
    <pc:docChg chg="addSld modSld sldOrd">
      <pc:chgData name="Sohan Karmakar" userId="4dd425898b083b3a" providerId="Windows Live" clId="Web-{D55FE3CA-9997-42CE-A84D-C19159136462}" dt="2024-05-12T15:17:51.877" v="159"/>
      <pc:docMkLst>
        <pc:docMk/>
      </pc:docMkLst>
      <pc:sldChg chg="modSp">
        <pc:chgData name="Sohan Karmakar" userId="4dd425898b083b3a" providerId="Windows Live" clId="Web-{D55FE3CA-9997-42CE-A84D-C19159136462}" dt="2024-05-12T15:17:47.408" v="158" actId="20577"/>
        <pc:sldMkLst>
          <pc:docMk/>
          <pc:sldMk cId="363572964" sldId="270"/>
        </pc:sldMkLst>
        <pc:spChg chg="mod">
          <ac:chgData name="Sohan Karmakar" userId="4dd425898b083b3a" providerId="Windows Live" clId="Web-{D55FE3CA-9997-42CE-A84D-C19159136462}" dt="2024-05-12T15:17:47.408" v="158" actId="20577"/>
          <ac:spMkLst>
            <pc:docMk/>
            <pc:sldMk cId="363572964" sldId="270"/>
            <ac:spMk id="5" creationId="{80A528B6-DFB7-DD2A-07C4-FC112672DE46}"/>
          </ac:spMkLst>
        </pc:spChg>
      </pc:sldChg>
      <pc:sldChg chg="addSp delSp modSp mod ord setBg">
        <pc:chgData name="Sohan Karmakar" userId="4dd425898b083b3a" providerId="Windows Live" clId="Web-{D55FE3CA-9997-42CE-A84D-C19159136462}" dt="2024-05-12T15:11:39.869" v="139"/>
        <pc:sldMkLst>
          <pc:docMk/>
          <pc:sldMk cId="3487807930" sldId="272"/>
        </pc:sldMkLst>
        <pc:spChg chg="mod">
          <ac:chgData name="Sohan Karmakar" userId="4dd425898b083b3a" providerId="Windows Live" clId="Web-{D55FE3CA-9997-42CE-A84D-C19159136462}" dt="2024-05-12T15:10:32.321" v="126" actId="1076"/>
          <ac:spMkLst>
            <pc:docMk/>
            <pc:sldMk cId="3487807930" sldId="272"/>
            <ac:spMk id="2" creationId="{D4AB4A24-3643-1C54-FC4F-B8A17E220045}"/>
          </ac:spMkLst>
        </pc:spChg>
        <pc:spChg chg="mod">
          <ac:chgData name="Sohan Karmakar" userId="4dd425898b083b3a" providerId="Windows Live" clId="Web-{D55FE3CA-9997-42CE-A84D-C19159136462}" dt="2024-05-12T15:11:29.322" v="138" actId="20577"/>
          <ac:spMkLst>
            <pc:docMk/>
            <pc:sldMk cId="3487807930" sldId="272"/>
            <ac:spMk id="3" creationId="{DB5DA817-8E6F-5AC7-469E-DE7C9703BF2B}"/>
          </ac:spMkLst>
        </pc:spChg>
        <pc:spChg chg="add del">
          <ac:chgData name="Sohan Karmakar" userId="4dd425898b083b3a" providerId="Windows Live" clId="Web-{D55FE3CA-9997-42CE-A84D-C19159136462}" dt="2024-05-12T15:10:16.336" v="121"/>
          <ac:spMkLst>
            <pc:docMk/>
            <pc:sldMk cId="3487807930" sldId="272"/>
            <ac:spMk id="9" creationId="{E9FF3597-294D-4BCC-9A3B-F73618BFB5ED}"/>
          </ac:spMkLst>
        </pc:spChg>
        <pc:spChg chg="add del">
          <ac:chgData name="Sohan Karmakar" userId="4dd425898b083b3a" providerId="Windows Live" clId="Web-{D55FE3CA-9997-42CE-A84D-C19159136462}" dt="2024-05-12T15:10:16.336" v="121"/>
          <ac:spMkLst>
            <pc:docMk/>
            <pc:sldMk cId="3487807930" sldId="272"/>
            <ac:spMk id="11" creationId="{FA95A814-33CD-4A6C-8F2B-378289DBB988}"/>
          </ac:spMkLst>
        </pc:spChg>
        <pc:spChg chg="add del">
          <ac:chgData name="Sohan Karmakar" userId="4dd425898b083b3a" providerId="Windows Live" clId="Web-{D55FE3CA-9997-42CE-A84D-C19159136462}" dt="2024-05-12T15:10:16.336" v="121"/>
          <ac:spMkLst>
            <pc:docMk/>
            <pc:sldMk cId="3487807930" sldId="272"/>
            <ac:spMk id="13" creationId="{E579214A-A9B1-4E84-BF32-CA24669E09B8}"/>
          </ac:spMkLst>
        </pc:spChg>
        <pc:spChg chg="add del">
          <ac:chgData name="Sohan Karmakar" userId="4dd425898b083b3a" providerId="Windows Live" clId="Web-{D55FE3CA-9997-42CE-A84D-C19159136462}" dt="2024-05-12T15:10:21.899" v="123"/>
          <ac:spMkLst>
            <pc:docMk/>
            <pc:sldMk cId="3487807930" sldId="272"/>
            <ac:spMk id="15" creationId="{F89C4351-E530-4C90-9416-A9B8BD88DCC5}"/>
          </ac:spMkLst>
        </pc:spChg>
        <pc:spChg chg="add del">
          <ac:chgData name="Sohan Karmakar" userId="4dd425898b083b3a" providerId="Windows Live" clId="Web-{D55FE3CA-9997-42CE-A84D-C19159136462}" dt="2024-05-12T15:10:21.899" v="123"/>
          <ac:spMkLst>
            <pc:docMk/>
            <pc:sldMk cId="3487807930" sldId="272"/>
            <ac:spMk id="16" creationId="{7612F838-9E15-400D-ADAA-BC5595009BC7}"/>
          </ac:spMkLst>
        </pc:spChg>
        <pc:spChg chg="add del">
          <ac:chgData name="Sohan Karmakar" userId="4dd425898b083b3a" providerId="Windows Live" clId="Web-{D55FE3CA-9997-42CE-A84D-C19159136462}" dt="2024-05-12T15:10:21.899" v="123"/>
          <ac:spMkLst>
            <pc:docMk/>
            <pc:sldMk cId="3487807930" sldId="272"/>
            <ac:spMk id="17" creationId="{22F70C1E-70A9-4389-843B-5784E2A9E77C}"/>
          </ac:spMkLst>
        </pc:spChg>
        <pc:spChg chg="add del">
          <ac:chgData name="Sohan Karmakar" userId="4dd425898b083b3a" providerId="Windows Live" clId="Web-{D55FE3CA-9997-42CE-A84D-C19159136462}" dt="2024-05-12T15:10:21.899" v="123"/>
          <ac:spMkLst>
            <pc:docMk/>
            <pc:sldMk cId="3487807930" sldId="272"/>
            <ac:spMk id="18" creationId="{424227C0-1C28-4574-96C0-36D90661A53F}"/>
          </ac:spMkLst>
        </pc:spChg>
        <pc:spChg chg="add del">
          <ac:chgData name="Sohan Karmakar" userId="4dd425898b083b3a" providerId="Windows Live" clId="Web-{D55FE3CA-9997-42CE-A84D-C19159136462}" dt="2024-05-12T15:10:21.899" v="123"/>
          <ac:spMkLst>
            <pc:docMk/>
            <pc:sldMk cId="3487807930" sldId="272"/>
            <ac:spMk id="19" creationId="{7B2CA80B-A8CD-4C81-90DC-D43EFD3B3770}"/>
          </ac:spMkLst>
        </pc:spChg>
        <pc:spChg chg="add">
          <ac:chgData name="Sohan Karmakar" userId="4dd425898b083b3a" providerId="Windows Live" clId="Web-{D55FE3CA-9997-42CE-A84D-C19159136462}" dt="2024-05-12T15:10:21.914" v="124"/>
          <ac:spMkLst>
            <pc:docMk/>
            <pc:sldMk cId="3487807930" sldId="272"/>
            <ac:spMk id="22" creationId="{E9FF3597-294D-4BCC-9A3B-F73618BFB5ED}"/>
          </ac:spMkLst>
        </pc:spChg>
        <pc:spChg chg="add">
          <ac:chgData name="Sohan Karmakar" userId="4dd425898b083b3a" providerId="Windows Live" clId="Web-{D55FE3CA-9997-42CE-A84D-C19159136462}" dt="2024-05-12T15:10:21.914" v="124"/>
          <ac:spMkLst>
            <pc:docMk/>
            <pc:sldMk cId="3487807930" sldId="272"/>
            <ac:spMk id="23" creationId="{FA95A814-33CD-4A6C-8F2B-378289DBB988}"/>
          </ac:spMkLst>
        </pc:spChg>
        <pc:spChg chg="add">
          <ac:chgData name="Sohan Karmakar" userId="4dd425898b083b3a" providerId="Windows Live" clId="Web-{D55FE3CA-9997-42CE-A84D-C19159136462}" dt="2024-05-12T15:10:21.914" v="124"/>
          <ac:spMkLst>
            <pc:docMk/>
            <pc:sldMk cId="3487807930" sldId="272"/>
            <ac:spMk id="24" creationId="{E579214A-A9B1-4E84-BF32-CA24669E09B8}"/>
          </ac:spMkLst>
        </pc:spChg>
        <pc:picChg chg="add del">
          <ac:chgData name="Sohan Karmakar" userId="4dd425898b083b3a" providerId="Windows Live" clId="Web-{D55FE3CA-9997-42CE-A84D-C19159136462}" dt="2024-05-12T15:10:16.336" v="121"/>
          <ac:picMkLst>
            <pc:docMk/>
            <pc:sldMk cId="3487807930" sldId="272"/>
            <ac:picMk id="5" creationId="{4F63050E-5BB2-691D-597A-C9F3BC0A6C6B}"/>
          </ac:picMkLst>
        </pc:picChg>
        <pc:picChg chg="add del">
          <ac:chgData name="Sohan Karmakar" userId="4dd425898b083b3a" providerId="Windows Live" clId="Web-{D55FE3CA-9997-42CE-A84D-C19159136462}" dt="2024-05-12T15:10:21.899" v="123"/>
          <ac:picMkLst>
            <pc:docMk/>
            <pc:sldMk cId="3487807930" sldId="272"/>
            <ac:picMk id="20" creationId="{3ECE0C91-F434-B917-4A2F-4CBA333EA7A2}"/>
          </ac:picMkLst>
        </pc:picChg>
        <pc:picChg chg="add">
          <ac:chgData name="Sohan Karmakar" userId="4dd425898b083b3a" providerId="Windows Live" clId="Web-{D55FE3CA-9997-42CE-A84D-C19159136462}" dt="2024-05-12T15:10:21.914" v="124"/>
          <ac:picMkLst>
            <pc:docMk/>
            <pc:sldMk cId="3487807930" sldId="272"/>
            <ac:picMk id="25" creationId="{4F63050E-5BB2-691D-597A-C9F3BC0A6C6B}"/>
          </ac:picMkLst>
        </pc:picChg>
      </pc:sldChg>
      <pc:sldChg chg="new">
        <pc:chgData name="Sohan Karmakar" userId="4dd425898b083b3a" providerId="Windows Live" clId="Web-{D55FE3CA-9997-42CE-A84D-C19159136462}" dt="2024-05-12T15:17:51.877" v="159"/>
        <pc:sldMkLst>
          <pc:docMk/>
          <pc:sldMk cId="500091598" sldId="273"/>
        </pc:sldMkLst>
      </pc:sldChg>
    </pc:docChg>
  </pc:docChgLst>
  <pc:docChgLst>
    <pc:chgData name="Sohan Karmakar" userId="4dd425898b083b3a" providerId="Windows Live" clId="Web-{26061996-4CBD-4697-A36D-A7F10EFB7E33}"/>
    <pc:docChg chg="addSld modSld">
      <pc:chgData name="Sohan Karmakar" userId="4dd425898b083b3a" providerId="Windows Live" clId="Web-{26061996-4CBD-4697-A36D-A7F10EFB7E33}" dt="2024-05-12T17:05:48.155" v="338" actId="20577"/>
      <pc:docMkLst>
        <pc:docMk/>
      </pc:docMkLst>
      <pc:sldChg chg="modSp">
        <pc:chgData name="Sohan Karmakar" userId="4dd425898b083b3a" providerId="Windows Live" clId="Web-{26061996-4CBD-4697-A36D-A7F10EFB7E33}" dt="2024-05-12T15:26:15.753" v="12" actId="20577"/>
        <pc:sldMkLst>
          <pc:docMk/>
          <pc:sldMk cId="363572964" sldId="270"/>
        </pc:sldMkLst>
        <pc:spChg chg="mod">
          <ac:chgData name="Sohan Karmakar" userId="4dd425898b083b3a" providerId="Windows Live" clId="Web-{26061996-4CBD-4697-A36D-A7F10EFB7E33}" dt="2024-05-12T15:26:15.753" v="12" actId="20577"/>
          <ac:spMkLst>
            <pc:docMk/>
            <pc:sldMk cId="363572964" sldId="270"/>
            <ac:spMk id="5" creationId="{80A528B6-DFB7-DD2A-07C4-FC112672DE46}"/>
          </ac:spMkLst>
        </pc:spChg>
      </pc:sldChg>
      <pc:sldChg chg="modSp">
        <pc:chgData name="Sohan Karmakar" userId="4dd425898b083b3a" providerId="Windows Live" clId="Web-{26061996-4CBD-4697-A36D-A7F10EFB7E33}" dt="2024-05-12T15:58:01.911" v="265" actId="20577"/>
        <pc:sldMkLst>
          <pc:docMk/>
          <pc:sldMk cId="500091598" sldId="273"/>
        </pc:sldMkLst>
        <pc:spChg chg="mod">
          <ac:chgData name="Sohan Karmakar" userId="4dd425898b083b3a" providerId="Windows Live" clId="Web-{26061996-4CBD-4697-A36D-A7F10EFB7E33}" dt="2024-05-12T15:28:49.369" v="49" actId="20577"/>
          <ac:spMkLst>
            <pc:docMk/>
            <pc:sldMk cId="500091598" sldId="273"/>
            <ac:spMk id="2" creationId="{08EC3620-6B06-AB93-7C27-80424427FA9A}"/>
          </ac:spMkLst>
        </pc:spChg>
        <pc:spChg chg="mod">
          <ac:chgData name="Sohan Karmakar" userId="4dd425898b083b3a" providerId="Windows Live" clId="Web-{26061996-4CBD-4697-A36D-A7F10EFB7E33}" dt="2024-05-12T15:58:01.911" v="265" actId="20577"/>
          <ac:spMkLst>
            <pc:docMk/>
            <pc:sldMk cId="500091598" sldId="273"/>
            <ac:spMk id="3" creationId="{ED3CFC8A-5232-A173-7E51-21A18475CE79}"/>
          </ac:spMkLst>
        </pc:spChg>
      </pc:sldChg>
      <pc:sldChg chg="modSp new">
        <pc:chgData name="Sohan Karmakar" userId="4dd425898b083b3a" providerId="Windows Live" clId="Web-{26061996-4CBD-4697-A36D-A7F10EFB7E33}" dt="2024-05-12T16:08:59.625" v="334" actId="20577"/>
        <pc:sldMkLst>
          <pc:docMk/>
          <pc:sldMk cId="1408841127" sldId="274"/>
        </pc:sldMkLst>
        <pc:spChg chg="mod">
          <ac:chgData name="Sohan Karmakar" userId="4dd425898b083b3a" providerId="Windows Live" clId="Web-{26061996-4CBD-4697-A36D-A7F10EFB7E33}" dt="2024-05-12T15:35:12.415" v="79" actId="20577"/>
          <ac:spMkLst>
            <pc:docMk/>
            <pc:sldMk cId="1408841127" sldId="274"/>
            <ac:spMk id="2" creationId="{160AB4D2-4300-F11A-D503-685AAF690F20}"/>
          </ac:spMkLst>
        </pc:spChg>
        <pc:spChg chg="mod">
          <ac:chgData name="Sohan Karmakar" userId="4dd425898b083b3a" providerId="Windows Live" clId="Web-{26061996-4CBD-4697-A36D-A7F10EFB7E33}" dt="2024-05-12T16:08:59.625" v="334" actId="20577"/>
          <ac:spMkLst>
            <pc:docMk/>
            <pc:sldMk cId="1408841127" sldId="274"/>
            <ac:spMk id="3" creationId="{B515BE86-2318-DAD2-5F10-72ACAE396B8A}"/>
          </ac:spMkLst>
        </pc:spChg>
      </pc:sldChg>
      <pc:sldChg chg="modSp add replId">
        <pc:chgData name="Sohan Karmakar" userId="4dd425898b083b3a" providerId="Windows Live" clId="Web-{26061996-4CBD-4697-A36D-A7F10EFB7E33}" dt="2024-05-12T15:37:32.874" v="112" actId="20577"/>
        <pc:sldMkLst>
          <pc:docMk/>
          <pc:sldMk cId="2839179053" sldId="275"/>
        </pc:sldMkLst>
        <pc:spChg chg="mod">
          <ac:chgData name="Sohan Karmakar" userId="4dd425898b083b3a" providerId="Windows Live" clId="Web-{26061996-4CBD-4697-A36D-A7F10EFB7E33}" dt="2024-05-12T15:37:20.358" v="104" actId="20577"/>
          <ac:spMkLst>
            <pc:docMk/>
            <pc:sldMk cId="2839179053" sldId="275"/>
            <ac:spMk id="2" creationId="{160AB4D2-4300-F11A-D503-685AAF690F20}"/>
          </ac:spMkLst>
        </pc:spChg>
        <pc:spChg chg="mod">
          <ac:chgData name="Sohan Karmakar" userId="4dd425898b083b3a" providerId="Windows Live" clId="Web-{26061996-4CBD-4697-A36D-A7F10EFB7E33}" dt="2024-05-12T15:37:32.874" v="112" actId="20577"/>
          <ac:spMkLst>
            <pc:docMk/>
            <pc:sldMk cId="2839179053" sldId="275"/>
            <ac:spMk id="3" creationId="{B515BE86-2318-DAD2-5F10-72ACAE396B8A}"/>
          </ac:spMkLst>
        </pc:spChg>
      </pc:sldChg>
      <pc:sldChg chg="modSp add replId">
        <pc:chgData name="Sohan Karmakar" userId="4dd425898b083b3a" providerId="Windows Live" clId="Web-{26061996-4CBD-4697-A36D-A7F10EFB7E33}" dt="2024-05-12T17:05:48.155" v="338" actId="20577"/>
        <pc:sldMkLst>
          <pc:docMk/>
          <pc:sldMk cId="2246220758" sldId="276"/>
        </pc:sldMkLst>
        <pc:spChg chg="mod">
          <ac:chgData name="Sohan Karmakar" userId="4dd425898b083b3a" providerId="Windows Live" clId="Web-{26061996-4CBD-4697-A36D-A7F10EFB7E33}" dt="2024-05-12T15:37:43.734" v="119" actId="20577"/>
          <ac:spMkLst>
            <pc:docMk/>
            <pc:sldMk cId="2246220758" sldId="276"/>
            <ac:spMk id="2" creationId="{160AB4D2-4300-F11A-D503-685AAF690F20}"/>
          </ac:spMkLst>
        </pc:spChg>
        <pc:spChg chg="mod">
          <ac:chgData name="Sohan Karmakar" userId="4dd425898b083b3a" providerId="Windows Live" clId="Web-{26061996-4CBD-4697-A36D-A7F10EFB7E33}" dt="2024-05-12T17:05:48.155" v="338" actId="20577"/>
          <ac:spMkLst>
            <pc:docMk/>
            <pc:sldMk cId="2246220758" sldId="276"/>
            <ac:spMk id="3" creationId="{B515BE86-2318-DAD2-5F10-72ACAE396B8A}"/>
          </ac:spMkLst>
        </pc:spChg>
      </pc:sldChg>
    </pc:docChg>
  </pc:docChgLst>
  <pc:docChgLst>
    <pc:chgData name="Sohan Karmakar" userId="4dd425898b083b3a" providerId="Windows Live" clId="Web-{571014E2-C0DB-4B2E-AD28-841AB5B1BD6D}"/>
    <pc:docChg chg="mod addSld delSld modSld sldOrd">
      <pc:chgData name="Sohan Karmakar" userId="4dd425898b083b3a" providerId="Windows Live" clId="Web-{571014E2-C0DB-4B2E-AD28-841AB5B1BD6D}" dt="2024-05-12T19:58:35.627" v="667"/>
      <pc:docMkLst>
        <pc:docMk/>
      </pc:docMkLst>
      <pc:sldChg chg="addCm">
        <pc:chgData name="Sohan Karmakar" userId="4dd425898b083b3a" providerId="Windows Live" clId="Web-{571014E2-C0DB-4B2E-AD28-841AB5B1BD6D}" dt="2024-05-12T19:37:09.902" v="658"/>
        <pc:sldMkLst>
          <pc:docMk/>
          <pc:sldMk cId="109857222" sldId="256"/>
        </pc:sldMkLst>
        <pc:extLst>
          <p:ext xmlns:p="http://schemas.openxmlformats.org/presentationml/2006/main" uri="{D6D511B9-2390-475A-947B-AFAB55BFBCF1}">
            <pc226:cmChg xmlns:pc226="http://schemas.microsoft.com/office/powerpoint/2022/06/main/command" chg="add">
              <pc226:chgData name="Sohan Karmakar" userId="4dd425898b083b3a" providerId="Windows Live" clId="Web-{571014E2-C0DB-4B2E-AD28-841AB5B1BD6D}" dt="2024-05-12T19:37:09.902" v="658"/>
              <pc2:cmMkLst xmlns:pc2="http://schemas.microsoft.com/office/powerpoint/2019/9/main/command">
                <pc:docMk/>
                <pc:sldMk cId="109857222" sldId="256"/>
                <pc2:cmMk id="{E8B9D624-66CA-469F-A92D-ABDCB24E09FC}"/>
              </pc2:cmMkLst>
            </pc226:cmChg>
          </p:ext>
        </pc:extLst>
      </pc:sldChg>
      <pc:sldChg chg="addSp delSp modSp delAnim">
        <pc:chgData name="Sohan Karmakar" userId="4dd425898b083b3a" providerId="Windows Live" clId="Web-{571014E2-C0DB-4B2E-AD28-841AB5B1BD6D}" dt="2024-05-12T18:35:17.193" v="228" actId="20577"/>
        <pc:sldMkLst>
          <pc:docMk/>
          <pc:sldMk cId="1926258012" sldId="266"/>
        </pc:sldMkLst>
        <pc:spChg chg="del">
          <ac:chgData name="Sohan Karmakar" userId="4dd425898b083b3a" providerId="Windows Live" clId="Web-{571014E2-C0DB-4B2E-AD28-841AB5B1BD6D}" dt="2024-05-12T18:33:11.692" v="54"/>
          <ac:spMkLst>
            <pc:docMk/>
            <pc:sldMk cId="1926258012" sldId="266"/>
            <ac:spMk id="3" creationId="{5A673C14-DC8D-669A-7185-B74C2120E225}"/>
          </ac:spMkLst>
        </pc:spChg>
        <pc:spChg chg="add mod">
          <ac:chgData name="Sohan Karmakar" userId="4dd425898b083b3a" providerId="Windows Live" clId="Web-{571014E2-C0DB-4B2E-AD28-841AB5B1BD6D}" dt="2024-05-12T18:35:17.193" v="228" actId="20577"/>
          <ac:spMkLst>
            <pc:docMk/>
            <pc:sldMk cId="1926258012" sldId="266"/>
            <ac:spMk id="5" creationId="{E2518660-7320-F168-E96D-41E8879EA328}"/>
          </ac:spMkLst>
        </pc:spChg>
        <pc:picChg chg="add mod ord modCrop">
          <ac:chgData name="Sohan Karmakar" userId="4dd425898b083b3a" providerId="Windows Live" clId="Web-{571014E2-C0DB-4B2E-AD28-841AB5B1BD6D}" dt="2024-05-12T18:33:43.161" v="62" actId="1076"/>
          <ac:picMkLst>
            <pc:docMk/>
            <pc:sldMk cId="1926258012" sldId="266"/>
            <ac:picMk id="4" creationId="{96B146B7-6EF6-BD51-1428-A44E2298BF2F}"/>
          </ac:picMkLst>
        </pc:picChg>
      </pc:sldChg>
      <pc:sldChg chg="addSp delSp modSp add replId delAnim">
        <pc:chgData name="Sohan Karmakar" userId="4dd425898b083b3a" providerId="Windows Live" clId="Web-{571014E2-C0DB-4B2E-AD28-841AB5B1BD6D}" dt="2024-05-12T18:03:29.786" v="14" actId="1076"/>
        <pc:sldMkLst>
          <pc:docMk/>
          <pc:sldMk cId="261953771" sldId="277"/>
        </pc:sldMkLst>
        <pc:spChg chg="del mod">
          <ac:chgData name="Sohan Karmakar" userId="4dd425898b083b3a" providerId="Windows Live" clId="Web-{571014E2-C0DB-4B2E-AD28-841AB5B1BD6D}" dt="2024-05-12T18:01:23.238" v="4"/>
          <ac:spMkLst>
            <pc:docMk/>
            <pc:sldMk cId="261953771" sldId="277"/>
            <ac:spMk id="3" creationId="{ED3CFC8A-5232-A173-7E51-21A18475CE79}"/>
          </ac:spMkLst>
        </pc:spChg>
        <pc:spChg chg="add del mod">
          <ac:chgData name="Sohan Karmakar" userId="4dd425898b083b3a" providerId="Windows Live" clId="Web-{571014E2-C0DB-4B2E-AD28-841AB5B1BD6D}" dt="2024-05-12T18:02:50.285" v="8"/>
          <ac:spMkLst>
            <pc:docMk/>
            <pc:sldMk cId="261953771" sldId="277"/>
            <ac:spMk id="6" creationId="{855C4B30-3EEB-260C-F447-756A52B4E64F}"/>
          </ac:spMkLst>
        </pc:spChg>
        <pc:picChg chg="add del mod ord">
          <ac:chgData name="Sohan Karmakar" userId="4dd425898b083b3a" providerId="Windows Live" clId="Web-{571014E2-C0DB-4B2E-AD28-841AB5B1BD6D}" dt="2024-05-12T18:01:34.238" v="7"/>
          <ac:picMkLst>
            <pc:docMk/>
            <pc:sldMk cId="261953771" sldId="277"/>
            <ac:picMk id="4" creationId="{6D96098D-2D17-3885-6DBC-674080E557B9}"/>
          </ac:picMkLst>
        </pc:picChg>
        <pc:picChg chg="add mod ord modCrop">
          <ac:chgData name="Sohan Karmakar" userId="4dd425898b083b3a" providerId="Windows Live" clId="Web-{571014E2-C0DB-4B2E-AD28-841AB5B1BD6D}" dt="2024-05-12T18:03:29.786" v="14" actId="1076"/>
          <ac:picMkLst>
            <pc:docMk/>
            <pc:sldMk cId="261953771" sldId="277"/>
            <ac:picMk id="7" creationId="{098A65E5-3026-F21B-0B93-A46B97DA8116}"/>
          </ac:picMkLst>
        </pc:picChg>
      </pc:sldChg>
      <pc:sldChg chg="new del">
        <pc:chgData name="Sohan Karmakar" userId="4dd425898b083b3a" providerId="Windows Live" clId="Web-{571014E2-C0DB-4B2E-AD28-841AB5B1BD6D}" dt="2024-05-12T18:00:39.628" v="1"/>
        <pc:sldMkLst>
          <pc:docMk/>
          <pc:sldMk cId="1329002466" sldId="277"/>
        </pc:sldMkLst>
      </pc:sldChg>
      <pc:sldChg chg="addSp delSp modSp add replId delAnim">
        <pc:chgData name="Sohan Karmakar" userId="4dd425898b083b3a" providerId="Windows Live" clId="Web-{571014E2-C0DB-4B2E-AD28-841AB5B1BD6D}" dt="2024-05-12T18:05:26.990" v="30" actId="14100"/>
        <pc:sldMkLst>
          <pc:docMk/>
          <pc:sldMk cId="4237320815" sldId="278"/>
        </pc:sldMkLst>
        <pc:spChg chg="del mod">
          <ac:chgData name="Sohan Karmakar" userId="4dd425898b083b3a" providerId="Windows Live" clId="Web-{571014E2-C0DB-4B2E-AD28-841AB5B1BD6D}" dt="2024-05-12T18:04:35.302" v="17"/>
          <ac:spMkLst>
            <pc:docMk/>
            <pc:sldMk cId="4237320815" sldId="278"/>
            <ac:spMk id="3" creationId="{B515BE86-2318-DAD2-5F10-72ACAE396B8A}"/>
          </ac:spMkLst>
        </pc:spChg>
        <pc:picChg chg="add mod ord modCrop">
          <ac:chgData name="Sohan Karmakar" userId="4dd425898b083b3a" providerId="Windows Live" clId="Web-{571014E2-C0DB-4B2E-AD28-841AB5B1BD6D}" dt="2024-05-12T18:05:26.990" v="30" actId="14100"/>
          <ac:picMkLst>
            <pc:docMk/>
            <pc:sldMk cId="4237320815" sldId="278"/>
            <ac:picMk id="4" creationId="{5F34DB0A-45DA-D8DB-BC4E-5DC1B82DE5E7}"/>
          </ac:picMkLst>
        </pc:picChg>
      </pc:sldChg>
      <pc:sldChg chg="addSp delSp modSp add replId delAnim">
        <pc:chgData name="Sohan Karmakar" userId="4dd425898b083b3a" providerId="Windows Live" clId="Web-{571014E2-C0DB-4B2E-AD28-841AB5B1BD6D}" dt="2024-05-12T18:07:41.881" v="42" actId="14100"/>
        <pc:sldMkLst>
          <pc:docMk/>
          <pc:sldMk cId="2221803272" sldId="279"/>
        </pc:sldMkLst>
        <pc:spChg chg="del mod">
          <ac:chgData name="Sohan Karmakar" userId="4dd425898b083b3a" providerId="Windows Live" clId="Web-{571014E2-C0DB-4B2E-AD28-841AB5B1BD6D}" dt="2024-05-12T18:06:52.787" v="33"/>
          <ac:spMkLst>
            <pc:docMk/>
            <pc:sldMk cId="2221803272" sldId="279"/>
            <ac:spMk id="3" creationId="{B515BE86-2318-DAD2-5F10-72ACAE396B8A}"/>
          </ac:spMkLst>
        </pc:spChg>
        <pc:picChg chg="add mod ord modCrop">
          <ac:chgData name="Sohan Karmakar" userId="4dd425898b083b3a" providerId="Windows Live" clId="Web-{571014E2-C0DB-4B2E-AD28-841AB5B1BD6D}" dt="2024-05-12T18:07:41.881" v="42" actId="14100"/>
          <ac:picMkLst>
            <pc:docMk/>
            <pc:sldMk cId="2221803272" sldId="279"/>
            <ac:picMk id="4" creationId="{816F29C5-FECD-47BC-187B-24FC6E81E5C4}"/>
          </ac:picMkLst>
        </pc:picChg>
      </pc:sldChg>
      <pc:sldChg chg="addSp delSp modSp add replId delAnim">
        <pc:chgData name="Sohan Karmakar" userId="4dd425898b083b3a" providerId="Windows Live" clId="Web-{571014E2-C0DB-4B2E-AD28-841AB5B1BD6D}" dt="2024-05-12T18:10:46.539" v="53" actId="14100"/>
        <pc:sldMkLst>
          <pc:docMk/>
          <pc:sldMk cId="2979339699" sldId="280"/>
        </pc:sldMkLst>
        <pc:spChg chg="del mod">
          <ac:chgData name="Sohan Karmakar" userId="4dd425898b083b3a" providerId="Windows Live" clId="Web-{571014E2-C0DB-4B2E-AD28-841AB5B1BD6D}" dt="2024-05-12T18:10:15.570" v="45"/>
          <ac:spMkLst>
            <pc:docMk/>
            <pc:sldMk cId="2979339699" sldId="280"/>
            <ac:spMk id="3" creationId="{B515BE86-2318-DAD2-5F10-72ACAE396B8A}"/>
          </ac:spMkLst>
        </pc:spChg>
        <pc:picChg chg="add mod ord modCrop">
          <ac:chgData name="Sohan Karmakar" userId="4dd425898b083b3a" providerId="Windows Live" clId="Web-{571014E2-C0DB-4B2E-AD28-841AB5B1BD6D}" dt="2024-05-12T18:10:46.539" v="53" actId="14100"/>
          <ac:picMkLst>
            <pc:docMk/>
            <pc:sldMk cId="2979339699" sldId="280"/>
            <ac:picMk id="4" creationId="{0437E7F9-4A53-BCBF-947C-274DCA8EC06B}"/>
          </ac:picMkLst>
        </pc:picChg>
      </pc:sldChg>
      <pc:sldChg chg="addSp delSp modSp new del">
        <pc:chgData name="Sohan Karmakar" userId="4dd425898b083b3a" providerId="Windows Live" clId="Web-{571014E2-C0DB-4B2E-AD28-841AB5B1BD6D}" dt="2024-05-12T19:27:38.148" v="631"/>
        <pc:sldMkLst>
          <pc:docMk/>
          <pc:sldMk cId="1862611864" sldId="281"/>
        </pc:sldMkLst>
        <pc:spChg chg="mod">
          <ac:chgData name="Sohan Karmakar" userId="4dd425898b083b3a" providerId="Windows Live" clId="Web-{571014E2-C0DB-4B2E-AD28-841AB5B1BD6D}" dt="2024-05-12T18:35:40.709" v="251" actId="20577"/>
          <ac:spMkLst>
            <pc:docMk/>
            <pc:sldMk cId="1862611864" sldId="281"/>
            <ac:spMk id="2" creationId="{9EFBC5FF-4126-DA02-BF07-3C5EBD57B3FF}"/>
          </ac:spMkLst>
        </pc:spChg>
        <pc:spChg chg="del">
          <ac:chgData name="Sohan Karmakar" userId="4dd425898b083b3a" providerId="Windows Live" clId="Web-{571014E2-C0DB-4B2E-AD28-841AB5B1BD6D}" dt="2024-05-12T18:43:46.386" v="252"/>
          <ac:spMkLst>
            <pc:docMk/>
            <pc:sldMk cId="1862611864" sldId="281"/>
            <ac:spMk id="3" creationId="{CBDD64E6-0968-ECCD-302B-636D56B841DA}"/>
          </ac:spMkLst>
        </pc:spChg>
        <pc:spChg chg="add mod">
          <ac:chgData name="Sohan Karmakar" userId="4dd425898b083b3a" providerId="Windows Live" clId="Web-{571014E2-C0DB-4B2E-AD28-841AB5B1BD6D}" dt="2024-05-12T18:44:30.449" v="275" actId="20577"/>
          <ac:spMkLst>
            <pc:docMk/>
            <pc:sldMk cId="1862611864" sldId="281"/>
            <ac:spMk id="5" creationId="{854ABF7B-176F-11B9-9F38-B43B1A91AD06}"/>
          </ac:spMkLst>
        </pc:spChg>
        <pc:picChg chg="add mod ord">
          <ac:chgData name="Sohan Karmakar" userId="4dd425898b083b3a" providerId="Windows Live" clId="Web-{571014E2-C0DB-4B2E-AD28-841AB5B1BD6D}" dt="2024-05-12T18:44:37.121" v="276" actId="1076"/>
          <ac:picMkLst>
            <pc:docMk/>
            <pc:sldMk cId="1862611864" sldId="281"/>
            <ac:picMk id="4" creationId="{8BBFB90A-1CCE-7774-639A-6ABA7283E90B}"/>
          </ac:picMkLst>
        </pc:picChg>
      </pc:sldChg>
      <pc:sldChg chg="modSp new">
        <pc:chgData name="Sohan Karmakar" userId="4dd425898b083b3a" providerId="Windows Live" clId="Web-{571014E2-C0DB-4B2E-AD28-841AB5B1BD6D}" dt="2024-05-12T19:31:09.259" v="648" actId="20577"/>
        <pc:sldMkLst>
          <pc:docMk/>
          <pc:sldMk cId="695182621" sldId="282"/>
        </pc:sldMkLst>
        <pc:spChg chg="mod">
          <ac:chgData name="Sohan Karmakar" userId="4dd425898b083b3a" providerId="Windows Live" clId="Web-{571014E2-C0DB-4B2E-AD28-841AB5B1BD6D}" dt="2024-05-12T18:57:36.946" v="296" actId="1076"/>
          <ac:spMkLst>
            <pc:docMk/>
            <pc:sldMk cId="695182621" sldId="282"/>
            <ac:spMk id="2" creationId="{61972C4E-DE6D-AA6C-1A86-478FC1718346}"/>
          </ac:spMkLst>
        </pc:spChg>
        <pc:spChg chg="mod">
          <ac:chgData name="Sohan Karmakar" userId="4dd425898b083b3a" providerId="Windows Live" clId="Web-{571014E2-C0DB-4B2E-AD28-841AB5B1BD6D}" dt="2024-05-12T19:31:09.259" v="648" actId="20577"/>
          <ac:spMkLst>
            <pc:docMk/>
            <pc:sldMk cId="695182621" sldId="282"/>
            <ac:spMk id="3" creationId="{C06185B3-678B-DC74-385E-1A79B73323D4}"/>
          </ac:spMkLst>
        </pc:spChg>
      </pc:sldChg>
      <pc:sldChg chg="modSp addCm">
        <pc:chgData name="Sohan Karmakar" userId="4dd425898b083b3a" providerId="Windows Live" clId="Web-{571014E2-C0DB-4B2E-AD28-841AB5B1BD6D}" dt="2024-05-12T19:58:15.783" v="666"/>
        <pc:sldMkLst>
          <pc:docMk/>
          <pc:sldMk cId="3237168879" sldId="284"/>
        </pc:sldMkLst>
        <pc:spChg chg="mod">
          <ac:chgData name="Sohan Karmakar" userId="4dd425898b083b3a" providerId="Windows Live" clId="Web-{571014E2-C0DB-4B2E-AD28-841AB5B1BD6D}" dt="2024-05-12T19:57:52.689" v="665" actId="20577"/>
          <ac:spMkLst>
            <pc:docMk/>
            <pc:sldMk cId="3237168879" sldId="284"/>
            <ac:spMk id="2" creationId="{ADA320FC-B8C3-59AA-FE89-2EFB083BB2A2}"/>
          </ac:spMkLst>
        </pc:spChg>
        <pc:extLst>
          <p:ext xmlns:p="http://schemas.openxmlformats.org/presentationml/2006/main" uri="{D6D511B9-2390-475A-947B-AFAB55BFBCF1}">
            <pc226:cmChg xmlns:pc226="http://schemas.microsoft.com/office/powerpoint/2022/06/main/command" chg="add">
              <pc226:chgData name="Sohan Karmakar" userId="4dd425898b083b3a" providerId="Windows Live" clId="Web-{571014E2-C0DB-4B2E-AD28-841AB5B1BD6D}" dt="2024-05-12T19:58:15.783" v="666"/>
              <pc2:cmMkLst xmlns:pc2="http://schemas.microsoft.com/office/powerpoint/2019/9/main/command">
                <pc:docMk/>
                <pc:sldMk cId="3237168879" sldId="284"/>
                <pc2:cmMk id="{D057DFA3-A5B1-41E0-BD86-0E7C39D046D8}"/>
              </pc2:cmMkLst>
            </pc226:cmChg>
          </p:ext>
        </pc:extLst>
      </pc:sldChg>
      <pc:sldChg chg="modSp new addCm">
        <pc:chgData name="Sohan Karmakar" userId="4dd425898b083b3a" providerId="Windows Live" clId="Web-{571014E2-C0DB-4B2E-AD28-841AB5B1BD6D}" dt="2024-05-12T19:58:35.627" v="667"/>
        <pc:sldMkLst>
          <pc:docMk/>
          <pc:sldMk cId="1512201675" sldId="285"/>
        </pc:sldMkLst>
        <pc:spChg chg="mod">
          <ac:chgData name="Sohan Karmakar" userId="4dd425898b083b3a" providerId="Windows Live" clId="Web-{571014E2-C0DB-4B2E-AD28-841AB5B1BD6D}" dt="2024-05-12T19:05:11.154" v="461" actId="1076"/>
          <ac:spMkLst>
            <pc:docMk/>
            <pc:sldMk cId="1512201675" sldId="285"/>
            <ac:spMk id="2" creationId="{59CBE807-3F9C-F073-0A10-24BA80E1C123}"/>
          </ac:spMkLst>
        </pc:spChg>
        <pc:spChg chg="mod">
          <ac:chgData name="Sohan Karmakar" userId="4dd425898b083b3a" providerId="Windows Live" clId="Web-{571014E2-C0DB-4B2E-AD28-841AB5B1BD6D}" dt="2024-05-12T19:31:02.259" v="647" actId="20577"/>
          <ac:spMkLst>
            <pc:docMk/>
            <pc:sldMk cId="1512201675" sldId="285"/>
            <ac:spMk id="3" creationId="{BCD65366-5857-009C-69F1-B8082647BAEA}"/>
          </ac:spMkLst>
        </pc:spChg>
        <pc:extLst>
          <p:ext xmlns:p="http://schemas.openxmlformats.org/presentationml/2006/main" uri="{D6D511B9-2390-475A-947B-AFAB55BFBCF1}">
            <pc226:cmChg xmlns:pc226="http://schemas.microsoft.com/office/powerpoint/2022/06/main/command" chg="add">
              <pc226:chgData name="Sohan Karmakar" userId="4dd425898b083b3a" providerId="Windows Live" clId="Web-{571014E2-C0DB-4B2E-AD28-841AB5B1BD6D}" dt="2024-05-12T19:58:35.627" v="667"/>
              <pc2:cmMkLst xmlns:pc2="http://schemas.microsoft.com/office/powerpoint/2019/9/main/command">
                <pc:docMk/>
                <pc:sldMk cId="1512201675" sldId="285"/>
                <pc2:cmMk id="{B3A0E177-C8C1-463E-B546-6F2E5419D0B3}"/>
              </pc2:cmMkLst>
            </pc226:cmChg>
          </p:ext>
        </pc:extLst>
      </pc:sldChg>
      <pc:sldChg chg="modSp add ord replId">
        <pc:chgData name="Sohan Karmakar" userId="4dd425898b083b3a" providerId="Windows Live" clId="Web-{571014E2-C0DB-4B2E-AD28-841AB5B1BD6D}" dt="2024-05-12T19:48:25.627" v="659"/>
        <pc:sldMkLst>
          <pc:docMk/>
          <pc:sldMk cId="4061819184" sldId="286"/>
        </pc:sldMkLst>
        <pc:spChg chg="mod">
          <ac:chgData name="Sohan Karmakar" userId="4dd425898b083b3a" providerId="Windows Live" clId="Web-{571014E2-C0DB-4B2E-AD28-841AB5B1BD6D}" dt="2024-05-12T19:31:24.447" v="651" actId="20577"/>
          <ac:spMkLst>
            <pc:docMk/>
            <pc:sldMk cId="4061819184" sldId="286"/>
            <ac:spMk id="3" creationId="{BCD65366-5857-009C-69F1-B8082647BAEA}"/>
          </ac:spMkLst>
        </pc:spChg>
      </pc:sldChg>
      <pc:sldChg chg="new del">
        <pc:chgData name="Sohan Karmakar" userId="4dd425898b083b3a" providerId="Windows Live" clId="Web-{571014E2-C0DB-4B2E-AD28-841AB5B1BD6D}" dt="2024-05-12T19:13:13.486" v="513"/>
        <pc:sldMkLst>
          <pc:docMk/>
          <pc:sldMk cId="1368701835" sldId="287"/>
        </pc:sldMkLst>
      </pc:sldChg>
      <pc:sldChg chg="modSp add replId">
        <pc:chgData name="Sohan Karmakar" userId="4dd425898b083b3a" providerId="Windows Live" clId="Web-{571014E2-C0DB-4B2E-AD28-841AB5B1BD6D}" dt="2024-05-12T19:33:47.026" v="656" actId="20577"/>
        <pc:sldMkLst>
          <pc:docMk/>
          <pc:sldMk cId="4202230013" sldId="287"/>
        </pc:sldMkLst>
        <pc:spChg chg="mod">
          <ac:chgData name="Sohan Karmakar" userId="4dd425898b083b3a" providerId="Windows Live" clId="Web-{571014E2-C0DB-4B2E-AD28-841AB5B1BD6D}" dt="2024-05-12T19:33:47.026" v="656" actId="20577"/>
          <ac:spMkLst>
            <pc:docMk/>
            <pc:sldMk cId="4202230013" sldId="287"/>
            <ac:spMk id="3" creationId="{BCD65366-5857-009C-69F1-B8082647BAEA}"/>
          </ac:spMkLst>
        </pc:spChg>
      </pc:sldChg>
      <pc:sldChg chg="modSp">
        <pc:chgData name="Sohan Karmakar" userId="4dd425898b083b3a" providerId="Windows Live" clId="Web-{571014E2-C0DB-4B2E-AD28-841AB5B1BD6D}" dt="2024-05-12T19:23:07.177" v="630" actId="20577"/>
        <pc:sldMkLst>
          <pc:docMk/>
          <pc:sldMk cId="2982269269" sldId="289"/>
        </pc:sldMkLst>
        <pc:spChg chg="mod">
          <ac:chgData name="Sohan Karmakar" userId="4dd425898b083b3a" providerId="Windows Live" clId="Web-{571014E2-C0DB-4B2E-AD28-841AB5B1BD6D}" dt="2024-05-12T19:23:07.177" v="630" actId="20577"/>
          <ac:spMkLst>
            <pc:docMk/>
            <pc:sldMk cId="2982269269" sldId="289"/>
            <ac:spMk id="3" creationId="{6EBF953B-043D-63AF-9F94-E81C50CF800A}"/>
          </ac:spMkLst>
        </pc:spChg>
      </pc:sldChg>
    </pc:docChg>
  </pc:docChgLst>
  <pc:docChgLst>
    <pc:chgData name="Sohan Karmakar" userId="4dd425898b083b3a" providerId="Windows Live" clId="Web-{1232CE5F-40A3-41CB-92F7-DD5BFCE5C474}"/>
    <pc:docChg chg="addSld modSld modMainMaster">
      <pc:chgData name="Sohan Karmakar" userId="4dd425898b083b3a" providerId="Windows Live" clId="Web-{1232CE5F-40A3-41CB-92F7-DD5BFCE5C474}" dt="2024-05-11T20:48:16.694" v="252" actId="20577"/>
      <pc:docMkLst>
        <pc:docMk/>
      </pc:docMkLst>
      <pc:sldChg chg="mod">
        <pc:chgData name="Sohan Karmakar" userId="4dd425898b083b3a" providerId="Windows Live" clId="Web-{1232CE5F-40A3-41CB-92F7-DD5BFCE5C474}" dt="2024-05-11T20:15:43.236" v="180"/>
        <pc:sldMkLst>
          <pc:docMk/>
          <pc:sldMk cId="109857222" sldId="256"/>
        </pc:sldMkLst>
      </pc:sldChg>
      <pc:sldChg chg="modSp mod setBg">
        <pc:chgData name="Sohan Karmakar" userId="4dd425898b083b3a" providerId="Windows Live" clId="Web-{1232CE5F-40A3-41CB-92F7-DD5BFCE5C474}" dt="2024-05-11T20:15:43.236" v="180"/>
        <pc:sldMkLst>
          <pc:docMk/>
          <pc:sldMk cId="4209340803" sldId="257"/>
        </pc:sldMkLst>
        <pc:spChg chg="mod">
          <ac:chgData name="Sohan Karmakar" userId="4dd425898b083b3a" providerId="Windows Live" clId="Web-{1232CE5F-40A3-41CB-92F7-DD5BFCE5C474}" dt="2024-05-11T20:14:09.671" v="174" actId="20577"/>
          <ac:spMkLst>
            <pc:docMk/>
            <pc:sldMk cId="4209340803" sldId="257"/>
            <ac:spMk id="3" creationId="{1FFBC498-F824-A379-3764-63ED602F07B8}"/>
          </ac:spMkLst>
        </pc:spChg>
      </pc:sldChg>
      <pc:sldChg chg="addSp delSp modSp mod setBg">
        <pc:chgData name="Sohan Karmakar" userId="4dd425898b083b3a" providerId="Windows Live" clId="Web-{1232CE5F-40A3-41CB-92F7-DD5BFCE5C474}" dt="2024-05-11T20:15:43.236" v="180"/>
        <pc:sldMkLst>
          <pc:docMk/>
          <pc:sldMk cId="1567373743" sldId="258"/>
        </pc:sldMkLst>
        <pc:spChg chg="mod">
          <ac:chgData name="Sohan Karmakar" userId="4dd425898b083b3a" providerId="Windows Live" clId="Web-{1232CE5F-40A3-41CB-92F7-DD5BFCE5C474}" dt="2024-05-11T19:58:14.028" v="6"/>
          <ac:spMkLst>
            <pc:docMk/>
            <pc:sldMk cId="1567373743" sldId="258"/>
            <ac:spMk id="2" creationId="{EF61F723-2CC2-0C90-D585-55AC16B3375A}"/>
          </ac:spMkLst>
        </pc:spChg>
        <pc:spChg chg="mod">
          <ac:chgData name="Sohan Karmakar" userId="4dd425898b083b3a" providerId="Windows Live" clId="Web-{1232CE5F-40A3-41CB-92F7-DD5BFCE5C474}" dt="2024-05-11T20:14:33.797" v="178" actId="20577"/>
          <ac:spMkLst>
            <pc:docMk/>
            <pc:sldMk cId="1567373743" sldId="258"/>
            <ac:spMk id="3" creationId="{86ABE773-E792-B270-714B-144223B71A40}"/>
          </ac:spMkLst>
        </pc:spChg>
        <pc:spChg chg="add del">
          <ac:chgData name="Sohan Karmakar" userId="4dd425898b083b3a" providerId="Windows Live" clId="Web-{1232CE5F-40A3-41CB-92F7-DD5BFCE5C474}" dt="2024-05-11T20:05:26.374" v="66"/>
          <ac:spMkLst>
            <pc:docMk/>
            <pc:sldMk cId="1567373743" sldId="258"/>
            <ac:spMk id="4" creationId="{05A4372F-5FB1-9939-B095-1A1C1541586A}"/>
          </ac:spMkLst>
        </pc:spChg>
        <pc:spChg chg="add del">
          <ac:chgData name="Sohan Karmakar" userId="4dd425898b083b3a" providerId="Windows Live" clId="Web-{1232CE5F-40A3-41CB-92F7-DD5BFCE5C474}" dt="2024-05-11T20:06:45.891" v="74"/>
          <ac:spMkLst>
            <pc:docMk/>
            <pc:sldMk cId="1567373743" sldId="258"/>
            <ac:spMk id="5" creationId="{195AE9C2-6DB0-3D9C-4CBC-14563D803B87}"/>
          </ac:spMkLst>
        </pc:spChg>
        <pc:spChg chg="add mod">
          <ac:chgData name="Sohan Karmakar" userId="4dd425898b083b3a" providerId="Windows Live" clId="Web-{1232CE5F-40A3-41CB-92F7-DD5BFCE5C474}" dt="2024-05-11T20:03:42.796" v="57" actId="20577"/>
          <ac:spMkLst>
            <pc:docMk/>
            <pc:sldMk cId="1567373743" sldId="258"/>
            <ac:spMk id="6" creationId="{31ABD15B-951A-61AA-FB92-8BC7FBA74532}"/>
          </ac:spMkLst>
        </pc:spChg>
        <pc:spChg chg="add mod">
          <ac:chgData name="Sohan Karmakar" userId="4dd425898b083b3a" providerId="Windows Live" clId="Web-{1232CE5F-40A3-41CB-92F7-DD5BFCE5C474}" dt="2024-05-11T20:12:14.168" v="134" actId="1076"/>
          <ac:spMkLst>
            <pc:docMk/>
            <pc:sldMk cId="1567373743" sldId="258"/>
            <ac:spMk id="8" creationId="{5571467E-1F85-2F00-0494-D185A258A843}"/>
          </ac:spMkLst>
        </pc:spChg>
        <pc:spChg chg="add del">
          <ac:chgData name="Sohan Karmakar" userId="4dd425898b083b3a" providerId="Windows Live" clId="Web-{1232CE5F-40A3-41CB-92F7-DD5BFCE5C474}" dt="2024-05-11T20:00:57.514" v="12"/>
          <ac:spMkLst>
            <pc:docMk/>
            <pc:sldMk cId="1567373743" sldId="258"/>
            <ac:spMk id="9" creationId="{30901EA4-6CA0-4A64-939C-F76E88D155AA}"/>
          </ac:spMkLst>
        </pc:spChg>
        <pc:spChg chg="add del">
          <ac:chgData name="Sohan Karmakar" userId="4dd425898b083b3a" providerId="Windows Live" clId="Web-{1232CE5F-40A3-41CB-92F7-DD5BFCE5C474}" dt="2024-05-11T20:00:57.514" v="12"/>
          <ac:spMkLst>
            <pc:docMk/>
            <pc:sldMk cId="1567373743" sldId="258"/>
            <ac:spMk id="11" creationId="{7E3B2BA1-50FC-4574-838F-AB0B5B93B91D}"/>
          </ac:spMkLst>
        </pc:spChg>
        <pc:spChg chg="add">
          <ac:chgData name="Sohan Karmakar" userId="4dd425898b083b3a" providerId="Windows Live" clId="Web-{1232CE5F-40A3-41CB-92F7-DD5BFCE5C474}" dt="2024-05-11T20:00:57.514" v="12"/>
          <ac:spMkLst>
            <pc:docMk/>
            <pc:sldMk cId="1567373743" sldId="258"/>
            <ac:spMk id="16" creationId="{30901EA4-6CA0-4A64-939C-F76E88D155AA}"/>
          </ac:spMkLst>
        </pc:spChg>
        <pc:spChg chg="add">
          <ac:chgData name="Sohan Karmakar" userId="4dd425898b083b3a" providerId="Windows Live" clId="Web-{1232CE5F-40A3-41CB-92F7-DD5BFCE5C474}" dt="2024-05-11T20:00:57.514" v="12"/>
          <ac:spMkLst>
            <pc:docMk/>
            <pc:sldMk cId="1567373743" sldId="258"/>
            <ac:spMk id="18" creationId="{7E3B2BA1-50FC-4574-838F-AB0B5B93B91D}"/>
          </ac:spMkLst>
        </pc:spChg>
        <pc:picChg chg="add del mod">
          <ac:chgData name="Sohan Karmakar" userId="4dd425898b083b3a" providerId="Windows Live" clId="Web-{1232CE5F-40A3-41CB-92F7-DD5BFCE5C474}" dt="2024-05-11T19:58:32.934" v="8"/>
          <ac:picMkLst>
            <pc:docMk/>
            <pc:sldMk cId="1567373743" sldId="258"/>
            <ac:picMk id="4" creationId="{7C777D86-575F-DC2C-BE7F-CB44F7F8BAFE}"/>
          </ac:picMkLst>
        </pc:picChg>
        <pc:picChg chg="add del mod">
          <ac:chgData name="Sohan Karmakar" userId="4dd425898b083b3a" providerId="Windows Live" clId="Web-{1232CE5F-40A3-41CB-92F7-DD5BFCE5C474}" dt="2024-05-11T20:03:39.281" v="56"/>
          <ac:picMkLst>
            <pc:docMk/>
            <pc:sldMk cId="1567373743" sldId="258"/>
            <ac:picMk id="5" creationId="{70732E75-65D0-5B34-22BA-C468DE1012F7}"/>
          </ac:picMkLst>
        </pc:picChg>
        <pc:picChg chg="add mod modCrop">
          <ac:chgData name="Sohan Karmakar" userId="4dd425898b083b3a" providerId="Windows Live" clId="Web-{1232CE5F-40A3-41CB-92F7-DD5BFCE5C474}" dt="2024-05-11T20:07:57.956" v="112"/>
          <ac:picMkLst>
            <pc:docMk/>
            <pc:sldMk cId="1567373743" sldId="258"/>
            <ac:picMk id="7" creationId="{384F4F28-6DFB-4C2F-8002-0C568A5A3D27}"/>
          </ac:picMkLst>
        </pc:picChg>
      </pc:sldChg>
      <pc:sldChg chg="mod">
        <pc:chgData name="Sohan Karmakar" userId="4dd425898b083b3a" providerId="Windows Live" clId="Web-{1232CE5F-40A3-41CB-92F7-DD5BFCE5C474}" dt="2024-05-11T20:15:43.236" v="180"/>
        <pc:sldMkLst>
          <pc:docMk/>
          <pc:sldMk cId="525379349" sldId="259"/>
        </pc:sldMkLst>
      </pc:sldChg>
      <pc:sldChg chg="mod">
        <pc:chgData name="Sohan Karmakar" userId="4dd425898b083b3a" providerId="Windows Live" clId="Web-{1232CE5F-40A3-41CB-92F7-DD5BFCE5C474}" dt="2024-05-11T20:15:43.236" v="180"/>
        <pc:sldMkLst>
          <pc:docMk/>
          <pc:sldMk cId="2050508822" sldId="260"/>
        </pc:sldMkLst>
      </pc:sldChg>
      <pc:sldChg chg="mod">
        <pc:chgData name="Sohan Karmakar" userId="4dd425898b083b3a" providerId="Windows Live" clId="Web-{1232CE5F-40A3-41CB-92F7-DD5BFCE5C474}" dt="2024-05-11T20:15:43.236" v="180"/>
        <pc:sldMkLst>
          <pc:docMk/>
          <pc:sldMk cId="1479549896" sldId="261"/>
        </pc:sldMkLst>
      </pc:sldChg>
      <pc:sldChg chg="mod">
        <pc:chgData name="Sohan Karmakar" userId="4dd425898b083b3a" providerId="Windows Live" clId="Web-{1232CE5F-40A3-41CB-92F7-DD5BFCE5C474}" dt="2024-05-11T20:15:43.236" v="180"/>
        <pc:sldMkLst>
          <pc:docMk/>
          <pc:sldMk cId="2479523739" sldId="262"/>
        </pc:sldMkLst>
      </pc:sldChg>
      <pc:sldChg chg="mod">
        <pc:chgData name="Sohan Karmakar" userId="4dd425898b083b3a" providerId="Windows Live" clId="Web-{1232CE5F-40A3-41CB-92F7-DD5BFCE5C474}" dt="2024-05-11T20:15:43.236" v="180"/>
        <pc:sldMkLst>
          <pc:docMk/>
          <pc:sldMk cId="4182064035" sldId="263"/>
        </pc:sldMkLst>
      </pc:sldChg>
      <pc:sldChg chg="addSp delSp modSp mod">
        <pc:chgData name="Sohan Karmakar" userId="4dd425898b083b3a" providerId="Windows Live" clId="Web-{1232CE5F-40A3-41CB-92F7-DD5BFCE5C474}" dt="2024-05-11T20:31:47.749" v="186" actId="1076"/>
        <pc:sldMkLst>
          <pc:docMk/>
          <pc:sldMk cId="1314631105" sldId="264"/>
        </pc:sldMkLst>
        <pc:spChg chg="del">
          <ac:chgData name="Sohan Karmakar" userId="4dd425898b083b3a" providerId="Windows Live" clId="Web-{1232CE5F-40A3-41CB-92F7-DD5BFCE5C474}" dt="2024-05-11T20:31:16.655" v="181"/>
          <ac:spMkLst>
            <pc:docMk/>
            <pc:sldMk cId="1314631105" sldId="264"/>
            <ac:spMk id="3" creationId="{5A673C14-DC8D-669A-7185-B74C2120E225}"/>
          </ac:spMkLst>
        </pc:spChg>
        <pc:picChg chg="add mod ord">
          <ac:chgData name="Sohan Karmakar" userId="4dd425898b083b3a" providerId="Windows Live" clId="Web-{1232CE5F-40A3-41CB-92F7-DD5BFCE5C474}" dt="2024-05-11T20:31:47.749" v="186" actId="1076"/>
          <ac:picMkLst>
            <pc:docMk/>
            <pc:sldMk cId="1314631105" sldId="264"/>
            <ac:picMk id="4" creationId="{C692BD69-D9F7-128A-845F-DA0C2B4F3622}"/>
          </ac:picMkLst>
        </pc:picChg>
      </pc:sldChg>
      <pc:sldChg chg="mod">
        <pc:chgData name="Sohan Karmakar" userId="4dd425898b083b3a" providerId="Windows Live" clId="Web-{1232CE5F-40A3-41CB-92F7-DD5BFCE5C474}" dt="2024-05-11T20:15:43.236" v="180"/>
        <pc:sldMkLst>
          <pc:docMk/>
          <pc:sldMk cId="1926258012" sldId="266"/>
        </pc:sldMkLst>
      </pc:sldChg>
      <pc:sldChg chg="mod">
        <pc:chgData name="Sohan Karmakar" userId="4dd425898b083b3a" providerId="Windows Live" clId="Web-{1232CE5F-40A3-41CB-92F7-DD5BFCE5C474}" dt="2024-05-11T20:15:43.236" v="180"/>
        <pc:sldMkLst>
          <pc:docMk/>
          <pc:sldMk cId="3627961733" sldId="267"/>
        </pc:sldMkLst>
      </pc:sldChg>
      <pc:sldChg chg="modSp mod">
        <pc:chgData name="Sohan Karmakar" userId="4dd425898b083b3a" providerId="Windows Live" clId="Web-{1232CE5F-40A3-41CB-92F7-DD5BFCE5C474}" dt="2024-05-11T20:15:43.236" v="180"/>
        <pc:sldMkLst>
          <pc:docMk/>
          <pc:sldMk cId="407345870" sldId="268"/>
        </pc:sldMkLst>
        <pc:spChg chg="mod">
          <ac:chgData name="Sohan Karmakar" userId="4dd425898b083b3a" providerId="Windows Live" clId="Web-{1232CE5F-40A3-41CB-92F7-DD5BFCE5C474}" dt="2024-05-11T20:09:10.523" v="125" actId="20577"/>
          <ac:spMkLst>
            <pc:docMk/>
            <pc:sldMk cId="407345870" sldId="268"/>
            <ac:spMk id="3" creationId="{5A673C14-DC8D-669A-7185-B74C2120E225}"/>
          </ac:spMkLst>
        </pc:spChg>
      </pc:sldChg>
      <pc:sldChg chg="mod">
        <pc:chgData name="Sohan Karmakar" userId="4dd425898b083b3a" providerId="Windows Live" clId="Web-{1232CE5F-40A3-41CB-92F7-DD5BFCE5C474}" dt="2024-05-11T20:15:43.236" v="180"/>
        <pc:sldMkLst>
          <pc:docMk/>
          <pc:sldMk cId="1317757873" sldId="269"/>
        </pc:sldMkLst>
      </pc:sldChg>
      <pc:sldChg chg="addSp delSp modSp add replId">
        <pc:chgData name="Sohan Karmakar" userId="4dd425898b083b3a" providerId="Windows Live" clId="Web-{1232CE5F-40A3-41CB-92F7-DD5BFCE5C474}" dt="2024-05-11T20:48:16.694" v="252" actId="20577"/>
        <pc:sldMkLst>
          <pc:docMk/>
          <pc:sldMk cId="363572964" sldId="270"/>
        </pc:sldMkLst>
        <pc:spChg chg="add mod">
          <ac:chgData name="Sohan Karmakar" userId="4dd425898b083b3a" providerId="Windows Live" clId="Web-{1232CE5F-40A3-41CB-92F7-DD5BFCE5C474}" dt="2024-05-11T20:48:16.694" v="252" actId="20577"/>
          <ac:spMkLst>
            <pc:docMk/>
            <pc:sldMk cId="363572964" sldId="270"/>
            <ac:spMk id="5" creationId="{80A528B6-DFB7-DD2A-07C4-FC112672DE46}"/>
          </ac:spMkLst>
        </pc:spChg>
        <pc:picChg chg="del">
          <ac:chgData name="Sohan Karmakar" userId="4dd425898b083b3a" providerId="Windows Live" clId="Web-{1232CE5F-40A3-41CB-92F7-DD5BFCE5C474}" dt="2024-05-11T20:36:00.697" v="188"/>
          <ac:picMkLst>
            <pc:docMk/>
            <pc:sldMk cId="363572964" sldId="270"/>
            <ac:picMk id="4" creationId="{C692BD69-D9F7-128A-845F-DA0C2B4F3622}"/>
          </ac:picMkLst>
        </pc:picChg>
      </pc:sldChg>
      <pc:sldMasterChg chg="mod setBg modSldLayout">
        <pc:chgData name="Sohan Karmakar" userId="4dd425898b083b3a" providerId="Windows Live" clId="Web-{1232CE5F-40A3-41CB-92F7-DD5BFCE5C474}" dt="2024-05-11T20:15:43.236" v="180"/>
        <pc:sldMasterMkLst>
          <pc:docMk/>
          <pc:sldMasterMk cId="3777895474" sldId="2147483711"/>
        </pc:sldMasterMkLst>
        <pc:sldLayoutChg chg="mod">
          <pc:chgData name="Sohan Karmakar" userId="4dd425898b083b3a" providerId="Windows Live" clId="Web-{1232CE5F-40A3-41CB-92F7-DD5BFCE5C474}" dt="2024-05-11T20:15:43.236" v="180"/>
          <pc:sldLayoutMkLst>
            <pc:docMk/>
            <pc:sldMasterMk cId="3777895474" sldId="2147483711"/>
            <pc:sldLayoutMk cId="1218421481" sldId="2147483700"/>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826563260" sldId="2147483701"/>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2652117322" sldId="2147483702"/>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1907536191" sldId="2147483703"/>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1372078744" sldId="2147483704"/>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3668383445" sldId="2147483705"/>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3846360447" sldId="2147483706"/>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2245487250" sldId="2147483707"/>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3867687158" sldId="2147483708"/>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1721629011" sldId="2147483709"/>
          </pc:sldLayoutMkLst>
        </pc:sldLayoutChg>
        <pc:sldLayoutChg chg="mod">
          <pc:chgData name="Sohan Karmakar" userId="4dd425898b083b3a" providerId="Windows Live" clId="Web-{1232CE5F-40A3-41CB-92F7-DD5BFCE5C474}" dt="2024-05-11T20:15:43.236" v="180"/>
          <pc:sldLayoutMkLst>
            <pc:docMk/>
            <pc:sldMasterMk cId="3777895474" sldId="2147483711"/>
            <pc:sldLayoutMk cId="2719331579" sldId="2147483710"/>
          </pc:sldLayoutMkLst>
        </pc:sldLayoutChg>
      </pc:sldMasterChg>
    </pc:docChg>
  </pc:docChgLst>
  <pc:docChgLst>
    <pc:chgData name="Rwitobroto Dey" userId="21265b5a4aea48f8" providerId="Windows Live" clId="Web-{3947B5B5-EA1F-419B-ABB4-6F8E11AF686C}"/>
    <pc:docChg chg="delSld modSld">
      <pc:chgData name="Rwitobroto Dey" userId="21265b5a4aea48f8" providerId="Windows Live" clId="Web-{3947B5B5-EA1F-419B-ABB4-6F8E11AF686C}" dt="2024-05-12T19:01:00.149" v="44" actId="1076"/>
      <pc:docMkLst>
        <pc:docMk/>
      </pc:docMkLst>
      <pc:sldChg chg="modSp">
        <pc:chgData name="Rwitobroto Dey" userId="21265b5a4aea48f8" providerId="Windows Live" clId="Web-{3947B5B5-EA1F-419B-ABB4-6F8E11AF686C}" dt="2024-05-12T18:37:43.076" v="1" actId="20577"/>
        <pc:sldMkLst>
          <pc:docMk/>
          <pc:sldMk cId="3636716293" sldId="271"/>
        </pc:sldMkLst>
        <pc:spChg chg="mod">
          <ac:chgData name="Rwitobroto Dey" userId="21265b5a4aea48f8" providerId="Windows Live" clId="Web-{3947B5B5-EA1F-419B-ABB4-6F8E11AF686C}" dt="2024-05-12T18:37:43.076" v="1" actId="20577"/>
          <ac:spMkLst>
            <pc:docMk/>
            <pc:sldMk cId="3636716293" sldId="271"/>
            <ac:spMk id="18" creationId="{AE2480F4-9035-2F17-C714-1DCB3FC2F2B1}"/>
          </ac:spMkLst>
        </pc:spChg>
      </pc:sldChg>
      <pc:sldChg chg="addSp delSp modSp">
        <pc:chgData name="Rwitobroto Dey" userId="21265b5a4aea48f8" providerId="Windows Live" clId="Web-{3947B5B5-EA1F-419B-ABB4-6F8E11AF686C}" dt="2024-05-12T18:59:36.568" v="39" actId="1076"/>
        <pc:sldMkLst>
          <pc:docMk/>
          <pc:sldMk cId="1530213314" sldId="283"/>
        </pc:sldMkLst>
        <pc:picChg chg="del">
          <ac:chgData name="Rwitobroto Dey" userId="21265b5a4aea48f8" providerId="Windows Live" clId="Web-{3947B5B5-EA1F-419B-ABB4-6F8E11AF686C}" dt="2024-05-12T18:55:59.015" v="4"/>
          <ac:picMkLst>
            <pc:docMk/>
            <pc:sldMk cId="1530213314" sldId="283"/>
            <ac:picMk id="3" creationId="{EAB92E0D-AA4C-29DB-2BF8-7CAF3B86EBCA}"/>
          </ac:picMkLst>
        </pc:picChg>
        <pc:picChg chg="del">
          <ac:chgData name="Rwitobroto Dey" userId="21265b5a4aea48f8" providerId="Windows Live" clId="Web-{3947B5B5-EA1F-419B-ABB4-6F8E11AF686C}" dt="2024-05-12T18:56:00.593" v="5"/>
          <ac:picMkLst>
            <pc:docMk/>
            <pc:sldMk cId="1530213314" sldId="283"/>
            <ac:picMk id="4" creationId="{1AC804B8-EFAD-F7BE-4FBD-611FB8CF92BC}"/>
          </ac:picMkLst>
        </pc:picChg>
        <pc:picChg chg="del mod">
          <ac:chgData name="Rwitobroto Dey" userId="21265b5a4aea48f8" providerId="Windows Live" clId="Web-{3947B5B5-EA1F-419B-ABB4-6F8E11AF686C}" dt="2024-05-12T18:55:57.421" v="3"/>
          <ac:picMkLst>
            <pc:docMk/>
            <pc:sldMk cId="1530213314" sldId="283"/>
            <ac:picMk id="5" creationId="{B0A007F0-BFDD-94D3-C38C-2C53A42FFA3C}"/>
          </ac:picMkLst>
        </pc:picChg>
        <pc:picChg chg="mod">
          <ac:chgData name="Rwitobroto Dey" userId="21265b5a4aea48f8" providerId="Windows Live" clId="Web-{3947B5B5-EA1F-419B-ABB4-6F8E11AF686C}" dt="2024-05-12T18:59:36.568" v="39" actId="1076"/>
          <ac:picMkLst>
            <pc:docMk/>
            <pc:sldMk cId="1530213314" sldId="283"/>
            <ac:picMk id="6" creationId="{AFE2DA9A-CFE8-3E42-848B-F4C6F289C3DD}"/>
          </ac:picMkLst>
        </pc:picChg>
        <pc:picChg chg="add mod">
          <ac:chgData name="Rwitobroto Dey" userId="21265b5a4aea48f8" providerId="Windows Live" clId="Web-{3947B5B5-EA1F-419B-ABB4-6F8E11AF686C}" dt="2024-05-12T18:59:29.521" v="38" actId="1076"/>
          <ac:picMkLst>
            <pc:docMk/>
            <pc:sldMk cId="1530213314" sldId="283"/>
            <ac:picMk id="7" creationId="{39E8764C-22D7-49C7-1820-78ADF5122985}"/>
          </ac:picMkLst>
        </pc:picChg>
      </pc:sldChg>
      <pc:sldChg chg="modSp">
        <pc:chgData name="Rwitobroto Dey" userId="21265b5a4aea48f8" providerId="Windows Live" clId="Web-{3947B5B5-EA1F-419B-ABB4-6F8E11AF686C}" dt="2024-05-12T19:01:00.149" v="44" actId="1076"/>
        <pc:sldMkLst>
          <pc:docMk/>
          <pc:sldMk cId="3237168879" sldId="284"/>
        </pc:sldMkLst>
        <pc:spChg chg="mod">
          <ac:chgData name="Rwitobroto Dey" userId="21265b5a4aea48f8" providerId="Windows Live" clId="Web-{3947B5B5-EA1F-419B-ABB4-6F8E11AF686C}" dt="2024-05-12T19:01:00.149" v="44" actId="1076"/>
          <ac:spMkLst>
            <pc:docMk/>
            <pc:sldMk cId="3237168879" sldId="284"/>
            <ac:spMk id="2" creationId="{ADA320FC-B8C3-59AA-FE89-2EFB083BB2A2}"/>
          </ac:spMkLst>
        </pc:spChg>
      </pc:sldChg>
      <pc:sldChg chg="addSp delSp modSp del">
        <pc:chgData name="Rwitobroto Dey" userId="21265b5a4aea48f8" providerId="Windows Live" clId="Web-{3947B5B5-EA1F-419B-ABB4-6F8E11AF686C}" dt="2024-05-12T18:59:50.381" v="40"/>
        <pc:sldMkLst>
          <pc:docMk/>
          <pc:sldMk cId="1714630892" sldId="285"/>
        </pc:sldMkLst>
        <pc:picChg chg="add del mod">
          <ac:chgData name="Rwitobroto Dey" userId="21265b5a4aea48f8" providerId="Windows Live" clId="Web-{3947B5B5-EA1F-419B-ABB4-6F8E11AF686C}" dt="2024-05-12T18:56:56.892" v="12"/>
          <ac:picMkLst>
            <pc:docMk/>
            <pc:sldMk cId="1714630892" sldId="285"/>
            <ac:picMk id="2" creationId="{FE1C1466-C5F9-01BF-6E75-3095A74E67D5}"/>
          </ac:picMkLst>
        </pc:picChg>
        <pc:picChg chg="del mod">
          <ac:chgData name="Rwitobroto Dey" userId="21265b5a4aea48f8" providerId="Windows Live" clId="Web-{3947B5B5-EA1F-419B-ABB4-6F8E11AF686C}" dt="2024-05-12T18:59:10.177" v="34"/>
          <ac:picMkLst>
            <pc:docMk/>
            <pc:sldMk cId="1714630892" sldId="285"/>
            <ac:picMk id="3" creationId="{05021159-8797-C673-A7AD-7210CC098D1F}"/>
          </ac:picMkLst>
        </pc:picChg>
      </pc:sldChg>
      <pc:sldChg chg="modSp del">
        <pc:chgData name="Rwitobroto Dey" userId="21265b5a4aea48f8" providerId="Windows Live" clId="Web-{3947B5B5-EA1F-419B-ABB4-6F8E11AF686C}" dt="2024-05-12T18:59:54.584" v="41"/>
        <pc:sldMkLst>
          <pc:docMk/>
          <pc:sldMk cId="3940619946" sldId="286"/>
        </pc:sldMkLst>
        <pc:picChg chg="mod">
          <ac:chgData name="Rwitobroto Dey" userId="21265b5a4aea48f8" providerId="Windows Live" clId="Web-{3947B5B5-EA1F-419B-ABB4-6F8E11AF686C}" dt="2024-05-12T18:58:13.378" v="27" actId="14100"/>
          <ac:picMkLst>
            <pc:docMk/>
            <pc:sldMk cId="3940619946" sldId="286"/>
            <ac:picMk id="2" creationId="{A909096F-9BAA-C43A-C02B-548FC8A029FC}"/>
          </ac:picMkLst>
        </pc:picChg>
      </pc:sldChg>
      <pc:sldChg chg="modSp del">
        <pc:chgData name="Rwitobroto Dey" userId="21265b5a4aea48f8" providerId="Windows Live" clId="Web-{3947B5B5-EA1F-419B-ABB4-6F8E11AF686C}" dt="2024-05-12T18:59:55.319" v="42"/>
        <pc:sldMkLst>
          <pc:docMk/>
          <pc:sldMk cId="2683875059" sldId="287"/>
        </pc:sldMkLst>
        <pc:picChg chg="mod">
          <ac:chgData name="Rwitobroto Dey" userId="21265b5a4aea48f8" providerId="Windows Live" clId="Web-{3947B5B5-EA1F-419B-ABB4-6F8E11AF686C}" dt="2024-05-12T18:58:38.442" v="31" actId="14100"/>
          <ac:picMkLst>
            <pc:docMk/>
            <pc:sldMk cId="2683875059" sldId="287"/>
            <ac:picMk id="2" creationId="{B4F8A38B-65F4-257A-991F-A5F81B7F1815}"/>
          </ac:picMkLst>
        </pc:picChg>
      </pc:sldChg>
      <pc:sldChg chg="del">
        <pc:chgData name="Rwitobroto Dey" userId="21265b5a4aea48f8" providerId="Windows Live" clId="Web-{3947B5B5-EA1F-419B-ABB4-6F8E11AF686C}" dt="2024-05-12T18:59:58.132" v="43"/>
        <pc:sldMkLst>
          <pc:docMk/>
          <pc:sldMk cId="1747527770" sldId="288"/>
        </pc:sldMkLst>
      </pc:sldChg>
    </pc:docChg>
  </pc:docChgLst>
  <pc:docChgLst>
    <pc:chgData name="SOUMYA CHANDA" userId="b6c28e7be0e42a5f" providerId="Windows Live" clId="Web-{65C8C114-0F32-4278-B149-19DB5736BF34}"/>
    <pc:docChg chg="mod addSld delSld modSld sldOrd">
      <pc:chgData name="SOUMYA CHANDA" userId="b6c28e7be0e42a5f" providerId="Windows Live" clId="Web-{65C8C114-0F32-4278-B149-19DB5736BF34}" dt="2024-05-12T19:58:11.137" v="677" actId="20577"/>
      <pc:docMkLst>
        <pc:docMk/>
      </pc:docMkLst>
      <pc:sldChg chg="modSp modCm">
        <pc:chgData name="SOUMYA CHANDA" userId="b6c28e7be0e42a5f" providerId="Windows Live" clId="Web-{65C8C114-0F32-4278-B149-19DB5736BF34}" dt="2024-05-12T19:47:21.726" v="598" actId="20577"/>
        <pc:sldMkLst>
          <pc:docMk/>
          <pc:sldMk cId="109857222" sldId="256"/>
        </pc:sldMkLst>
        <pc:spChg chg="mod">
          <ac:chgData name="SOUMYA CHANDA" userId="b6c28e7be0e42a5f" providerId="Windows Live" clId="Web-{65C8C114-0F32-4278-B149-19DB5736BF34}" dt="2024-05-12T19:47:21.726" v="598" actId="20577"/>
          <ac:spMkLst>
            <pc:docMk/>
            <pc:sldMk cId="109857222" sldId="256"/>
            <ac:spMk id="3" creationId="{00000000-0000-0000-0000-000000000000}"/>
          </ac:spMkLst>
        </pc:spChg>
        <pc:extLst>
          <p:ext xmlns:p="http://schemas.openxmlformats.org/presentationml/2006/main" uri="{D6D511B9-2390-475A-947B-AFAB55BFBCF1}">
            <pc226:cmChg xmlns:pc226="http://schemas.microsoft.com/office/powerpoint/2022/06/main/command" chg="">
              <pc226:chgData name="SOUMYA CHANDA" userId="b6c28e7be0e42a5f" providerId="Windows Live" clId="Web-{65C8C114-0F32-4278-B149-19DB5736BF34}" dt="2024-05-12T19:47:10.007" v="597"/>
              <pc2:cmMkLst xmlns:pc2="http://schemas.microsoft.com/office/powerpoint/2019/9/main/command">
                <pc:docMk/>
                <pc:sldMk cId="109857222" sldId="256"/>
                <pc2:cmMk id="{E8B9D624-66CA-469F-A92D-ABDCB24E09FC}"/>
              </pc2:cmMkLst>
              <pc226:cmRplyChg chg="add">
                <pc226:chgData name="SOUMYA CHANDA" userId="b6c28e7be0e42a5f" providerId="Windows Live" clId="Web-{65C8C114-0F32-4278-B149-19DB5736BF34}" dt="2024-05-12T19:47:10.007" v="597"/>
                <pc2:cmRplyMkLst xmlns:pc2="http://schemas.microsoft.com/office/powerpoint/2019/9/main/command">
                  <pc:docMk/>
                  <pc:sldMk cId="109857222" sldId="256"/>
                  <pc2:cmMk id="{E8B9D624-66CA-469F-A92D-ABDCB24E09FC}"/>
                  <pc2:cmRplyMk id="{A1707B59-993E-43E9-9137-2F71CB66C91F}"/>
                </pc2:cmRplyMkLst>
              </pc226:cmRplyChg>
            </pc226:cmChg>
          </p:ext>
        </pc:extLst>
      </pc:sldChg>
      <pc:sldChg chg="modSp">
        <pc:chgData name="SOUMYA CHANDA" userId="b6c28e7be0e42a5f" providerId="Windows Live" clId="Web-{65C8C114-0F32-4278-B149-19DB5736BF34}" dt="2024-05-12T19:54:35.284" v="664" actId="20577"/>
        <pc:sldMkLst>
          <pc:docMk/>
          <pc:sldMk cId="4209340803" sldId="257"/>
        </pc:sldMkLst>
        <pc:spChg chg="mod">
          <ac:chgData name="SOUMYA CHANDA" userId="b6c28e7be0e42a5f" providerId="Windows Live" clId="Web-{65C8C114-0F32-4278-B149-19DB5736BF34}" dt="2024-05-12T19:54:35.284" v="664" actId="20577"/>
          <ac:spMkLst>
            <pc:docMk/>
            <pc:sldMk cId="4209340803" sldId="257"/>
            <ac:spMk id="3" creationId="{1FFBC498-F824-A379-3764-63ED602F07B8}"/>
          </ac:spMkLst>
        </pc:spChg>
      </pc:sldChg>
      <pc:sldChg chg="modSp">
        <pc:chgData name="SOUMYA CHANDA" userId="b6c28e7be0e42a5f" providerId="Windows Live" clId="Web-{65C8C114-0F32-4278-B149-19DB5736BF34}" dt="2024-05-12T19:54:40.424" v="666" actId="20577"/>
        <pc:sldMkLst>
          <pc:docMk/>
          <pc:sldMk cId="1567373743" sldId="258"/>
        </pc:sldMkLst>
        <pc:spChg chg="mod">
          <ac:chgData name="SOUMYA CHANDA" userId="b6c28e7be0e42a5f" providerId="Windows Live" clId="Web-{65C8C114-0F32-4278-B149-19DB5736BF34}" dt="2024-05-12T18:50:52.498" v="169" actId="14100"/>
          <ac:spMkLst>
            <pc:docMk/>
            <pc:sldMk cId="1567373743" sldId="258"/>
            <ac:spMk id="2" creationId="{EF61F723-2CC2-0C90-D585-55AC16B3375A}"/>
          </ac:spMkLst>
        </pc:spChg>
        <pc:spChg chg="mod">
          <ac:chgData name="SOUMYA CHANDA" userId="b6c28e7be0e42a5f" providerId="Windows Live" clId="Web-{65C8C114-0F32-4278-B149-19DB5736BF34}" dt="2024-05-12T19:54:40.424" v="666" actId="20577"/>
          <ac:spMkLst>
            <pc:docMk/>
            <pc:sldMk cId="1567373743" sldId="258"/>
            <ac:spMk id="3" creationId="{86ABE773-E792-B270-714B-144223B71A40}"/>
          </ac:spMkLst>
        </pc:spChg>
      </pc:sldChg>
      <pc:sldChg chg="modSp">
        <pc:chgData name="SOUMYA CHANDA" userId="b6c28e7be0e42a5f" providerId="Windows Live" clId="Web-{65C8C114-0F32-4278-B149-19DB5736BF34}" dt="2024-05-12T19:54:43.971" v="668" actId="20577"/>
        <pc:sldMkLst>
          <pc:docMk/>
          <pc:sldMk cId="525379349" sldId="259"/>
        </pc:sldMkLst>
        <pc:spChg chg="mod">
          <ac:chgData name="SOUMYA CHANDA" userId="b6c28e7be0e42a5f" providerId="Windows Live" clId="Web-{65C8C114-0F32-4278-B149-19DB5736BF34}" dt="2024-05-12T19:54:43.971" v="668" actId="20577"/>
          <ac:spMkLst>
            <pc:docMk/>
            <pc:sldMk cId="525379349" sldId="259"/>
            <ac:spMk id="3" creationId="{7F538E14-0DEE-6E49-568E-60ADD8C53618}"/>
          </ac:spMkLst>
        </pc:spChg>
      </pc:sldChg>
      <pc:sldChg chg="addSp delSp modSp del delAnim">
        <pc:chgData name="SOUMYA CHANDA" userId="b6c28e7be0e42a5f" providerId="Windows Live" clId="Web-{65C8C114-0F32-4278-B149-19DB5736BF34}" dt="2024-05-12T18:54:12.239" v="189"/>
        <pc:sldMkLst>
          <pc:docMk/>
          <pc:sldMk cId="2050508822" sldId="260"/>
        </pc:sldMkLst>
        <pc:spChg chg="del">
          <ac:chgData name="SOUMYA CHANDA" userId="b6c28e7be0e42a5f" providerId="Windows Live" clId="Web-{65C8C114-0F32-4278-B149-19DB5736BF34}" dt="2024-05-12T18:54:09.004" v="187"/>
          <ac:spMkLst>
            <pc:docMk/>
            <pc:sldMk cId="2050508822" sldId="260"/>
            <ac:spMk id="2" creationId="{BE08389F-CFD1-BAF5-2140-CA45224AF09C}"/>
          </ac:spMkLst>
        </pc:spChg>
        <pc:spChg chg="add del mod">
          <ac:chgData name="SOUMYA CHANDA" userId="b6c28e7be0e42a5f" providerId="Windows Live" clId="Web-{65C8C114-0F32-4278-B149-19DB5736BF34}" dt="2024-05-12T18:54:11.051" v="188"/>
          <ac:spMkLst>
            <pc:docMk/>
            <pc:sldMk cId="2050508822" sldId="260"/>
            <ac:spMk id="6" creationId="{512CC671-E4CB-125A-43A2-F40013A0B72E}"/>
          </ac:spMkLst>
        </pc:spChg>
        <pc:spChg chg="add mod">
          <ac:chgData name="SOUMYA CHANDA" userId="b6c28e7be0e42a5f" providerId="Windows Live" clId="Web-{65C8C114-0F32-4278-B149-19DB5736BF34}" dt="2024-05-12T18:54:09.004" v="187"/>
          <ac:spMkLst>
            <pc:docMk/>
            <pc:sldMk cId="2050508822" sldId="260"/>
            <ac:spMk id="8" creationId="{1A448246-8A08-0FA2-DD21-DF4CADCB61B2}"/>
          </ac:spMkLst>
        </pc:spChg>
        <pc:picChg chg="add mod">
          <ac:chgData name="SOUMYA CHANDA" userId="b6c28e7be0e42a5f" providerId="Windows Live" clId="Web-{65C8C114-0F32-4278-B149-19DB5736BF34}" dt="2024-05-12T18:53:35.738" v="185" actId="14100"/>
          <ac:picMkLst>
            <pc:docMk/>
            <pc:sldMk cId="2050508822" sldId="260"/>
            <ac:picMk id="3" creationId="{0D72B24A-8D9A-88D9-7606-BE47D75168F9}"/>
          </ac:picMkLst>
        </pc:picChg>
        <pc:picChg chg="del">
          <ac:chgData name="SOUMYA CHANDA" userId="b6c28e7be0e42a5f" providerId="Windows Live" clId="Web-{65C8C114-0F32-4278-B149-19DB5736BF34}" dt="2024-05-12T18:53:37.832" v="186"/>
          <ac:picMkLst>
            <pc:docMk/>
            <pc:sldMk cId="2050508822" sldId="260"/>
            <ac:picMk id="11" creationId="{A75245C9-8042-090E-26E8-BBF68EDA14D0}"/>
          </ac:picMkLst>
        </pc:picChg>
        <pc:picChg chg="del">
          <ac:chgData name="SOUMYA CHANDA" userId="b6c28e7be0e42a5f" providerId="Windows Live" clId="Web-{65C8C114-0F32-4278-B149-19DB5736BF34}" dt="2024-05-12T18:53:00.003" v="180"/>
          <ac:picMkLst>
            <pc:docMk/>
            <pc:sldMk cId="2050508822" sldId="260"/>
            <ac:picMk id="13" creationId="{9A9FB814-94DC-222E-4623-86899135B7DE}"/>
          </ac:picMkLst>
        </pc:picChg>
      </pc:sldChg>
      <pc:sldChg chg="modSp">
        <pc:chgData name="SOUMYA CHANDA" userId="b6c28e7be0e42a5f" providerId="Windows Live" clId="Web-{65C8C114-0F32-4278-B149-19DB5736BF34}" dt="2024-05-12T19:05:44.446" v="330" actId="20577"/>
        <pc:sldMkLst>
          <pc:docMk/>
          <pc:sldMk cId="1479549896" sldId="261"/>
        </pc:sldMkLst>
        <pc:spChg chg="mod">
          <ac:chgData name="SOUMYA CHANDA" userId="b6c28e7be0e42a5f" providerId="Windows Live" clId="Web-{65C8C114-0F32-4278-B149-19DB5736BF34}" dt="2024-05-12T19:05:44.446" v="330" actId="20577"/>
          <ac:spMkLst>
            <pc:docMk/>
            <pc:sldMk cId="1479549896" sldId="261"/>
            <ac:spMk id="2" creationId="{B8456473-F104-F553-C964-E7A4F36DA288}"/>
          </ac:spMkLst>
        </pc:spChg>
        <pc:spChg chg="mod">
          <ac:chgData name="SOUMYA CHANDA" userId="b6c28e7be0e42a5f" providerId="Windows Live" clId="Web-{65C8C114-0F32-4278-B149-19DB5736BF34}" dt="2024-05-12T19:05:12.492" v="304" actId="20577"/>
          <ac:spMkLst>
            <pc:docMk/>
            <pc:sldMk cId="1479549896" sldId="261"/>
            <ac:spMk id="3" creationId="{A65D7932-CD77-2E34-7493-D06EA8908F61}"/>
          </ac:spMkLst>
        </pc:spChg>
      </pc:sldChg>
      <pc:sldChg chg="modSp addAnim">
        <pc:chgData name="SOUMYA CHANDA" userId="b6c28e7be0e42a5f" providerId="Windows Live" clId="Web-{65C8C114-0F32-4278-B149-19DB5736BF34}" dt="2024-05-12T19:10:53.863" v="410" actId="14100"/>
        <pc:sldMkLst>
          <pc:docMk/>
          <pc:sldMk cId="2479523739" sldId="262"/>
        </pc:sldMkLst>
        <pc:spChg chg="mod">
          <ac:chgData name="SOUMYA CHANDA" userId="b6c28e7be0e42a5f" providerId="Windows Live" clId="Web-{65C8C114-0F32-4278-B149-19DB5736BF34}" dt="2024-05-12T19:09:29.439" v="403" actId="20577"/>
          <ac:spMkLst>
            <pc:docMk/>
            <pc:sldMk cId="2479523739" sldId="262"/>
            <ac:spMk id="2" creationId="{CB52AE9C-A211-0488-9AE6-9D8C0DBE27D0}"/>
          </ac:spMkLst>
        </pc:spChg>
        <pc:spChg chg="mod">
          <ac:chgData name="SOUMYA CHANDA" userId="b6c28e7be0e42a5f" providerId="Windows Live" clId="Web-{65C8C114-0F32-4278-B149-19DB5736BF34}" dt="2024-05-12T19:10:53.863" v="410" actId="14100"/>
          <ac:spMkLst>
            <pc:docMk/>
            <pc:sldMk cId="2479523739" sldId="262"/>
            <ac:spMk id="3" creationId="{05C48D4D-4D29-60F2-8196-2B00CBE58190}"/>
          </ac:spMkLst>
        </pc:spChg>
      </pc:sldChg>
      <pc:sldChg chg="modSp ord modTransition addAnim">
        <pc:chgData name="SOUMYA CHANDA" userId="b6c28e7be0e42a5f" providerId="Windows Live" clId="Web-{65C8C114-0F32-4278-B149-19DB5736BF34}" dt="2024-05-12T19:16:53.216" v="445" actId="20577"/>
        <pc:sldMkLst>
          <pc:docMk/>
          <pc:sldMk cId="4182064035" sldId="263"/>
        </pc:sldMkLst>
        <pc:spChg chg="mod">
          <ac:chgData name="SOUMYA CHANDA" userId="b6c28e7be0e42a5f" providerId="Windows Live" clId="Web-{65C8C114-0F32-4278-B149-19DB5736BF34}" dt="2024-05-12T19:16:29.606" v="441" actId="20577"/>
          <ac:spMkLst>
            <pc:docMk/>
            <pc:sldMk cId="4182064035" sldId="263"/>
            <ac:spMk id="2" creationId="{37003B5E-470D-9536-EB69-9EBC434A9E00}"/>
          </ac:spMkLst>
        </pc:spChg>
        <pc:spChg chg="mod">
          <ac:chgData name="SOUMYA CHANDA" userId="b6c28e7be0e42a5f" providerId="Windows Live" clId="Web-{65C8C114-0F32-4278-B149-19DB5736BF34}" dt="2024-05-12T19:16:53.216" v="445" actId="20577"/>
          <ac:spMkLst>
            <pc:docMk/>
            <pc:sldMk cId="4182064035" sldId="263"/>
            <ac:spMk id="3" creationId="{073664BB-21D6-DAD3-FF9D-968FA12855B3}"/>
          </ac:spMkLst>
        </pc:spChg>
      </pc:sldChg>
      <pc:sldChg chg="modTransition addAnim">
        <pc:chgData name="SOUMYA CHANDA" userId="b6c28e7be0e42a5f" providerId="Windows Live" clId="Web-{65C8C114-0F32-4278-B149-19DB5736BF34}" dt="2024-05-12T17:27:29.518" v="44"/>
        <pc:sldMkLst>
          <pc:docMk/>
          <pc:sldMk cId="1314631105" sldId="264"/>
        </pc:sldMkLst>
      </pc:sldChg>
      <pc:sldChg chg="addSp delSp modSp modTransition addAnim">
        <pc:chgData name="SOUMYA CHANDA" userId="b6c28e7be0e42a5f" providerId="Windows Live" clId="Web-{65C8C114-0F32-4278-B149-19DB5736BF34}" dt="2024-05-12T19:26:04.262" v="566" actId="14100"/>
        <pc:sldMkLst>
          <pc:docMk/>
          <pc:sldMk cId="1926258012" sldId="266"/>
        </pc:sldMkLst>
        <pc:spChg chg="add del mod">
          <ac:chgData name="SOUMYA CHANDA" userId="b6c28e7be0e42a5f" providerId="Windows Live" clId="Web-{65C8C114-0F32-4278-B149-19DB5736BF34}" dt="2024-05-12T19:25:42.949" v="562"/>
          <ac:spMkLst>
            <pc:docMk/>
            <pc:sldMk cId="1926258012" sldId="266"/>
            <ac:spMk id="6" creationId="{947CA651-7A9A-C6DC-133B-1E4D99B0C43C}"/>
          </ac:spMkLst>
        </pc:spChg>
        <pc:picChg chg="del">
          <ac:chgData name="SOUMYA CHANDA" userId="b6c28e7be0e42a5f" providerId="Windows Live" clId="Web-{65C8C114-0F32-4278-B149-19DB5736BF34}" dt="2024-05-12T19:25:01.510" v="561"/>
          <ac:picMkLst>
            <pc:docMk/>
            <pc:sldMk cId="1926258012" sldId="266"/>
            <ac:picMk id="4" creationId="{96B146B7-6EF6-BD51-1428-A44E2298BF2F}"/>
          </ac:picMkLst>
        </pc:picChg>
        <pc:picChg chg="add mod ord">
          <ac:chgData name="SOUMYA CHANDA" userId="b6c28e7be0e42a5f" providerId="Windows Live" clId="Web-{65C8C114-0F32-4278-B149-19DB5736BF34}" dt="2024-05-12T19:26:04.262" v="566" actId="14100"/>
          <ac:picMkLst>
            <pc:docMk/>
            <pc:sldMk cId="1926258012" sldId="266"/>
            <ac:picMk id="7" creationId="{5ED3AB52-692C-EB26-FF01-E08F3CA1D2BB}"/>
          </ac:picMkLst>
        </pc:picChg>
      </pc:sldChg>
      <pc:sldChg chg="modSp modTransition addAnim">
        <pc:chgData name="SOUMYA CHANDA" userId="b6c28e7be0e42a5f" providerId="Windows Live" clId="Web-{65C8C114-0F32-4278-B149-19DB5736BF34}" dt="2024-05-12T17:31:46.769" v="74"/>
        <pc:sldMkLst>
          <pc:docMk/>
          <pc:sldMk cId="3627961733" sldId="267"/>
        </pc:sldMkLst>
        <pc:spChg chg="mod">
          <ac:chgData name="SOUMYA CHANDA" userId="b6c28e7be0e42a5f" providerId="Windows Live" clId="Web-{65C8C114-0F32-4278-B149-19DB5736BF34}" dt="2024-05-12T17:25:49.924" v="37" actId="20577"/>
          <ac:spMkLst>
            <pc:docMk/>
            <pc:sldMk cId="3627961733" sldId="267"/>
            <ac:spMk id="3" creationId="{5A673C14-DC8D-669A-7185-B74C2120E225}"/>
          </ac:spMkLst>
        </pc:spChg>
      </pc:sldChg>
      <pc:sldChg chg="modTransition addAnim">
        <pc:chgData name="SOUMYA CHANDA" userId="b6c28e7be0e42a5f" providerId="Windows Live" clId="Web-{65C8C114-0F32-4278-B149-19DB5736BF34}" dt="2024-05-12T17:32:04.863" v="77"/>
        <pc:sldMkLst>
          <pc:docMk/>
          <pc:sldMk cId="407345870" sldId="268"/>
        </pc:sldMkLst>
      </pc:sldChg>
      <pc:sldChg chg="modSp modTransition addAnim">
        <pc:chgData name="SOUMYA CHANDA" userId="b6c28e7be0e42a5f" providerId="Windows Live" clId="Web-{65C8C114-0F32-4278-B149-19DB5736BF34}" dt="2024-05-12T17:28:14.112" v="48"/>
        <pc:sldMkLst>
          <pc:docMk/>
          <pc:sldMk cId="363572964" sldId="270"/>
        </pc:sldMkLst>
        <pc:spChg chg="mod">
          <ac:chgData name="SOUMYA CHANDA" userId="b6c28e7be0e42a5f" providerId="Windows Live" clId="Web-{65C8C114-0F32-4278-B149-19DB5736BF34}" dt="2024-05-12T17:28:02.331" v="47" actId="20577"/>
          <ac:spMkLst>
            <pc:docMk/>
            <pc:sldMk cId="363572964" sldId="270"/>
            <ac:spMk id="5" creationId="{80A528B6-DFB7-DD2A-07C4-FC112672DE46}"/>
          </ac:spMkLst>
        </pc:spChg>
      </pc:sldChg>
      <pc:sldChg chg="addSp delSp modSp addAnim delAnim addCm">
        <pc:chgData name="SOUMYA CHANDA" userId="b6c28e7be0e42a5f" providerId="Windows Live" clId="Web-{65C8C114-0F32-4278-B149-19DB5736BF34}" dt="2024-05-12T19:57:55.573" v="670"/>
        <pc:sldMkLst>
          <pc:docMk/>
          <pc:sldMk cId="3636716293" sldId="271"/>
        </pc:sldMkLst>
        <pc:spChg chg="add del mod">
          <ac:chgData name="SOUMYA CHANDA" userId="b6c28e7be0e42a5f" providerId="Windows Live" clId="Web-{65C8C114-0F32-4278-B149-19DB5736BF34}" dt="2024-05-12T19:08:21.217" v="365" actId="20577"/>
          <ac:spMkLst>
            <pc:docMk/>
            <pc:sldMk cId="3636716293" sldId="271"/>
            <ac:spMk id="2" creationId="{B8456473-F104-F553-C964-E7A4F36DA288}"/>
          </ac:spMkLst>
        </pc:spChg>
        <pc:spChg chg="add del mod">
          <ac:chgData name="SOUMYA CHANDA" userId="b6c28e7be0e42a5f" providerId="Windows Live" clId="Web-{65C8C114-0F32-4278-B149-19DB5736BF34}" dt="2024-05-12T19:07:20.855" v="332"/>
          <ac:spMkLst>
            <pc:docMk/>
            <pc:sldMk cId="3636716293" sldId="271"/>
            <ac:spMk id="4" creationId="{A28EAFFD-CBB3-DDCC-6293-AEEAFCB2E67A}"/>
          </ac:spMkLst>
        </pc:spChg>
        <pc:extLst>
          <p:ext xmlns:p="http://schemas.openxmlformats.org/presentationml/2006/main" uri="{D6D511B9-2390-475A-947B-AFAB55BFBCF1}">
            <pc226:cmChg xmlns:pc226="http://schemas.microsoft.com/office/powerpoint/2022/06/main/command" chg="add">
              <pc226:chgData name="SOUMYA CHANDA" userId="b6c28e7be0e42a5f" providerId="Windows Live" clId="Web-{65C8C114-0F32-4278-B149-19DB5736BF34}" dt="2024-05-12T19:57:55.573" v="670"/>
              <pc2:cmMkLst xmlns:pc2="http://schemas.microsoft.com/office/powerpoint/2019/9/main/command">
                <pc:docMk/>
                <pc:sldMk cId="3636716293" sldId="271"/>
                <pc2:cmMk id="{56B3783D-D97E-4268-A8D9-3133B7F78FB3}"/>
              </pc2:cmMkLst>
            </pc226:cmChg>
          </p:ext>
        </pc:extLst>
      </pc:sldChg>
      <pc:sldChg chg="modSp modTransition addAnim">
        <pc:chgData name="SOUMYA CHANDA" userId="b6c28e7be0e42a5f" providerId="Windows Live" clId="Web-{65C8C114-0F32-4278-B149-19DB5736BF34}" dt="2024-05-12T19:48:12.180" v="606"/>
        <pc:sldMkLst>
          <pc:docMk/>
          <pc:sldMk cId="3487807930" sldId="272"/>
        </pc:sldMkLst>
        <pc:spChg chg="mod">
          <ac:chgData name="SOUMYA CHANDA" userId="b6c28e7be0e42a5f" providerId="Windows Live" clId="Web-{65C8C114-0F32-4278-B149-19DB5736BF34}" dt="2024-05-12T15:42:32.183" v="4" actId="20577"/>
          <ac:spMkLst>
            <pc:docMk/>
            <pc:sldMk cId="3487807930" sldId="272"/>
            <ac:spMk id="3" creationId="{DB5DA817-8E6F-5AC7-469E-DE7C9703BF2B}"/>
          </ac:spMkLst>
        </pc:spChg>
      </pc:sldChg>
      <pc:sldChg chg="modSp modTransition addAnim">
        <pc:chgData name="SOUMYA CHANDA" userId="b6c28e7be0e42a5f" providerId="Windows Live" clId="Web-{65C8C114-0F32-4278-B149-19DB5736BF34}" dt="2024-05-12T17:29:11.550" v="54"/>
        <pc:sldMkLst>
          <pc:docMk/>
          <pc:sldMk cId="500091598" sldId="273"/>
        </pc:sldMkLst>
        <pc:spChg chg="mod">
          <ac:chgData name="SOUMYA CHANDA" userId="b6c28e7be0e42a5f" providerId="Windows Live" clId="Web-{65C8C114-0F32-4278-B149-19DB5736BF34}" dt="2024-05-12T17:28:35.706" v="51" actId="14100"/>
          <ac:spMkLst>
            <pc:docMk/>
            <pc:sldMk cId="500091598" sldId="273"/>
            <ac:spMk id="2" creationId="{08EC3620-6B06-AB93-7C27-80424427FA9A}"/>
          </ac:spMkLst>
        </pc:spChg>
        <pc:spChg chg="mod">
          <ac:chgData name="SOUMYA CHANDA" userId="b6c28e7be0e42a5f" providerId="Windows Live" clId="Web-{65C8C114-0F32-4278-B149-19DB5736BF34}" dt="2024-05-12T17:23:20.799" v="16"/>
          <ac:spMkLst>
            <pc:docMk/>
            <pc:sldMk cId="500091598" sldId="273"/>
            <ac:spMk id="3" creationId="{ED3CFC8A-5232-A173-7E51-21A18475CE79}"/>
          </ac:spMkLst>
        </pc:spChg>
      </pc:sldChg>
      <pc:sldChg chg="modSp modTransition addAnim">
        <pc:chgData name="SOUMYA CHANDA" userId="b6c28e7be0e42a5f" providerId="Windows Live" clId="Web-{65C8C114-0F32-4278-B149-19DB5736BF34}" dt="2024-05-12T17:29:59.378" v="62"/>
        <pc:sldMkLst>
          <pc:docMk/>
          <pc:sldMk cId="1408841127" sldId="274"/>
        </pc:sldMkLst>
        <pc:spChg chg="mod">
          <ac:chgData name="SOUMYA CHANDA" userId="b6c28e7be0e42a5f" providerId="Windows Live" clId="Web-{65C8C114-0F32-4278-B149-19DB5736BF34}" dt="2024-05-12T17:29:39.800" v="59" actId="14100"/>
          <ac:spMkLst>
            <pc:docMk/>
            <pc:sldMk cId="1408841127" sldId="274"/>
            <ac:spMk id="2" creationId="{160AB4D2-4300-F11A-D503-685AAF690F20}"/>
          </ac:spMkLst>
        </pc:spChg>
        <pc:spChg chg="mod">
          <ac:chgData name="SOUMYA CHANDA" userId="b6c28e7be0e42a5f" providerId="Windows Live" clId="Web-{65C8C114-0F32-4278-B149-19DB5736BF34}" dt="2024-05-12T17:29:25.159" v="55" actId="14100"/>
          <ac:spMkLst>
            <pc:docMk/>
            <pc:sldMk cId="1408841127" sldId="274"/>
            <ac:spMk id="3" creationId="{B515BE86-2318-DAD2-5F10-72ACAE396B8A}"/>
          </ac:spMkLst>
        </pc:spChg>
      </pc:sldChg>
      <pc:sldChg chg="modSp modTransition addAnim">
        <pc:chgData name="SOUMYA CHANDA" userId="b6c28e7be0e42a5f" providerId="Windows Live" clId="Web-{65C8C114-0F32-4278-B149-19DB5736BF34}" dt="2024-05-12T17:30:35.831" v="65"/>
        <pc:sldMkLst>
          <pc:docMk/>
          <pc:sldMk cId="2839179053" sldId="275"/>
        </pc:sldMkLst>
        <pc:spChg chg="mod">
          <ac:chgData name="SOUMYA CHANDA" userId="b6c28e7be0e42a5f" providerId="Windows Live" clId="Web-{65C8C114-0F32-4278-B149-19DB5736BF34}" dt="2024-05-12T17:24:29.377" v="25" actId="20577"/>
          <ac:spMkLst>
            <pc:docMk/>
            <pc:sldMk cId="2839179053" sldId="275"/>
            <ac:spMk id="2" creationId="{160AB4D2-4300-F11A-D503-685AAF690F20}"/>
          </ac:spMkLst>
        </pc:spChg>
        <pc:spChg chg="mod">
          <ac:chgData name="SOUMYA CHANDA" userId="b6c28e7be0e42a5f" providerId="Windows Live" clId="Web-{65C8C114-0F32-4278-B149-19DB5736BF34}" dt="2024-05-12T17:24:44.924" v="27" actId="20577"/>
          <ac:spMkLst>
            <pc:docMk/>
            <pc:sldMk cId="2839179053" sldId="275"/>
            <ac:spMk id="3" creationId="{B515BE86-2318-DAD2-5F10-72ACAE396B8A}"/>
          </ac:spMkLst>
        </pc:spChg>
      </pc:sldChg>
      <pc:sldChg chg="modSp modTransition addAnim">
        <pc:chgData name="SOUMYA CHANDA" userId="b6c28e7be0e42a5f" providerId="Windows Live" clId="Web-{65C8C114-0F32-4278-B149-19DB5736BF34}" dt="2024-05-12T17:31:03.847" v="68"/>
        <pc:sldMkLst>
          <pc:docMk/>
          <pc:sldMk cId="2246220758" sldId="276"/>
        </pc:sldMkLst>
        <pc:spChg chg="mod">
          <ac:chgData name="SOUMYA CHANDA" userId="b6c28e7be0e42a5f" providerId="Windows Live" clId="Web-{65C8C114-0F32-4278-B149-19DB5736BF34}" dt="2024-05-12T17:25:01.878" v="30" actId="20577"/>
          <ac:spMkLst>
            <pc:docMk/>
            <pc:sldMk cId="2246220758" sldId="276"/>
            <ac:spMk id="2" creationId="{160AB4D2-4300-F11A-D503-685AAF690F20}"/>
          </ac:spMkLst>
        </pc:spChg>
        <pc:spChg chg="mod">
          <ac:chgData name="SOUMYA CHANDA" userId="b6c28e7be0e42a5f" providerId="Windows Live" clId="Web-{65C8C114-0F32-4278-B149-19DB5736BF34}" dt="2024-05-12T17:25:25.596" v="34" actId="20577"/>
          <ac:spMkLst>
            <pc:docMk/>
            <pc:sldMk cId="2246220758" sldId="276"/>
            <ac:spMk id="3" creationId="{B515BE86-2318-DAD2-5F10-72ACAE396B8A}"/>
          </ac:spMkLst>
        </pc:spChg>
      </pc:sldChg>
      <pc:sldChg chg="modSp">
        <pc:chgData name="SOUMYA CHANDA" userId="b6c28e7be0e42a5f" providerId="Windows Live" clId="Web-{65C8C114-0F32-4278-B149-19DB5736BF34}" dt="2024-05-12T18:42:09.048" v="81" actId="20577"/>
        <pc:sldMkLst>
          <pc:docMk/>
          <pc:sldMk cId="1862611864" sldId="281"/>
        </pc:sldMkLst>
        <pc:spChg chg="mod">
          <ac:chgData name="SOUMYA CHANDA" userId="b6c28e7be0e42a5f" providerId="Windows Live" clId="Web-{65C8C114-0F32-4278-B149-19DB5736BF34}" dt="2024-05-12T18:41:56.703" v="80" actId="20577"/>
          <ac:spMkLst>
            <pc:docMk/>
            <pc:sldMk cId="1862611864" sldId="281"/>
            <ac:spMk id="2" creationId="{9EFBC5FF-4126-DA02-BF07-3C5EBD57B3FF}"/>
          </ac:spMkLst>
        </pc:spChg>
        <pc:spChg chg="mod">
          <ac:chgData name="SOUMYA CHANDA" userId="b6c28e7be0e42a5f" providerId="Windows Live" clId="Web-{65C8C114-0F32-4278-B149-19DB5736BF34}" dt="2024-05-12T18:42:09.048" v="81" actId="20577"/>
          <ac:spMkLst>
            <pc:docMk/>
            <pc:sldMk cId="1862611864" sldId="281"/>
            <ac:spMk id="3" creationId="{CBDD64E6-0968-ECCD-302B-636D56B841DA}"/>
          </ac:spMkLst>
        </pc:spChg>
      </pc:sldChg>
      <pc:sldChg chg="modSp modTransition addAnim">
        <pc:chgData name="SOUMYA CHANDA" userId="b6c28e7be0e42a5f" providerId="Windows Live" clId="Web-{65C8C114-0F32-4278-B149-19DB5736BF34}" dt="2024-05-12T19:52:43.374" v="653"/>
        <pc:sldMkLst>
          <pc:docMk/>
          <pc:sldMk cId="695182621" sldId="282"/>
        </pc:sldMkLst>
        <pc:spChg chg="mod">
          <ac:chgData name="SOUMYA CHANDA" userId="b6c28e7be0e42a5f" providerId="Windows Live" clId="Web-{65C8C114-0F32-4278-B149-19DB5736BF34}" dt="2024-05-12T19:31:05.191" v="571" actId="20577"/>
          <ac:spMkLst>
            <pc:docMk/>
            <pc:sldMk cId="695182621" sldId="282"/>
            <ac:spMk id="3" creationId="{C06185B3-678B-DC74-385E-1A79B73323D4}"/>
          </ac:spMkLst>
        </pc:spChg>
      </pc:sldChg>
      <pc:sldChg chg="addSp delSp modSp new modTransition addAnim">
        <pc:chgData name="SOUMYA CHANDA" userId="b6c28e7be0e42a5f" providerId="Windows Live" clId="Web-{65C8C114-0F32-4278-B149-19DB5736BF34}" dt="2024-05-12T19:47:49.148" v="603"/>
        <pc:sldMkLst>
          <pc:docMk/>
          <pc:sldMk cId="1530213314" sldId="283"/>
        </pc:sldMkLst>
        <pc:spChg chg="del">
          <ac:chgData name="SOUMYA CHANDA" userId="b6c28e7be0e42a5f" providerId="Windows Live" clId="Web-{65C8C114-0F32-4278-B149-19DB5736BF34}" dt="2024-05-12T18:54:25.317" v="191"/>
          <ac:spMkLst>
            <pc:docMk/>
            <pc:sldMk cId="1530213314" sldId="283"/>
            <ac:spMk id="2" creationId="{1CAB9304-05D8-C152-8A7B-F2EA8F2B56AE}"/>
          </ac:spMkLst>
        </pc:spChg>
        <pc:picChg chg="add mod">
          <ac:chgData name="SOUMYA CHANDA" userId="b6c28e7be0e42a5f" providerId="Windows Live" clId="Web-{65C8C114-0F32-4278-B149-19DB5736BF34}" dt="2024-05-12T18:55:32.243" v="244" actId="1076"/>
          <ac:picMkLst>
            <pc:docMk/>
            <pc:sldMk cId="1530213314" sldId="283"/>
            <ac:picMk id="3" creationId="{EAB92E0D-AA4C-29DB-2BF8-7CAF3B86EBCA}"/>
          </ac:picMkLst>
        </pc:picChg>
        <pc:picChg chg="add mod">
          <ac:chgData name="SOUMYA CHANDA" userId="b6c28e7be0e42a5f" providerId="Windows Live" clId="Web-{65C8C114-0F32-4278-B149-19DB5736BF34}" dt="2024-05-12T18:55:28.586" v="243" actId="1076"/>
          <ac:picMkLst>
            <pc:docMk/>
            <pc:sldMk cId="1530213314" sldId="283"/>
            <ac:picMk id="4" creationId="{1AC804B8-EFAD-F7BE-4FBD-611FB8CF92BC}"/>
          </ac:picMkLst>
        </pc:picChg>
        <pc:picChg chg="add mod">
          <ac:chgData name="SOUMYA CHANDA" userId="b6c28e7be0e42a5f" providerId="Windows Live" clId="Web-{65C8C114-0F32-4278-B149-19DB5736BF34}" dt="2024-05-12T18:55:22.367" v="242" actId="1076"/>
          <ac:picMkLst>
            <pc:docMk/>
            <pc:sldMk cId="1530213314" sldId="283"/>
            <ac:picMk id="5" creationId="{B0A007F0-BFDD-94D3-C38C-2C53A42FFA3C}"/>
          </ac:picMkLst>
        </pc:picChg>
        <pc:picChg chg="add mod">
          <ac:chgData name="SOUMYA CHANDA" userId="b6c28e7be0e42a5f" providerId="Windows Live" clId="Web-{65C8C114-0F32-4278-B149-19DB5736BF34}" dt="2024-05-12T18:56:03.290" v="245" actId="14100"/>
          <ac:picMkLst>
            <pc:docMk/>
            <pc:sldMk cId="1530213314" sldId="283"/>
            <ac:picMk id="6" creationId="{AFE2DA9A-CFE8-3E42-848B-F4C6F289C3DD}"/>
          </ac:picMkLst>
        </pc:picChg>
      </pc:sldChg>
      <pc:sldChg chg="modSp new modTransition addAnim">
        <pc:chgData name="SOUMYA CHANDA" userId="b6c28e7be0e42a5f" providerId="Windows Live" clId="Web-{65C8C114-0F32-4278-B149-19DB5736BF34}" dt="2024-05-12T19:58:11.137" v="677" actId="20577"/>
        <pc:sldMkLst>
          <pc:docMk/>
          <pc:sldMk cId="3237168879" sldId="284"/>
        </pc:sldMkLst>
        <pc:spChg chg="mod">
          <ac:chgData name="SOUMYA CHANDA" userId="b6c28e7be0e42a5f" providerId="Windows Live" clId="Web-{65C8C114-0F32-4278-B149-19DB5736BF34}" dt="2024-05-12T19:58:11.137" v="677" actId="20577"/>
          <ac:spMkLst>
            <pc:docMk/>
            <pc:sldMk cId="3237168879" sldId="284"/>
            <ac:spMk id="2" creationId="{ADA320FC-B8C3-59AA-FE89-2EFB083BB2A2}"/>
          </ac:spMkLst>
        </pc:spChg>
      </pc:sldChg>
      <pc:sldChg chg="modTransition addAnim">
        <pc:chgData name="SOUMYA CHANDA" userId="b6c28e7be0e42a5f" providerId="Windows Live" clId="Web-{65C8C114-0F32-4278-B149-19DB5736BF34}" dt="2024-05-12T19:53:17.141" v="659"/>
        <pc:sldMkLst>
          <pc:docMk/>
          <pc:sldMk cId="1512201675" sldId="285"/>
        </pc:sldMkLst>
      </pc:sldChg>
      <pc:sldChg chg="addSp delSp modSp add replId">
        <pc:chgData name="SOUMYA CHANDA" userId="b6c28e7be0e42a5f" providerId="Windows Live" clId="Web-{65C8C114-0F32-4278-B149-19DB5736BF34}" dt="2024-05-12T18:59:48.140" v="263"/>
        <pc:sldMkLst>
          <pc:docMk/>
          <pc:sldMk cId="1714630892" sldId="285"/>
        </pc:sldMkLst>
        <pc:picChg chg="add mod">
          <ac:chgData name="SOUMYA CHANDA" userId="b6c28e7be0e42a5f" providerId="Windows Live" clId="Web-{65C8C114-0F32-4278-B149-19DB5736BF34}" dt="2024-05-12T18:57:00.776" v="252"/>
          <ac:picMkLst>
            <pc:docMk/>
            <pc:sldMk cId="1714630892" sldId="285"/>
            <ac:picMk id="3" creationId="{05021159-8797-C673-A7AD-7210CC098D1F}"/>
          </ac:picMkLst>
        </pc:picChg>
        <pc:picChg chg="add">
          <ac:chgData name="SOUMYA CHANDA" userId="b6c28e7be0e42a5f" providerId="Windows Live" clId="Web-{65C8C114-0F32-4278-B149-19DB5736BF34}" dt="2024-05-12T18:59:48.140" v="263"/>
          <ac:picMkLst>
            <pc:docMk/>
            <pc:sldMk cId="1714630892" sldId="285"/>
            <ac:picMk id="4" creationId="{F6A92ED4-D971-D463-085F-0A44A9620113}"/>
          </ac:picMkLst>
        </pc:picChg>
        <pc:picChg chg="del">
          <ac:chgData name="SOUMYA CHANDA" userId="b6c28e7be0e42a5f" providerId="Windows Live" clId="Web-{65C8C114-0F32-4278-B149-19DB5736BF34}" dt="2024-05-12T18:56:35.588" v="249"/>
          <ac:picMkLst>
            <pc:docMk/>
            <pc:sldMk cId="1714630892" sldId="285"/>
            <ac:picMk id="6" creationId="{AFE2DA9A-CFE8-3E42-848B-F4C6F289C3DD}"/>
          </ac:picMkLst>
        </pc:picChg>
      </pc:sldChg>
      <pc:sldChg chg="addSp delSp modSp add replId">
        <pc:chgData name="SOUMYA CHANDA" userId="b6c28e7be0e42a5f" providerId="Windows Live" clId="Web-{65C8C114-0F32-4278-B149-19DB5736BF34}" dt="2024-05-12T18:57:18.073" v="253"/>
        <pc:sldMkLst>
          <pc:docMk/>
          <pc:sldMk cId="3940619946" sldId="286"/>
        </pc:sldMkLst>
        <pc:picChg chg="add mod">
          <ac:chgData name="SOUMYA CHANDA" userId="b6c28e7be0e42a5f" providerId="Windows Live" clId="Web-{65C8C114-0F32-4278-B149-19DB5736BF34}" dt="2024-05-12T18:57:18.073" v="253"/>
          <ac:picMkLst>
            <pc:docMk/>
            <pc:sldMk cId="3940619946" sldId="286"/>
            <ac:picMk id="2" creationId="{A909096F-9BAA-C43A-C02B-548FC8A029FC}"/>
          </ac:picMkLst>
        </pc:picChg>
        <pc:picChg chg="del">
          <ac:chgData name="SOUMYA CHANDA" userId="b6c28e7be0e42a5f" providerId="Windows Live" clId="Web-{65C8C114-0F32-4278-B149-19DB5736BF34}" dt="2024-05-12T18:56:40.948" v="250"/>
          <ac:picMkLst>
            <pc:docMk/>
            <pc:sldMk cId="3940619946" sldId="286"/>
            <ac:picMk id="6" creationId="{AFE2DA9A-CFE8-3E42-848B-F4C6F289C3DD}"/>
          </ac:picMkLst>
        </pc:picChg>
      </pc:sldChg>
      <pc:sldChg chg="modTransition addAnim">
        <pc:chgData name="SOUMYA CHANDA" userId="b6c28e7be0e42a5f" providerId="Windows Live" clId="Web-{65C8C114-0F32-4278-B149-19DB5736BF34}" dt="2024-05-12T19:53:00.375" v="656"/>
        <pc:sldMkLst>
          <pc:docMk/>
          <pc:sldMk cId="4061819184" sldId="286"/>
        </pc:sldMkLst>
      </pc:sldChg>
      <pc:sldChg chg="addSp delSp modSp add replId">
        <pc:chgData name="SOUMYA CHANDA" userId="b6c28e7be0e42a5f" providerId="Windows Live" clId="Web-{65C8C114-0F32-4278-B149-19DB5736BF34}" dt="2024-05-12T18:57:37.699" v="255"/>
        <pc:sldMkLst>
          <pc:docMk/>
          <pc:sldMk cId="2683875059" sldId="287"/>
        </pc:sldMkLst>
        <pc:picChg chg="add mod">
          <ac:chgData name="SOUMYA CHANDA" userId="b6c28e7be0e42a5f" providerId="Windows Live" clId="Web-{65C8C114-0F32-4278-B149-19DB5736BF34}" dt="2024-05-12T18:57:37.699" v="255"/>
          <ac:picMkLst>
            <pc:docMk/>
            <pc:sldMk cId="2683875059" sldId="287"/>
            <ac:picMk id="2" creationId="{B4F8A38B-65F4-257A-991F-A5F81B7F1815}"/>
          </ac:picMkLst>
        </pc:picChg>
        <pc:picChg chg="del">
          <ac:chgData name="SOUMYA CHANDA" userId="b6c28e7be0e42a5f" providerId="Windows Live" clId="Web-{65C8C114-0F32-4278-B149-19DB5736BF34}" dt="2024-05-12T18:56:41.760" v="251"/>
          <ac:picMkLst>
            <pc:docMk/>
            <pc:sldMk cId="2683875059" sldId="287"/>
            <ac:picMk id="6" creationId="{AFE2DA9A-CFE8-3E42-848B-F4C6F289C3DD}"/>
          </ac:picMkLst>
        </pc:picChg>
      </pc:sldChg>
      <pc:sldChg chg="modTransition addAnim">
        <pc:chgData name="SOUMYA CHANDA" userId="b6c28e7be0e42a5f" providerId="Windows Live" clId="Web-{65C8C114-0F32-4278-B149-19DB5736BF34}" dt="2024-05-12T19:53:53.079" v="662"/>
        <pc:sldMkLst>
          <pc:docMk/>
          <pc:sldMk cId="4202230013" sldId="287"/>
        </pc:sldMkLst>
      </pc:sldChg>
      <pc:sldChg chg="new">
        <pc:chgData name="SOUMYA CHANDA" userId="b6c28e7be0e42a5f" providerId="Windows Live" clId="Web-{65C8C114-0F32-4278-B149-19DB5736BF34}" dt="2024-05-12T18:57:22.886" v="254"/>
        <pc:sldMkLst>
          <pc:docMk/>
          <pc:sldMk cId="1747527770" sldId="288"/>
        </pc:sldMkLst>
      </pc:sldChg>
      <pc:sldChg chg="modSp new modTransition addAnim">
        <pc:chgData name="SOUMYA CHANDA" userId="b6c28e7be0e42a5f" providerId="Windows Live" clId="Web-{65C8C114-0F32-4278-B149-19DB5736BF34}" dt="2024-05-12T19:51:01.700" v="644"/>
        <pc:sldMkLst>
          <pc:docMk/>
          <pc:sldMk cId="4201740081" sldId="288"/>
        </pc:sldMkLst>
        <pc:spChg chg="mod">
          <ac:chgData name="SOUMYA CHANDA" userId="b6c28e7be0e42a5f" providerId="Windows Live" clId="Web-{65C8C114-0F32-4278-B149-19DB5736BF34}" dt="2024-05-12T19:48:42.071" v="608" actId="14100"/>
          <ac:spMkLst>
            <pc:docMk/>
            <pc:sldMk cId="4201740081" sldId="288"/>
            <ac:spMk id="2" creationId="{E4C62976-7769-9C77-4FE4-F3130C89001C}"/>
          </ac:spMkLst>
        </pc:spChg>
        <pc:spChg chg="mod">
          <ac:chgData name="SOUMYA CHANDA" userId="b6c28e7be0e42a5f" providerId="Windows Live" clId="Web-{65C8C114-0F32-4278-B149-19DB5736BF34}" dt="2024-05-12T19:49:29.151" v="627" actId="20577"/>
          <ac:spMkLst>
            <pc:docMk/>
            <pc:sldMk cId="4201740081" sldId="288"/>
            <ac:spMk id="3" creationId="{01C34128-A7AA-27F9-0813-26CCCF892F42}"/>
          </ac:spMkLst>
        </pc:spChg>
      </pc:sldChg>
      <pc:sldChg chg="modSp new modTransition addAnim">
        <pc:chgData name="SOUMYA CHANDA" userId="b6c28e7be0e42a5f" providerId="Windows Live" clId="Web-{65C8C114-0F32-4278-B149-19DB5736BF34}" dt="2024-05-12T19:51:29.107" v="647"/>
        <pc:sldMkLst>
          <pc:docMk/>
          <pc:sldMk cId="2982269269" sldId="289"/>
        </pc:sldMkLst>
        <pc:spChg chg="mod">
          <ac:chgData name="SOUMYA CHANDA" userId="b6c28e7be0e42a5f" providerId="Windows Live" clId="Web-{65C8C114-0F32-4278-B149-19DB5736BF34}" dt="2024-05-12T19:49:40.760" v="629" actId="20577"/>
          <ac:spMkLst>
            <pc:docMk/>
            <pc:sldMk cId="2982269269" sldId="289"/>
            <ac:spMk id="2" creationId="{6D7E18C0-315F-2D22-F169-7A46FA5D3A7F}"/>
          </ac:spMkLst>
        </pc:spChg>
        <pc:spChg chg="mod">
          <ac:chgData name="SOUMYA CHANDA" userId="b6c28e7be0e42a5f" providerId="Windows Live" clId="Web-{65C8C114-0F32-4278-B149-19DB5736BF34}" dt="2024-05-12T19:50:31.668" v="637" actId="20577"/>
          <ac:spMkLst>
            <pc:docMk/>
            <pc:sldMk cId="2982269269" sldId="289"/>
            <ac:spMk id="3" creationId="{6EBF953B-043D-63AF-9F94-E81C50CF800A}"/>
          </ac:spMkLst>
        </pc:spChg>
      </pc:sldChg>
      <pc:sldChg chg="modSp new modTransition addAnim">
        <pc:chgData name="SOUMYA CHANDA" userId="b6c28e7be0e42a5f" providerId="Windows Live" clId="Web-{65C8C114-0F32-4278-B149-19DB5736BF34}" dt="2024-05-12T19:51:56.405" v="650"/>
        <pc:sldMkLst>
          <pc:docMk/>
          <pc:sldMk cId="3724668260" sldId="290"/>
        </pc:sldMkLst>
        <pc:spChg chg="mod">
          <ac:chgData name="SOUMYA CHANDA" userId="b6c28e7be0e42a5f" providerId="Windows Live" clId="Web-{65C8C114-0F32-4278-B149-19DB5736BF34}" dt="2024-05-12T19:21:06.504" v="538" actId="14100"/>
          <ac:spMkLst>
            <pc:docMk/>
            <pc:sldMk cId="3724668260" sldId="290"/>
            <ac:spMk id="2" creationId="{AD2A1B42-C05A-8E5F-0E34-02A764FE90A0}"/>
          </ac:spMkLst>
        </pc:spChg>
        <pc:spChg chg="mod">
          <ac:chgData name="SOUMYA CHANDA" userId="b6c28e7be0e42a5f" providerId="Windows Live" clId="Web-{65C8C114-0F32-4278-B149-19DB5736BF34}" dt="2024-05-12T19:23:25.414" v="560" actId="20577"/>
          <ac:spMkLst>
            <pc:docMk/>
            <pc:sldMk cId="3724668260" sldId="290"/>
            <ac:spMk id="3" creationId="{99555288-2859-2417-2948-0BF8A5E92016}"/>
          </ac:spMkLst>
        </pc:spChg>
      </pc:sldChg>
    </pc:docChg>
  </pc:docChgLst>
  <pc:docChgLst>
    <pc:chgData name="SOUMYA CHANDA" userId="b6c28e7be0e42a5f" providerId="LiveId" clId="{07ADFF87-1A72-478B-AA98-70A6D9841815}"/>
    <pc:docChg chg="custSel modSld">
      <pc:chgData name="SOUMYA CHANDA" userId="b6c28e7be0e42a5f" providerId="LiveId" clId="{07ADFF87-1A72-478B-AA98-70A6D9841815}" dt="2024-05-11T06:49:20.482" v="51" actId="1076"/>
      <pc:docMkLst>
        <pc:docMk/>
      </pc:docMkLst>
      <pc:sldChg chg="modSp mod">
        <pc:chgData name="SOUMYA CHANDA" userId="b6c28e7be0e42a5f" providerId="LiveId" clId="{07ADFF87-1A72-478B-AA98-70A6D9841815}" dt="2024-05-10T17:35:07.848" v="30" actId="20577"/>
        <pc:sldMkLst>
          <pc:docMk/>
          <pc:sldMk cId="2864826783" sldId="257"/>
        </pc:sldMkLst>
        <pc:spChg chg="mod">
          <ac:chgData name="SOUMYA CHANDA" userId="b6c28e7be0e42a5f" providerId="LiveId" clId="{07ADFF87-1A72-478B-AA98-70A6D9841815}" dt="2024-05-10T17:35:07.848" v="30" actId="20577"/>
          <ac:spMkLst>
            <pc:docMk/>
            <pc:sldMk cId="2864826783" sldId="257"/>
            <ac:spMk id="2" creationId="{FB64B64C-1202-0B15-3743-CB48118A183B}"/>
          </ac:spMkLst>
        </pc:spChg>
      </pc:sldChg>
      <pc:sldChg chg="addSp delSp modSp mod">
        <pc:chgData name="SOUMYA CHANDA" userId="b6c28e7be0e42a5f" providerId="LiveId" clId="{07ADFF87-1A72-478B-AA98-70A6D9841815}" dt="2024-05-11T06:49:20.482" v="51" actId="1076"/>
        <pc:sldMkLst>
          <pc:docMk/>
          <pc:sldMk cId="2050508822" sldId="260"/>
        </pc:sldMkLst>
        <pc:spChg chg="del mod">
          <ac:chgData name="SOUMYA CHANDA" userId="b6c28e7be0e42a5f" providerId="LiveId" clId="{07ADFF87-1A72-478B-AA98-70A6D9841815}" dt="2024-05-11T06:47:27.976" v="33" actId="931"/>
          <ac:spMkLst>
            <pc:docMk/>
            <pc:sldMk cId="2050508822" sldId="260"/>
            <ac:spMk id="3" creationId="{3CEE764C-B0D6-058F-0C60-979E2435A380}"/>
          </ac:spMkLst>
        </pc:spChg>
        <pc:spChg chg="add del mod">
          <ac:chgData name="SOUMYA CHANDA" userId="b6c28e7be0e42a5f" providerId="LiveId" clId="{07ADFF87-1A72-478B-AA98-70A6D9841815}" dt="2024-05-11T06:48:03.337" v="39" actId="931"/>
          <ac:spMkLst>
            <pc:docMk/>
            <pc:sldMk cId="2050508822" sldId="260"/>
            <ac:spMk id="9" creationId="{730B2749-43B0-192A-5B7F-A325A7BDBB8C}"/>
          </ac:spMkLst>
        </pc:spChg>
        <pc:picChg chg="add del mod">
          <ac:chgData name="SOUMYA CHANDA" userId="b6c28e7be0e42a5f" providerId="LiveId" clId="{07ADFF87-1A72-478B-AA98-70A6D9841815}" dt="2024-05-11T06:47:51.925" v="38" actId="21"/>
          <ac:picMkLst>
            <pc:docMk/>
            <pc:sldMk cId="2050508822" sldId="260"/>
            <ac:picMk id="5" creationId="{ED94B444-3F1A-F91F-5DDA-6FA98E40B88B}"/>
          </ac:picMkLst>
        </pc:picChg>
        <pc:picChg chg="add del mod">
          <ac:chgData name="SOUMYA CHANDA" userId="b6c28e7be0e42a5f" providerId="LiveId" clId="{07ADFF87-1A72-478B-AA98-70A6D9841815}" dt="2024-05-11T06:47:51.925" v="38" actId="21"/>
          <ac:picMkLst>
            <pc:docMk/>
            <pc:sldMk cId="2050508822" sldId="260"/>
            <ac:picMk id="7" creationId="{CF6FCBCA-7EA1-D82A-C7B6-256858743C8A}"/>
          </ac:picMkLst>
        </pc:picChg>
        <pc:picChg chg="add mod">
          <ac:chgData name="SOUMYA CHANDA" userId="b6c28e7be0e42a5f" providerId="LiveId" clId="{07ADFF87-1A72-478B-AA98-70A6D9841815}" dt="2024-05-11T06:49:20.482" v="51" actId="1076"/>
          <ac:picMkLst>
            <pc:docMk/>
            <pc:sldMk cId="2050508822" sldId="260"/>
            <ac:picMk id="11" creationId="{A75245C9-8042-090E-26E8-BBF68EDA14D0}"/>
          </ac:picMkLst>
        </pc:picChg>
        <pc:picChg chg="add mod">
          <ac:chgData name="SOUMYA CHANDA" userId="b6c28e7be0e42a5f" providerId="LiveId" clId="{07ADFF87-1A72-478B-AA98-70A6D9841815}" dt="2024-05-11T06:49:14.539" v="50" actId="1076"/>
          <ac:picMkLst>
            <pc:docMk/>
            <pc:sldMk cId="2050508822" sldId="260"/>
            <ac:picMk id="13" creationId="{9A9FB814-94DC-222E-4623-86899135B7DE}"/>
          </ac:picMkLst>
        </pc:picChg>
      </pc:sldChg>
    </pc:docChg>
  </pc:docChgLst>
  <pc:docChgLst>
    <pc:chgData name="Pratyush Patra" userId="67fdaf6bb9e9048d" providerId="Windows Live" clId="Web-{2E80DB0E-65A7-499C-888A-19CA863DF6F8}"/>
    <pc:docChg chg="modSld">
      <pc:chgData name="Pratyush Patra" userId="67fdaf6bb9e9048d" providerId="Windows Live" clId="Web-{2E80DB0E-65A7-499C-888A-19CA863DF6F8}" dt="2024-05-12T11:33:48.798" v="1281" actId="20577"/>
      <pc:docMkLst>
        <pc:docMk/>
      </pc:docMkLst>
      <pc:sldChg chg="modSp">
        <pc:chgData name="Pratyush Patra" userId="67fdaf6bb9e9048d" providerId="Windows Live" clId="Web-{2E80DB0E-65A7-499C-888A-19CA863DF6F8}" dt="2024-05-12T11:19:35.368" v="766" actId="14100"/>
        <pc:sldMkLst>
          <pc:docMk/>
          <pc:sldMk cId="3627961733" sldId="267"/>
        </pc:sldMkLst>
        <pc:spChg chg="mod">
          <ac:chgData name="Pratyush Patra" userId="67fdaf6bb9e9048d" providerId="Windows Live" clId="Web-{2E80DB0E-65A7-499C-888A-19CA863DF6F8}" dt="2024-05-12T11:19:35.368" v="766" actId="14100"/>
          <ac:spMkLst>
            <pc:docMk/>
            <pc:sldMk cId="3627961733" sldId="267"/>
            <ac:spMk id="3" creationId="{5A673C14-DC8D-669A-7185-B74C2120E225}"/>
          </ac:spMkLst>
        </pc:spChg>
      </pc:sldChg>
      <pc:sldChg chg="modSp">
        <pc:chgData name="Pratyush Patra" userId="67fdaf6bb9e9048d" providerId="Windows Live" clId="Web-{2E80DB0E-65A7-499C-888A-19CA863DF6F8}" dt="2024-05-12T11:33:48.798" v="1281" actId="20577"/>
        <pc:sldMkLst>
          <pc:docMk/>
          <pc:sldMk cId="407345870" sldId="268"/>
        </pc:sldMkLst>
        <pc:spChg chg="mod">
          <ac:chgData name="Pratyush Patra" userId="67fdaf6bb9e9048d" providerId="Windows Live" clId="Web-{2E80DB0E-65A7-499C-888A-19CA863DF6F8}" dt="2024-05-12T11:33:48.798" v="1281" actId="20577"/>
          <ac:spMkLst>
            <pc:docMk/>
            <pc:sldMk cId="407345870" sldId="268"/>
            <ac:spMk id="3" creationId="{5A673C14-DC8D-669A-7185-B74C2120E225}"/>
          </ac:spMkLst>
        </pc:spChg>
      </pc:sldChg>
    </pc:docChg>
  </pc:docChgLst>
</pc:chgInfo>
</file>

<file path=ppt/comments/modernComment_100_68C49C6.xml><?xml version="1.0" encoding="utf-8"?>
<p188:cmLst xmlns:a="http://schemas.openxmlformats.org/drawingml/2006/main" xmlns:r="http://schemas.openxmlformats.org/officeDocument/2006/relationships" xmlns:p188="http://schemas.microsoft.com/office/powerpoint/2018/8/main">
  <p188:cm id="{E8B9D624-66CA-469F-A92D-ABDCB24E09FC}" authorId="{FD7CE6AA-6F2B-708C-BCDF-15CFF8E3BFC8}" created="2024-05-12T19:37:09.902">
    <pc:sldMkLst xmlns:pc="http://schemas.microsoft.com/office/powerpoint/2013/main/command">
      <pc:docMk/>
      <pc:sldMk cId="109857222" sldId="256"/>
    </pc:sldMkLst>
    <p188:replyLst>
      <p188:reply id="{A1707B59-993E-43E9-9137-2F71CB66C91F}" authorId="{B491E2BF-EB2A-7ABC-0053-C0F5F590B080}" created="2024-05-12T19:47:10.007">
        <p188:txBody>
          <a:bodyPr/>
          <a:lstStyle/>
          <a:p>
            <a:r>
              <a:rPr lang="en-US"/>
              <a:t>F U</a:t>
            </a:r>
          </a:p>
        </p188:txBody>
      </p188:reply>
    </p188:replyLst>
    <p188:txBody>
      <a:bodyPr/>
      <a:lstStyle/>
      <a:p>
        <a:r>
          <a:rPr lang="en-GB"/>
          <a:t>Soumya</a:t>
        </a:r>
      </a:p>
    </p188:txBody>
  </p188:cm>
</p188:cmLst>
</file>

<file path=ppt/comments/modernComment_10F_D8C3E305.xml><?xml version="1.0" encoding="utf-8"?>
<p188:cmLst xmlns:a="http://schemas.openxmlformats.org/drawingml/2006/main" xmlns:r="http://schemas.openxmlformats.org/officeDocument/2006/relationships" xmlns:p188="http://schemas.microsoft.com/office/powerpoint/2018/8/main">
  <p188:cm id="{56B3783D-D97E-4268-A8D9-3133B7F78FB3}" authorId="{B491E2BF-EB2A-7ABC-0053-C0F5F590B080}" created="2024-05-12T19:57:55.573">
    <pc:sldMkLst xmlns:pc="http://schemas.microsoft.com/office/powerpoint/2013/main/command">
      <pc:docMk/>
      <pc:sldMk cId="3636716293" sldId="271"/>
    </pc:sldMkLst>
    <p188:txBody>
      <a:bodyPr/>
      <a:lstStyle/>
      <a:p>
        <a:r>
          <a:rPr lang="en-US"/>
          <a:t>sou</a:t>
        </a:r>
      </a:p>
    </p188:txBody>
  </p188:cm>
</p188:cmLst>
</file>

<file path=ppt/comments/modernComment_11C_C0F346EF.xml><?xml version="1.0" encoding="utf-8"?>
<p188:cmLst xmlns:a="http://schemas.openxmlformats.org/drawingml/2006/main" xmlns:r="http://schemas.openxmlformats.org/officeDocument/2006/relationships" xmlns:p188="http://schemas.microsoft.com/office/powerpoint/2018/8/main">
  <p188:cm id="{D057DFA3-A5B1-41E0-BD86-0E7C39D046D8}" authorId="{FD7CE6AA-6F2B-708C-BCDF-15CFF8E3BFC8}" created="2024-05-12T19:58:15.783">
    <pc:sldMkLst xmlns:pc="http://schemas.microsoft.com/office/powerpoint/2013/main/command">
      <pc:docMk/>
      <pc:sldMk cId="3237168879" sldId="284"/>
    </pc:sldMkLst>
    <p188:txBody>
      <a:bodyPr/>
      <a:lstStyle/>
      <a:p>
        <a:r>
          <a:rPr lang="en-GB"/>
          <a:t>soumya</a:t>
        </a:r>
      </a:p>
    </p188:txBody>
  </p188:cm>
</p188:cmLst>
</file>

<file path=ppt/comments/modernComment_11D_5A225DCB.xml><?xml version="1.0" encoding="utf-8"?>
<p188:cmLst xmlns:a="http://schemas.openxmlformats.org/drawingml/2006/main" xmlns:r="http://schemas.openxmlformats.org/officeDocument/2006/relationships" xmlns:p188="http://schemas.microsoft.com/office/powerpoint/2018/8/main">
  <p188:cm id="{B3A0E177-C8C1-463E-B546-6F2E5419D0B3}" authorId="{FD7CE6AA-6F2B-708C-BCDF-15CFF8E3BFC8}" created="2024-05-12T19:58:35.627">
    <pc:sldMkLst xmlns:pc="http://schemas.microsoft.com/office/powerpoint/2013/main/command">
      <pc:docMk/>
      <pc:sldMk cId="1512201675" sldId="285"/>
    </pc:sldMkLst>
    <p188:txBody>
      <a:bodyPr/>
      <a:lstStyle/>
      <a:p>
        <a:r>
          <a:rPr lang="en-GB"/>
          <a:t>Sohan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46360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07536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68383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45487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67687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21629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933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37207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21842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82656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5/12/2024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52117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5/12/2024</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377789547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microsoft.com/office/2018/10/relationships/comments" Target="../comments/modernComment_100_68C49C6.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microsoft.com/office/2018/10/relationships/comments" Target="../comments/modernComment_11D_5A225DCB.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1C_C0F346EF.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microsoft.com/office/2018/10/relationships/comments" Target="../comments/modernComment_10F_D8C3E30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DBEA07-A1D3-4F9E-859B-DE0EDC864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3E87B83-CF96-4EE7-950F-863990226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658" y="-55810"/>
            <a:ext cx="6859721" cy="69679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407ADFB6-F59B-415B-9EC6-BDB61786C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4516" y="-50314"/>
            <a:ext cx="6858005" cy="6967903"/>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p:cNvSpPr>
            <a:spLocks noGrp="1"/>
          </p:cNvSpPr>
          <p:nvPr>
            <p:ph type="ctrTitle"/>
          </p:nvPr>
        </p:nvSpPr>
        <p:spPr>
          <a:xfrm>
            <a:off x="426050" y="1604313"/>
            <a:ext cx="4272646" cy="1916084"/>
          </a:xfrm>
        </p:spPr>
        <p:txBody>
          <a:bodyPr>
            <a:normAutofit/>
          </a:bodyPr>
          <a:lstStyle/>
          <a:p>
            <a:r>
              <a:rPr lang="en-US" sz="3600"/>
              <a:t>OPTICAL CHARACTER RECOGNITION</a:t>
            </a:r>
          </a:p>
        </p:txBody>
      </p:sp>
      <p:sp>
        <p:nvSpPr>
          <p:cNvPr id="3" name="Subtitle 2"/>
          <p:cNvSpPr>
            <a:spLocks noGrp="1"/>
          </p:cNvSpPr>
          <p:nvPr>
            <p:ph type="subTitle" idx="1"/>
          </p:nvPr>
        </p:nvSpPr>
        <p:spPr>
          <a:xfrm>
            <a:off x="427112" y="4056982"/>
            <a:ext cx="5650508" cy="1099898"/>
          </a:xfrm>
        </p:spPr>
        <p:txBody>
          <a:bodyPr vert="horz" lIns="91440" tIns="45720" rIns="91440" bIns="45720" rtlCol="0" anchor="t">
            <a:noAutofit/>
          </a:bodyPr>
          <a:lstStyle/>
          <a:p>
            <a:r>
              <a:rPr lang="en-US" sz="2400"/>
              <a:t>(Developing New Set of Characters Optically Identifiable By Machine)     </a:t>
            </a:r>
          </a:p>
        </p:txBody>
      </p:sp>
      <p:sp>
        <p:nvSpPr>
          <p:cNvPr id="14" name="Rectangle 13">
            <a:extLst>
              <a:ext uri="{FF2B5EF4-FFF2-40B4-BE49-F238E27FC236}">
                <a16:creationId xmlns:a16="http://schemas.microsoft.com/office/drawing/2014/main" id="{B19BE792-26DE-40FA-A8C8-F3D6378FC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933" y="-21461"/>
            <a:ext cx="1703094" cy="174602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
            <a:extLst>
              <a:ext uri="{FF2B5EF4-FFF2-40B4-BE49-F238E27FC236}">
                <a16:creationId xmlns:a16="http://schemas.microsoft.com/office/drawing/2014/main" id="{11CBEA76-37A2-4726-8123-EBCACA12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88055" y="-22336"/>
            <a:ext cx="1704847" cy="1746021"/>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DDA81B4-3959-48A2-823E-19B014A03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978388" y="1692178"/>
            <a:ext cx="1724184" cy="17460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8CC051-49B8-488A-B0AD-50A29E1D3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1703064"/>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2" name="Freeform: Shape 21">
            <a:extLst>
              <a:ext uri="{FF2B5EF4-FFF2-40B4-BE49-F238E27FC236}">
                <a16:creationId xmlns:a16="http://schemas.microsoft.com/office/drawing/2014/main" id="{A49FB65E-C02E-4FD7-B476-0B213C638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968949" y="2566032"/>
            <a:ext cx="1744539" cy="862967"/>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4" name="Rectangle 23">
            <a:extLst>
              <a:ext uri="{FF2B5EF4-FFF2-40B4-BE49-F238E27FC236}">
                <a16:creationId xmlns:a16="http://schemas.microsoft.com/office/drawing/2014/main" id="{FB7EBD78-005D-4F93-BEA0-95DF292B3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8250" y="-24765"/>
            <a:ext cx="3427285" cy="347680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8CB81301-287D-4882-AD9B-E44D8E1220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122F9F7-A178-468E-AF59-8DD67246E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22799" y="4271951"/>
            <a:ext cx="3435362" cy="17460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6420B0A-CC71-4BD3-BA69-E9B2B6F1E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6122814" y="4271933"/>
            <a:ext cx="3435331" cy="1746022"/>
          </a:xfrm>
          <a:custGeom>
            <a:avLst/>
            <a:gdLst>
              <a:gd name="connsiteX0" fmla="*/ 3433574 w 3433574"/>
              <a:gd name="connsiteY0" fmla="*/ 0 h 1716787"/>
              <a:gd name="connsiteX1" fmla="*/ 1716787 w 3433574"/>
              <a:gd name="connsiteY1" fmla="*/ 0 h 1716787"/>
              <a:gd name="connsiteX2" fmla="*/ 0 w 3433574"/>
              <a:gd name="connsiteY2" fmla="*/ 0 h 1716787"/>
              <a:gd name="connsiteX3" fmla="*/ 1716787 w 3433574"/>
              <a:gd name="connsiteY3" fmla="*/ 1716787 h 1716787"/>
              <a:gd name="connsiteX4" fmla="*/ 3433574 w 3433574"/>
              <a:gd name="connsiteY4" fmla="*/ 0 h 17167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33574" h="1716787">
                <a:moveTo>
                  <a:pt x="3433574" y="0"/>
                </a:moveTo>
                <a:lnTo>
                  <a:pt x="1716787" y="0"/>
                </a:lnTo>
                <a:lnTo>
                  <a:pt x="0" y="0"/>
                </a:lnTo>
                <a:cubicBezTo>
                  <a:pt x="0" y="948155"/>
                  <a:pt x="768632" y="1716787"/>
                  <a:pt x="1716787" y="1716787"/>
                </a:cubicBezTo>
                <a:cubicBezTo>
                  <a:pt x="2664942" y="1716787"/>
                  <a:pt x="3433574" y="948155"/>
                  <a:pt x="3433574"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2" name="Rectangle 31">
            <a:extLst>
              <a:ext uri="{FF2B5EF4-FFF2-40B4-BE49-F238E27FC236}">
                <a16:creationId xmlns:a16="http://schemas.microsoft.com/office/drawing/2014/main" id="{E5048351-EA66-4465-9CB8-25B4C5E68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734228" y="3406574"/>
            <a:ext cx="3435330" cy="347680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
            <a:extLst>
              <a:ext uri="{FF2B5EF4-FFF2-40B4-BE49-F238E27FC236}">
                <a16:creationId xmlns:a16="http://schemas.microsoft.com/office/drawing/2014/main" id="{BC467846-2355-4572-AC5B-89B9FFFBA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07457" y="3427799"/>
            <a:ext cx="3484541" cy="3434283"/>
          </a:xfrm>
          <a:custGeom>
            <a:avLst/>
            <a:gdLst>
              <a:gd name="connsiteX0" fmla="*/ 0 w 3488602"/>
              <a:gd name="connsiteY0" fmla="*/ 0 h 3433573"/>
              <a:gd name="connsiteX1" fmla="*/ 3488602 w 3488602"/>
              <a:gd name="connsiteY1" fmla="*/ 0 h 3433573"/>
              <a:gd name="connsiteX2" fmla="*/ 3488602 w 3488602"/>
              <a:gd name="connsiteY2" fmla="*/ 3433573 h 3433573"/>
              <a:gd name="connsiteX3" fmla="*/ 0 w 3488602"/>
              <a:gd name="connsiteY3" fmla="*/ 3433573 h 3433573"/>
              <a:gd name="connsiteX4" fmla="*/ 0 w 3488602"/>
              <a:gd name="connsiteY4" fmla="*/ 0 h 3433573"/>
              <a:gd name="connsiteX0" fmla="*/ 0 w 3488602"/>
              <a:gd name="connsiteY0" fmla="*/ 0 h 3433573"/>
              <a:gd name="connsiteX1" fmla="*/ 3488602 w 3488602"/>
              <a:gd name="connsiteY1" fmla="*/ 0 h 3433573"/>
              <a:gd name="connsiteX2" fmla="*/ 0 w 3488602"/>
              <a:gd name="connsiteY2" fmla="*/ 3433573 h 3433573"/>
              <a:gd name="connsiteX3" fmla="*/ 0 w 3488602"/>
              <a:gd name="connsiteY3" fmla="*/ 0 h 3433573"/>
            </a:gdLst>
            <a:ahLst/>
            <a:cxnLst>
              <a:cxn ang="0">
                <a:pos x="connsiteX0" y="connsiteY0"/>
              </a:cxn>
              <a:cxn ang="0">
                <a:pos x="connsiteX1" y="connsiteY1"/>
              </a:cxn>
              <a:cxn ang="0">
                <a:pos x="connsiteX2" y="connsiteY2"/>
              </a:cxn>
              <a:cxn ang="0">
                <a:pos x="connsiteX3" y="connsiteY3"/>
              </a:cxn>
            </a:cxnLst>
            <a:rect l="l" t="t" r="r" b="b"/>
            <a:pathLst>
              <a:path w="3488602" h="3433573">
                <a:moveTo>
                  <a:pt x="0" y="0"/>
                </a:moveTo>
                <a:lnTo>
                  <a:pt x="3488602" y="0"/>
                </a:lnTo>
                <a:lnTo>
                  <a:pt x="0" y="343357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250534"/>
            <a:ext cx="9950103" cy="745376"/>
          </a:xfrm>
        </p:spPr>
        <p:txBody>
          <a:bodyPr>
            <a:normAutofit/>
          </a:bodyPr>
          <a:lstStyle/>
          <a:p>
            <a:r>
              <a:rPr lang="en-US" sz="4000"/>
              <a:t>RECOGNITION OF LETTERS....</a:t>
            </a:r>
          </a:p>
        </p:txBody>
      </p:sp>
      <p:pic>
        <p:nvPicPr>
          <p:cNvPr id="4" name="Content Placeholder 3" descr="A computer with letters on the screen&#10;&#10;Description automatically generated">
            <a:extLst>
              <a:ext uri="{FF2B5EF4-FFF2-40B4-BE49-F238E27FC236}">
                <a16:creationId xmlns:a16="http://schemas.microsoft.com/office/drawing/2014/main" id="{C692BD69-D9F7-128A-845F-DA0C2B4F3622}"/>
              </a:ext>
            </a:extLst>
          </p:cNvPr>
          <p:cNvPicPr>
            <a:picLocks noGrp="1" noChangeAspect="1"/>
          </p:cNvPicPr>
          <p:nvPr>
            <p:ph idx="1"/>
          </p:nvPr>
        </p:nvPicPr>
        <p:blipFill>
          <a:blip r:embed="rId2"/>
          <a:stretch>
            <a:fillRect/>
          </a:stretch>
        </p:blipFill>
        <p:spPr>
          <a:xfrm>
            <a:off x="1450216" y="1195263"/>
            <a:ext cx="6883068" cy="5488022"/>
          </a:xfrm>
        </p:spPr>
      </p:pic>
    </p:spTree>
    <p:extLst>
      <p:ext uri="{BB962C8B-B14F-4D97-AF65-F5344CB8AC3E}">
        <p14:creationId xmlns:p14="http://schemas.microsoft.com/office/powerpoint/2010/main" val="13146311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B4A24-3643-1C54-FC4F-B8A17E220045}"/>
              </a:ext>
            </a:extLst>
          </p:cNvPr>
          <p:cNvSpPr>
            <a:spLocks noGrp="1"/>
          </p:cNvSpPr>
          <p:nvPr>
            <p:ph type="title"/>
          </p:nvPr>
        </p:nvSpPr>
        <p:spPr>
          <a:xfrm>
            <a:off x="603685" y="-376"/>
            <a:ext cx="6397165" cy="1507375"/>
          </a:xfrm>
        </p:spPr>
        <p:txBody>
          <a:bodyPr>
            <a:normAutofit/>
          </a:bodyPr>
          <a:lstStyle/>
          <a:p>
            <a:r>
              <a:rPr lang="en-GB"/>
              <a:t>A little about </a:t>
            </a:r>
            <a:r>
              <a:rPr lang="en-GB">
                <a:ea typeface="+mj-lt"/>
                <a:cs typeface="+mj-lt"/>
              </a:rPr>
              <a:t>Connected component labelling</a:t>
            </a:r>
            <a:r>
              <a:rPr lang="en-GB"/>
              <a:t> (CCL) </a:t>
            </a:r>
          </a:p>
        </p:txBody>
      </p:sp>
      <p:sp>
        <p:nvSpPr>
          <p:cNvPr id="3" name="Content Placeholder 2">
            <a:extLst>
              <a:ext uri="{FF2B5EF4-FFF2-40B4-BE49-F238E27FC236}">
                <a16:creationId xmlns:a16="http://schemas.microsoft.com/office/drawing/2014/main" id="{DB5DA817-8E6F-5AC7-469E-DE7C9703BF2B}"/>
              </a:ext>
            </a:extLst>
          </p:cNvPr>
          <p:cNvSpPr>
            <a:spLocks noGrp="1"/>
          </p:cNvSpPr>
          <p:nvPr>
            <p:ph idx="1"/>
          </p:nvPr>
        </p:nvSpPr>
        <p:spPr>
          <a:xfrm>
            <a:off x="603685" y="1696208"/>
            <a:ext cx="7663732" cy="4852163"/>
          </a:xfrm>
        </p:spPr>
        <p:txBody>
          <a:bodyPr vert="horz" lIns="91440" tIns="45720" rIns="91440" bIns="45720" rtlCol="0" anchor="t">
            <a:noAutofit/>
          </a:bodyPr>
          <a:lstStyle/>
          <a:p>
            <a:pPr>
              <a:lnSpc>
                <a:spcPct val="110000"/>
              </a:lnSpc>
            </a:pPr>
            <a:r>
              <a:rPr lang="en-GB" sz="1400">
                <a:ea typeface="+mn-lt"/>
                <a:cs typeface="+mn-lt"/>
              </a:rPr>
              <a:t>The input image is typically a binary image, where each pixel is either foreground (1 or white) or background (0 or black). After grey-scaling the image, any pixel with grayscale value less than 145 was made 0 and the remaining was made 1.</a:t>
            </a:r>
          </a:p>
          <a:p>
            <a:pPr>
              <a:lnSpc>
                <a:spcPct val="110000"/>
              </a:lnSpc>
            </a:pPr>
            <a:r>
              <a:rPr lang="en-GB" sz="1400">
                <a:ea typeface="+mn-lt"/>
                <a:cs typeface="+mn-lt"/>
              </a:rPr>
              <a:t>Each pixel in the input binary image is assigned a unique label. This labelling process starts from 1 and proceeds sequentially. A data structure is initialized to store the labels assigned to each pixel.</a:t>
            </a:r>
          </a:p>
          <a:p>
            <a:pPr>
              <a:lnSpc>
                <a:spcPct val="110000"/>
              </a:lnSpc>
            </a:pPr>
            <a:r>
              <a:rPr lang="en-GB" sz="1400">
                <a:ea typeface="+mn-lt"/>
                <a:cs typeface="+mn-lt"/>
              </a:rPr>
              <a:t>The image is scanned pixel by pixel to identify connected components. The scanning process  follows a predefined left-to-right and top-to-bottom order, to ensure consistency.</a:t>
            </a:r>
            <a:endParaRPr lang="en-GB" sz="1400"/>
          </a:p>
          <a:p>
            <a:pPr>
              <a:lnSpc>
                <a:spcPct val="110000"/>
              </a:lnSpc>
            </a:pPr>
            <a:r>
              <a:rPr lang="en-GB" sz="1400">
                <a:ea typeface="+mn-lt"/>
                <a:cs typeface="+mn-lt"/>
              </a:rPr>
              <a:t>For each foreground pixel encountered during the scan, If the pixel has no labelled neighbours (i.e., it's not adjacent to any other labelled pixel), a new label is assigned to it. If the pixel has labelled neighbours, it inherits the label of the neighbour with the minimum label value. This step ensures that all pixels within the same connected component share the same label.</a:t>
            </a:r>
            <a:endParaRPr lang="en-GB" sz="1400"/>
          </a:p>
          <a:p>
            <a:pPr>
              <a:lnSpc>
                <a:spcPct val="110000"/>
              </a:lnSpc>
            </a:pPr>
            <a:r>
              <a:rPr lang="en-GB" sz="1400">
                <a:ea typeface="+mn-lt"/>
                <a:cs typeface="+mn-lt"/>
              </a:rPr>
              <a:t>As the algorithm progresses, it may encounter situations where different labels are assigned to pixels belonging to the same connected component. To ensure consistency, label equivalence is enforced by maintaining a data structure (e.g., disjoint-set data structure or union-find algorithm) that tracks equivalent labels. Whenever two labels are found to be equivalent, they are merged into a single label.</a:t>
            </a:r>
            <a:endParaRPr lang="en-GB" sz="1400"/>
          </a:p>
          <a:p>
            <a:pPr>
              <a:lnSpc>
                <a:spcPct val="110000"/>
              </a:lnSpc>
            </a:pPr>
            <a:endParaRPr lang="en-GB" sz="1000"/>
          </a:p>
          <a:p>
            <a:pPr>
              <a:lnSpc>
                <a:spcPct val="110000"/>
              </a:lnSpc>
            </a:pPr>
            <a:endParaRPr lang="en-GB" sz="1000"/>
          </a:p>
        </p:txBody>
      </p:sp>
      <p:sp>
        <p:nvSpPr>
          <p:cNvPr id="23" name="Rectangle 22">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2">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25" name="Picture 24" descr="An electronic circuit board in blue colour">
            <a:extLst>
              <a:ext uri="{FF2B5EF4-FFF2-40B4-BE49-F238E27FC236}">
                <a16:creationId xmlns:a16="http://schemas.microsoft.com/office/drawing/2014/main" id="{4F63050E-5BB2-691D-597A-C9F3BC0A6C6B}"/>
              </a:ext>
            </a:extLst>
          </p:cNvPr>
          <p:cNvPicPr>
            <a:picLocks noChangeAspect="1"/>
          </p:cNvPicPr>
          <p:nvPr/>
        </p:nvPicPr>
        <p:blipFill rotWithShape="1">
          <a:blip r:embed="rId2"/>
          <a:srcRect r="32686" b="-9"/>
          <a:stretch/>
        </p:blipFill>
        <p:spPr>
          <a:xfrm>
            <a:off x="8696640" y="3396062"/>
            <a:ext cx="3496111" cy="3461938"/>
          </a:xfrm>
          <a:prstGeom prst="rect">
            <a:avLst/>
          </a:prstGeom>
        </p:spPr>
      </p:pic>
    </p:spTree>
    <p:extLst>
      <p:ext uri="{BB962C8B-B14F-4D97-AF65-F5344CB8AC3E}">
        <p14:creationId xmlns:p14="http://schemas.microsoft.com/office/powerpoint/2010/main" val="34878079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250534"/>
            <a:ext cx="9950103" cy="745376"/>
          </a:xfrm>
        </p:spPr>
        <p:txBody>
          <a:bodyPr>
            <a:normAutofit/>
          </a:bodyPr>
          <a:lstStyle/>
          <a:p>
            <a:r>
              <a:rPr lang="en-US" sz="4000"/>
              <a:t>RECOGNITION OF LETTERS....</a:t>
            </a:r>
          </a:p>
        </p:txBody>
      </p:sp>
      <p:sp>
        <p:nvSpPr>
          <p:cNvPr id="5" name="Content Placeholder 4">
            <a:extLst>
              <a:ext uri="{FF2B5EF4-FFF2-40B4-BE49-F238E27FC236}">
                <a16:creationId xmlns:a16="http://schemas.microsoft.com/office/drawing/2014/main" id="{80A528B6-DFB7-DD2A-07C4-FC112672DE46}"/>
              </a:ext>
            </a:extLst>
          </p:cNvPr>
          <p:cNvSpPr>
            <a:spLocks noGrp="1"/>
          </p:cNvSpPr>
          <p:nvPr>
            <p:ph idx="1"/>
          </p:nvPr>
        </p:nvSpPr>
        <p:spPr>
          <a:xfrm>
            <a:off x="1077362" y="1346100"/>
            <a:ext cx="9950103" cy="4594730"/>
          </a:xfrm>
        </p:spPr>
        <p:txBody>
          <a:bodyPr vert="horz" lIns="91440" tIns="45720" rIns="91440" bIns="45720" rtlCol="0" anchor="t">
            <a:normAutofit/>
          </a:bodyPr>
          <a:lstStyle/>
          <a:p>
            <a:pPr marL="0" indent="0" algn="just">
              <a:buNone/>
            </a:pPr>
            <a:r>
              <a:rPr lang="en-GB" sz="2000">
                <a:solidFill>
                  <a:srgbClr val="002060"/>
                </a:solidFill>
              </a:rPr>
              <a:t>We make the use of this </a:t>
            </a:r>
            <a:r>
              <a:rPr lang="en-GB" sz="2000">
                <a:solidFill>
                  <a:srgbClr val="002060"/>
                </a:solidFill>
                <a:ea typeface="+mn-lt"/>
                <a:cs typeface="+mn-lt"/>
              </a:rPr>
              <a:t> Connected Component Labelling(CCL) in our algorithm, our idea is to partition the image into connected components, where pixels within the same component are connected through adjacency. We have the following algorithms </a:t>
            </a:r>
          </a:p>
          <a:p>
            <a:pPr marL="0" indent="0" algn="just">
              <a:buNone/>
            </a:pPr>
            <a:endParaRPr lang="en-GB" sz="2000">
              <a:solidFill>
                <a:srgbClr val="002060"/>
              </a:solidFill>
            </a:endParaRPr>
          </a:p>
          <a:p>
            <a:pPr algn="just"/>
            <a:r>
              <a:rPr lang="en-GB" sz="2000">
                <a:ea typeface="+mn-lt"/>
                <a:cs typeface="+mn-lt"/>
              </a:rPr>
              <a:t>Count Filled Circles Per Region</a:t>
            </a:r>
            <a:endParaRPr lang="en-GB" sz="2000"/>
          </a:p>
          <a:p>
            <a:pPr algn="just"/>
            <a:r>
              <a:rPr lang="en-GB" sz="2000">
                <a:ea typeface="+mn-lt"/>
                <a:cs typeface="+mn-lt"/>
              </a:rPr>
              <a:t>Create Tuples from Images</a:t>
            </a:r>
            <a:endParaRPr lang="en-GB" sz="2000"/>
          </a:p>
          <a:p>
            <a:pPr algn="just"/>
            <a:r>
              <a:rPr lang="en-GB" sz="2000">
                <a:ea typeface="+mn-lt"/>
                <a:cs typeface="+mn-lt"/>
              </a:rPr>
              <a:t>Convert to Letters</a:t>
            </a:r>
            <a:endParaRPr lang="en-GB" sz="2000"/>
          </a:p>
          <a:p>
            <a:pPr algn="just"/>
            <a:r>
              <a:rPr lang="en-GB" sz="2000">
                <a:ea typeface="+mn-lt"/>
                <a:cs typeface="+mn-lt"/>
              </a:rPr>
              <a:t>Process Images</a:t>
            </a:r>
            <a:endParaRPr lang="en-GB" sz="2000"/>
          </a:p>
          <a:p>
            <a:pPr algn="just"/>
            <a:endParaRPr lang="en-GB" sz="2000"/>
          </a:p>
        </p:txBody>
      </p:sp>
    </p:spTree>
    <p:extLst>
      <p:ext uri="{BB962C8B-B14F-4D97-AF65-F5344CB8AC3E}">
        <p14:creationId xmlns:p14="http://schemas.microsoft.com/office/powerpoint/2010/main" val="3635729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fade">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fade">
                                      <p:cBhvr>
                                        <p:cTn id="26" dur="500"/>
                                        <p:tgtEl>
                                          <p:spTgt spid="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Effect transition="in" filter="fade">
                                      <p:cBhvr>
                                        <p:cTn id="31"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3620-6B06-AB93-7C27-80424427FA9A}"/>
              </a:ext>
            </a:extLst>
          </p:cNvPr>
          <p:cNvSpPr>
            <a:spLocks noGrp="1"/>
          </p:cNvSpPr>
          <p:nvPr>
            <p:ph type="title"/>
          </p:nvPr>
        </p:nvSpPr>
        <p:spPr>
          <a:xfrm>
            <a:off x="1077361" y="888106"/>
            <a:ext cx="9564281" cy="504076"/>
          </a:xfrm>
        </p:spPr>
        <p:txBody>
          <a:bodyPr>
            <a:normAutofit fontScale="90000"/>
          </a:bodyPr>
          <a:lstStyle/>
          <a:p>
            <a:pPr algn="just">
              <a:lnSpc>
                <a:spcPct val="120000"/>
              </a:lnSpc>
              <a:spcBef>
                <a:spcPts val="1000"/>
              </a:spcBef>
            </a:pPr>
            <a:r>
              <a:rPr lang="en-GB" sz="4000">
                <a:latin typeface="Arial"/>
                <a:cs typeface="Arial"/>
              </a:rPr>
              <a:t>Count Filled Circles Per Region</a:t>
            </a:r>
            <a:endParaRPr lang="en-US" sz="4000"/>
          </a:p>
          <a:p>
            <a:endParaRPr lang="en-GB" sz="4000"/>
          </a:p>
        </p:txBody>
      </p:sp>
      <p:sp>
        <p:nvSpPr>
          <p:cNvPr id="3" name="Content Placeholder 2">
            <a:extLst>
              <a:ext uri="{FF2B5EF4-FFF2-40B4-BE49-F238E27FC236}">
                <a16:creationId xmlns:a16="http://schemas.microsoft.com/office/drawing/2014/main" id="{ED3CFC8A-5232-A173-7E51-21A18475CE79}"/>
              </a:ext>
            </a:extLst>
          </p:cNvPr>
          <p:cNvSpPr>
            <a:spLocks noGrp="1"/>
          </p:cNvSpPr>
          <p:nvPr>
            <p:ph idx="1"/>
          </p:nvPr>
        </p:nvSpPr>
        <p:spPr>
          <a:xfrm>
            <a:off x="1077362" y="1081116"/>
            <a:ext cx="9950103" cy="4859714"/>
          </a:xfrm>
        </p:spPr>
        <p:txBody>
          <a:bodyPr vert="horz" lIns="91440" tIns="45720" rIns="91440" bIns="45720" rtlCol="0" anchor="t">
            <a:noAutofit/>
          </a:bodyPr>
          <a:lstStyle/>
          <a:p>
            <a:pPr marL="0" indent="0" algn="just">
              <a:buNone/>
            </a:pPr>
            <a:r>
              <a:rPr lang="en-GB" sz="2000">
                <a:ea typeface="+mn-lt"/>
                <a:cs typeface="+mn-lt"/>
              </a:rPr>
              <a:t>This algorithm is designed to identify and quantify filled circles within different regions of an image. Initially, we process an image where various regions have been distinguished and assigned unique labels. We the examine each labelled region individually. We determine the size of each region by calculating its area, which is the amount of space each labelled region  is occupying in the image. If a region surpasses a certain threshold size (like 100 pixels), we proceed to further analysis. </a:t>
            </a:r>
          </a:p>
          <a:p>
            <a:pPr marL="0" indent="0" algn="just">
              <a:buNone/>
            </a:pPr>
            <a:r>
              <a:rPr lang="en-GB" sz="2000">
                <a:ea typeface="+mn-lt"/>
                <a:cs typeface="+mn-lt"/>
              </a:rPr>
              <a:t>Now in each region, we isolate the connected components to search for the presence of blobs. For every blob that we find, we assess its relative proportion of the total region area.  Any component which overcomes a certain threshold (say, 0.001), is considered to represent a filled circle otherwise it may respond to accidental dots in the characters. We aggregate the counts of filled circles across all regions and return this information.</a:t>
            </a:r>
            <a:endParaRPr lang="en-GB" sz="2000"/>
          </a:p>
        </p:txBody>
      </p:sp>
    </p:spTree>
    <p:extLst>
      <p:ext uri="{BB962C8B-B14F-4D97-AF65-F5344CB8AC3E}">
        <p14:creationId xmlns:p14="http://schemas.microsoft.com/office/powerpoint/2010/main" val="5000915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3620-6B06-AB93-7C27-80424427FA9A}"/>
              </a:ext>
            </a:extLst>
          </p:cNvPr>
          <p:cNvSpPr>
            <a:spLocks noGrp="1"/>
          </p:cNvSpPr>
          <p:nvPr>
            <p:ph type="title"/>
          </p:nvPr>
        </p:nvSpPr>
        <p:spPr>
          <a:xfrm>
            <a:off x="1077361" y="888106"/>
            <a:ext cx="9564281" cy="504076"/>
          </a:xfrm>
        </p:spPr>
        <p:txBody>
          <a:bodyPr>
            <a:normAutofit fontScale="90000"/>
          </a:bodyPr>
          <a:lstStyle/>
          <a:p>
            <a:pPr algn="just">
              <a:lnSpc>
                <a:spcPct val="120000"/>
              </a:lnSpc>
              <a:spcBef>
                <a:spcPts val="1000"/>
              </a:spcBef>
            </a:pPr>
            <a:r>
              <a:rPr lang="en-GB" sz="4000">
                <a:latin typeface="Arial"/>
                <a:cs typeface="Arial"/>
              </a:rPr>
              <a:t>Count Filled Circles Per Region</a:t>
            </a:r>
            <a:endParaRPr lang="en-US" sz="4000"/>
          </a:p>
          <a:p>
            <a:endParaRPr lang="en-GB" sz="4000"/>
          </a:p>
        </p:txBody>
      </p:sp>
      <p:pic>
        <p:nvPicPr>
          <p:cNvPr id="7" name="Content Placeholder 6" descr="A screenshot of a computer program&#10;&#10;Description automatically generated">
            <a:extLst>
              <a:ext uri="{FF2B5EF4-FFF2-40B4-BE49-F238E27FC236}">
                <a16:creationId xmlns:a16="http://schemas.microsoft.com/office/drawing/2014/main" id="{098A65E5-3026-F21B-0B93-A46B97DA8116}"/>
              </a:ext>
            </a:extLst>
          </p:cNvPr>
          <p:cNvPicPr>
            <a:picLocks noGrp="1" noChangeAspect="1"/>
          </p:cNvPicPr>
          <p:nvPr>
            <p:ph idx="1"/>
          </p:nvPr>
        </p:nvPicPr>
        <p:blipFill rotWithShape="1">
          <a:blip r:embed="rId2"/>
          <a:srcRect l="17712" t="13785" r="16935" b="-21"/>
          <a:stretch/>
        </p:blipFill>
        <p:spPr>
          <a:xfrm>
            <a:off x="817422" y="886334"/>
            <a:ext cx="10082931" cy="5972951"/>
          </a:xfrm>
        </p:spPr>
      </p:pic>
    </p:spTree>
    <p:extLst>
      <p:ext uri="{BB962C8B-B14F-4D97-AF65-F5344CB8AC3E}">
        <p14:creationId xmlns:p14="http://schemas.microsoft.com/office/powerpoint/2010/main" val="261953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2820"/>
            <a:ext cx="9950103" cy="1731024"/>
          </a:xfrm>
        </p:spPr>
        <p:txBody>
          <a:bodyPr vert="horz" lIns="91440" tIns="45720" rIns="91440" bIns="45720" rtlCol="0" anchor="b">
            <a:noAutofit/>
          </a:bodyPr>
          <a:lstStyle/>
          <a:p>
            <a:pPr algn="just">
              <a:lnSpc>
                <a:spcPct val="120000"/>
              </a:lnSpc>
              <a:spcBef>
                <a:spcPts val="1000"/>
              </a:spcBef>
            </a:pPr>
            <a:r>
              <a:rPr lang="en-GB" sz="4000">
                <a:latin typeface="Arial"/>
                <a:cs typeface="Arial"/>
              </a:rPr>
              <a:t>Create Tuples from Images</a:t>
            </a:r>
            <a:endParaRPr lang="en-US" sz="4000"/>
          </a:p>
          <a:p>
            <a:endParaRPr lang="en-GB"/>
          </a:p>
        </p:txBody>
      </p:sp>
      <p:sp>
        <p:nvSpPr>
          <p:cNvPr id="3" name="Content Placeholder 2">
            <a:extLst>
              <a:ext uri="{FF2B5EF4-FFF2-40B4-BE49-F238E27FC236}">
                <a16:creationId xmlns:a16="http://schemas.microsoft.com/office/drawing/2014/main" id="{B515BE86-2318-DAD2-5F10-72ACAE396B8A}"/>
              </a:ext>
            </a:extLst>
          </p:cNvPr>
          <p:cNvSpPr>
            <a:spLocks noGrp="1"/>
          </p:cNvSpPr>
          <p:nvPr>
            <p:ph idx="1"/>
          </p:nvPr>
        </p:nvSpPr>
        <p:spPr>
          <a:xfrm>
            <a:off x="1077362" y="1393665"/>
            <a:ext cx="9950103" cy="4547165"/>
          </a:xfrm>
        </p:spPr>
        <p:txBody>
          <a:bodyPr vert="horz" lIns="91440" tIns="45720" rIns="91440" bIns="45720" rtlCol="0" anchor="t">
            <a:normAutofit/>
          </a:bodyPr>
          <a:lstStyle/>
          <a:p>
            <a:pPr marL="0" indent="0">
              <a:buNone/>
            </a:pPr>
            <a:r>
              <a:rPr lang="en-GB" sz="2400">
                <a:ea typeface="+mn-lt"/>
                <a:cs typeface="+mn-lt"/>
              </a:rPr>
              <a:t>This is the step where we filter out the key information from the image. Initially, we prepare an empty list to store this information. Then, using connected component labelling, we identify distinct regions or objects within the image. For each of these regions, we determine the count of filled circles present. If a region contains at least one filled circle, we add this count to our list of information. Finally, we return this list, providing a summary of the filled circle counts across different regions of the image.</a:t>
            </a:r>
            <a:endParaRPr lang="en-GB" sz="2400"/>
          </a:p>
        </p:txBody>
      </p:sp>
    </p:spTree>
    <p:extLst>
      <p:ext uri="{BB962C8B-B14F-4D97-AF65-F5344CB8AC3E}">
        <p14:creationId xmlns:p14="http://schemas.microsoft.com/office/powerpoint/2010/main" val="140884112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2820"/>
            <a:ext cx="9950103" cy="1731024"/>
          </a:xfrm>
        </p:spPr>
        <p:txBody>
          <a:bodyPr vert="horz" lIns="91440" tIns="45720" rIns="91440" bIns="45720" rtlCol="0" anchor="b">
            <a:noAutofit/>
          </a:bodyPr>
          <a:lstStyle/>
          <a:p>
            <a:pPr algn="just">
              <a:lnSpc>
                <a:spcPct val="120000"/>
              </a:lnSpc>
              <a:spcBef>
                <a:spcPts val="1000"/>
              </a:spcBef>
            </a:pPr>
            <a:r>
              <a:rPr lang="en-GB" sz="4000">
                <a:latin typeface="Arial"/>
                <a:cs typeface="Arial"/>
              </a:rPr>
              <a:t>Create Tuples from Images</a:t>
            </a:r>
            <a:endParaRPr lang="en-US" sz="4000"/>
          </a:p>
          <a:p>
            <a:endParaRPr lang="en-GB"/>
          </a:p>
        </p:txBody>
      </p:sp>
      <p:pic>
        <p:nvPicPr>
          <p:cNvPr id="4" name="Content Placeholder 3" descr="A screenshot of a computer&#10;&#10;Description automatically generated">
            <a:extLst>
              <a:ext uri="{FF2B5EF4-FFF2-40B4-BE49-F238E27FC236}">
                <a16:creationId xmlns:a16="http://schemas.microsoft.com/office/drawing/2014/main" id="{5F34DB0A-45DA-D8DB-BC4E-5DC1B82DE5E7}"/>
              </a:ext>
            </a:extLst>
          </p:cNvPr>
          <p:cNvPicPr>
            <a:picLocks noGrp="1" noChangeAspect="1"/>
          </p:cNvPicPr>
          <p:nvPr>
            <p:ph idx="1"/>
          </p:nvPr>
        </p:nvPicPr>
        <p:blipFill rotWithShape="1">
          <a:blip r:embed="rId2"/>
          <a:srcRect l="6813" t="24873" r="13867" b="15228"/>
          <a:stretch/>
        </p:blipFill>
        <p:spPr>
          <a:xfrm>
            <a:off x="300650" y="1472152"/>
            <a:ext cx="10393637" cy="4660649"/>
          </a:xfrm>
        </p:spPr>
      </p:pic>
    </p:spTree>
    <p:extLst>
      <p:ext uri="{BB962C8B-B14F-4D97-AF65-F5344CB8AC3E}">
        <p14:creationId xmlns:p14="http://schemas.microsoft.com/office/powerpoint/2010/main" val="423732081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9234"/>
            <a:ext cx="9950103" cy="808876"/>
          </a:xfrm>
        </p:spPr>
        <p:txBody>
          <a:bodyPr>
            <a:normAutofit/>
          </a:bodyPr>
          <a:lstStyle/>
          <a:p>
            <a:r>
              <a:rPr lang="en-GB" sz="4000"/>
              <a:t>Convert to Letters</a:t>
            </a:r>
          </a:p>
        </p:txBody>
      </p:sp>
      <p:sp>
        <p:nvSpPr>
          <p:cNvPr id="3" name="Content Placeholder 2">
            <a:extLst>
              <a:ext uri="{FF2B5EF4-FFF2-40B4-BE49-F238E27FC236}">
                <a16:creationId xmlns:a16="http://schemas.microsoft.com/office/drawing/2014/main" id="{B515BE86-2318-DAD2-5F10-72ACAE396B8A}"/>
              </a:ext>
            </a:extLst>
          </p:cNvPr>
          <p:cNvSpPr>
            <a:spLocks noGrp="1"/>
          </p:cNvSpPr>
          <p:nvPr>
            <p:ph idx="1"/>
          </p:nvPr>
        </p:nvSpPr>
        <p:spPr>
          <a:xfrm>
            <a:off x="1077362" y="966816"/>
            <a:ext cx="9950103" cy="4974014"/>
          </a:xfrm>
        </p:spPr>
        <p:txBody>
          <a:bodyPr vert="horz" lIns="91440" tIns="45720" rIns="91440" bIns="45720" rtlCol="0" anchor="t">
            <a:normAutofit/>
          </a:bodyPr>
          <a:lstStyle/>
          <a:p>
            <a:pPr marL="0" indent="0">
              <a:buNone/>
            </a:pPr>
            <a:r>
              <a:rPr lang="en-GB" sz="2400">
                <a:ea typeface="+mn-lt"/>
                <a:cs typeface="+mn-lt"/>
              </a:rPr>
              <a:t>This function takes a list of numbers as input and converts it into a corresponding ASCII character. If the input list is [0], it returns a space character. For other lists, it interprets them as binary numbers, calculates their decimal equivalent, and converts it to the corresponding ASCII character. If the resulting ASCII value is less than or equal to 32 (non-printable range), it adjusts it accordingly before returning the character.</a:t>
            </a:r>
            <a:endParaRPr lang="en-GB" sz="2400"/>
          </a:p>
        </p:txBody>
      </p:sp>
    </p:spTree>
    <p:extLst>
      <p:ext uri="{BB962C8B-B14F-4D97-AF65-F5344CB8AC3E}">
        <p14:creationId xmlns:p14="http://schemas.microsoft.com/office/powerpoint/2010/main" val="28391790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9234"/>
            <a:ext cx="9950103" cy="808876"/>
          </a:xfrm>
        </p:spPr>
        <p:txBody>
          <a:bodyPr>
            <a:normAutofit/>
          </a:bodyPr>
          <a:lstStyle/>
          <a:p>
            <a:r>
              <a:rPr lang="en-GB" sz="4000"/>
              <a:t>Convert to Letters</a:t>
            </a:r>
          </a:p>
        </p:txBody>
      </p:sp>
      <p:pic>
        <p:nvPicPr>
          <p:cNvPr id="4" name="Content Placeholder 3" descr="A screenshot of a computer&#10;&#10;Description automatically generated">
            <a:extLst>
              <a:ext uri="{FF2B5EF4-FFF2-40B4-BE49-F238E27FC236}">
                <a16:creationId xmlns:a16="http://schemas.microsoft.com/office/drawing/2014/main" id="{816F29C5-FECD-47BC-187B-24FC6E81E5C4}"/>
              </a:ext>
            </a:extLst>
          </p:cNvPr>
          <p:cNvPicPr>
            <a:picLocks noGrp="1" noChangeAspect="1"/>
          </p:cNvPicPr>
          <p:nvPr>
            <p:ph idx="1"/>
          </p:nvPr>
        </p:nvPicPr>
        <p:blipFill rotWithShape="1">
          <a:blip r:embed="rId2"/>
          <a:srcRect l="2707" t="14047" r="14737" b="3679"/>
          <a:stretch/>
        </p:blipFill>
        <p:spPr>
          <a:xfrm>
            <a:off x="850092" y="1311534"/>
            <a:ext cx="9968175" cy="4497932"/>
          </a:xfrm>
        </p:spPr>
      </p:pic>
    </p:spTree>
    <p:extLst>
      <p:ext uri="{BB962C8B-B14F-4D97-AF65-F5344CB8AC3E}">
        <p14:creationId xmlns:p14="http://schemas.microsoft.com/office/powerpoint/2010/main" val="22218032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9234"/>
            <a:ext cx="9950103" cy="846976"/>
          </a:xfrm>
        </p:spPr>
        <p:txBody>
          <a:bodyPr>
            <a:normAutofit/>
          </a:bodyPr>
          <a:lstStyle/>
          <a:p>
            <a:r>
              <a:rPr lang="en-GB" sz="4000"/>
              <a:t>Process Images</a:t>
            </a:r>
          </a:p>
        </p:txBody>
      </p:sp>
      <p:sp>
        <p:nvSpPr>
          <p:cNvPr id="3" name="Content Placeholder 2">
            <a:extLst>
              <a:ext uri="{FF2B5EF4-FFF2-40B4-BE49-F238E27FC236}">
                <a16:creationId xmlns:a16="http://schemas.microsoft.com/office/drawing/2014/main" id="{B515BE86-2318-DAD2-5F10-72ACAE396B8A}"/>
              </a:ext>
            </a:extLst>
          </p:cNvPr>
          <p:cNvSpPr>
            <a:spLocks noGrp="1"/>
          </p:cNvSpPr>
          <p:nvPr>
            <p:ph idx="1"/>
          </p:nvPr>
        </p:nvSpPr>
        <p:spPr>
          <a:xfrm>
            <a:off x="1077362" y="865216"/>
            <a:ext cx="9950103" cy="5075614"/>
          </a:xfrm>
        </p:spPr>
        <p:txBody>
          <a:bodyPr vert="horz" lIns="91440" tIns="45720" rIns="91440" bIns="45720" rtlCol="0" anchor="t">
            <a:noAutofit/>
          </a:bodyPr>
          <a:lstStyle/>
          <a:p>
            <a:pPr marL="0" indent="0">
              <a:buNone/>
            </a:pPr>
            <a:r>
              <a:rPr lang="en-GB" sz="2800">
                <a:ea typeface="+mn-lt"/>
                <a:cs typeface="+mn-lt"/>
              </a:rPr>
              <a:t>This function takes an image path as input, opens the image, and converts it into a binary format using a threshold value of 145. It then saves the binarized image and opens it again. Next, it performs clustering on the binarized image, extracting distinct regions. For each region, it converts it to grayscale, applies thresholding again, and generates a list of tuples representing the filled circles within the region. These tuples are converted into letters using the to-</a:t>
            </a:r>
            <a:r>
              <a:rPr lang="en-GB" sz="2800" err="1">
                <a:ea typeface="+mn-lt"/>
                <a:cs typeface="+mn-lt"/>
              </a:rPr>
              <a:t>ltter</a:t>
            </a:r>
            <a:r>
              <a:rPr lang="en-GB" sz="2800">
                <a:ea typeface="+mn-lt"/>
                <a:cs typeface="+mn-lt"/>
              </a:rPr>
              <a:t> algorithm. The resulting letters are concatenated into a string and returned.</a:t>
            </a:r>
            <a:endParaRPr lang="en-GB" sz="2800"/>
          </a:p>
        </p:txBody>
      </p:sp>
    </p:spTree>
    <p:extLst>
      <p:ext uri="{BB962C8B-B14F-4D97-AF65-F5344CB8AC3E}">
        <p14:creationId xmlns:p14="http://schemas.microsoft.com/office/powerpoint/2010/main" val="22462207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71FA-7A95-2AF4-6BB2-C3C7A7B70BA9}"/>
              </a:ext>
            </a:extLst>
          </p:cNvPr>
          <p:cNvSpPr>
            <a:spLocks noGrp="1"/>
          </p:cNvSpPr>
          <p:nvPr>
            <p:ph type="title"/>
          </p:nvPr>
        </p:nvSpPr>
        <p:spPr>
          <a:xfrm>
            <a:off x="1077362" y="250534"/>
            <a:ext cx="9950103" cy="948576"/>
          </a:xfrm>
        </p:spPr>
        <p:txBody>
          <a:bodyPr/>
          <a:lstStyle/>
          <a:p>
            <a:r>
              <a:rPr lang="en-US" sz="4000"/>
              <a:t>MOTIVATION BEHIND THE PROJECT</a:t>
            </a:r>
          </a:p>
        </p:txBody>
      </p:sp>
      <p:sp>
        <p:nvSpPr>
          <p:cNvPr id="3" name="Content Placeholder 2">
            <a:extLst>
              <a:ext uri="{FF2B5EF4-FFF2-40B4-BE49-F238E27FC236}">
                <a16:creationId xmlns:a16="http://schemas.microsoft.com/office/drawing/2014/main" id="{1FFBC498-F824-A379-3764-63ED602F07B8}"/>
              </a:ext>
            </a:extLst>
          </p:cNvPr>
          <p:cNvSpPr>
            <a:spLocks noGrp="1"/>
          </p:cNvSpPr>
          <p:nvPr>
            <p:ph idx="1"/>
          </p:nvPr>
        </p:nvSpPr>
        <p:spPr>
          <a:xfrm>
            <a:off x="1077362" y="1474816"/>
            <a:ext cx="9950103" cy="4466014"/>
          </a:xfrm>
        </p:spPr>
        <p:txBody>
          <a:bodyPr vert="horz" lIns="91440" tIns="45720" rIns="91440" bIns="45720" rtlCol="0" anchor="t">
            <a:noAutofit/>
          </a:bodyPr>
          <a:lstStyle/>
          <a:p>
            <a:pPr marL="0" indent="0">
              <a:buNone/>
            </a:pPr>
            <a:r>
              <a:rPr lang="en-US" sz="2400"/>
              <a:t>About 2 Billion people in the world use the English alphabets on a daily basis (….thanks to colonization....). In this modern age, we felt the need of a mechanical way to make machines recognize these alphabets and provide us a more efficient and time saving lifestyle. For example- The CTS system in a bank  sanctions hundreds of cheques per hour depending on the limit of user, type of cheque etc. Now imagine the time and effort it will take if a person has to type and enter the amount on each cheque one by one into the computer. So if a machine can recognize these amounts and other details automatically, it will save a lot of manual resources with minimal chances of error.    </a:t>
            </a:r>
            <a:endParaRPr lang="en-US"/>
          </a:p>
          <a:p>
            <a:pPr marL="0" indent="0">
              <a:buNone/>
            </a:pPr>
            <a:endParaRPr lang="en-US" sz="2400"/>
          </a:p>
        </p:txBody>
      </p:sp>
    </p:spTree>
    <p:extLst>
      <p:ext uri="{BB962C8B-B14F-4D97-AF65-F5344CB8AC3E}">
        <p14:creationId xmlns:p14="http://schemas.microsoft.com/office/powerpoint/2010/main" val="42093408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B4D2-4300-F11A-D503-685AAF690F20}"/>
              </a:ext>
            </a:extLst>
          </p:cNvPr>
          <p:cNvSpPr>
            <a:spLocks noGrp="1"/>
          </p:cNvSpPr>
          <p:nvPr>
            <p:ph type="title"/>
          </p:nvPr>
        </p:nvSpPr>
        <p:spPr>
          <a:xfrm>
            <a:off x="1077362" y="9234"/>
            <a:ext cx="9950103" cy="846976"/>
          </a:xfrm>
        </p:spPr>
        <p:txBody>
          <a:bodyPr>
            <a:normAutofit/>
          </a:bodyPr>
          <a:lstStyle/>
          <a:p>
            <a:r>
              <a:rPr lang="en-GB" sz="4000"/>
              <a:t>Process Images</a:t>
            </a:r>
          </a:p>
        </p:txBody>
      </p:sp>
      <p:pic>
        <p:nvPicPr>
          <p:cNvPr id="4" name="Content Placeholder 3" descr="A screenshot of a computer program&#10;&#10;Description automatically generated">
            <a:extLst>
              <a:ext uri="{FF2B5EF4-FFF2-40B4-BE49-F238E27FC236}">
                <a16:creationId xmlns:a16="http://schemas.microsoft.com/office/drawing/2014/main" id="{0437E7F9-4A53-BCBF-947C-274DCA8EC06B}"/>
              </a:ext>
            </a:extLst>
          </p:cNvPr>
          <p:cNvPicPr>
            <a:picLocks noGrp="1" noChangeAspect="1"/>
          </p:cNvPicPr>
          <p:nvPr>
            <p:ph idx="1"/>
          </p:nvPr>
        </p:nvPicPr>
        <p:blipFill rotWithShape="1">
          <a:blip r:embed="rId2"/>
          <a:srcRect l="14883" t="13174" r="16276" b="1159"/>
          <a:stretch/>
        </p:blipFill>
        <p:spPr>
          <a:xfrm>
            <a:off x="1078004" y="1051512"/>
            <a:ext cx="9295474" cy="5206631"/>
          </a:xfrm>
        </p:spPr>
      </p:pic>
    </p:spTree>
    <p:extLst>
      <p:ext uri="{BB962C8B-B14F-4D97-AF65-F5344CB8AC3E}">
        <p14:creationId xmlns:p14="http://schemas.microsoft.com/office/powerpoint/2010/main" val="29793396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03B5E-470D-9536-EB69-9EBC434A9E00}"/>
              </a:ext>
            </a:extLst>
          </p:cNvPr>
          <p:cNvSpPr>
            <a:spLocks noGrp="1"/>
          </p:cNvSpPr>
          <p:nvPr>
            <p:ph type="title"/>
          </p:nvPr>
        </p:nvSpPr>
        <p:spPr>
          <a:xfrm>
            <a:off x="1077362" y="377534"/>
            <a:ext cx="10102503" cy="808876"/>
          </a:xfrm>
        </p:spPr>
        <p:txBody>
          <a:bodyPr/>
          <a:lstStyle/>
          <a:p>
            <a:r>
              <a:rPr lang="en-US" sz="4000"/>
              <a:t>THRESHOLD DISCUSSION</a:t>
            </a:r>
          </a:p>
        </p:txBody>
      </p:sp>
      <p:sp>
        <p:nvSpPr>
          <p:cNvPr id="3" name="Content Placeholder 2">
            <a:extLst>
              <a:ext uri="{FF2B5EF4-FFF2-40B4-BE49-F238E27FC236}">
                <a16:creationId xmlns:a16="http://schemas.microsoft.com/office/drawing/2014/main" id="{073664BB-21D6-DAD3-FF9D-968FA12855B3}"/>
              </a:ext>
            </a:extLst>
          </p:cNvPr>
          <p:cNvSpPr>
            <a:spLocks noGrp="1"/>
          </p:cNvSpPr>
          <p:nvPr>
            <p:ph idx="1"/>
          </p:nvPr>
        </p:nvSpPr>
        <p:spPr>
          <a:xfrm>
            <a:off x="1077362" y="1385916"/>
            <a:ext cx="9950103" cy="4554914"/>
          </a:xfrm>
        </p:spPr>
        <p:txBody>
          <a:bodyPr vert="horz" lIns="91440" tIns="45720" rIns="91440" bIns="45720" rtlCol="0" anchor="t">
            <a:normAutofit/>
          </a:bodyPr>
          <a:lstStyle/>
          <a:p>
            <a:pPr marL="0" indent="0">
              <a:buNone/>
            </a:pPr>
            <a:r>
              <a:rPr lang="en-US"/>
              <a:t>As this is a real life scenario, the thresholds vary a lot. So, we have cleverly substituted values in some cases to the best of our knowledge and in other cases, we have used experimental results and tried to </a:t>
            </a:r>
            <a:r>
              <a:rPr lang="en-US" err="1"/>
              <a:t>minimise</a:t>
            </a:r>
            <a:r>
              <a:rPr lang="en-US"/>
              <a:t> the error. Both the above scenarios have resulted in some limitations and ways to avoid them that we will discuss later.</a:t>
            </a:r>
          </a:p>
        </p:txBody>
      </p:sp>
    </p:spTree>
    <p:extLst>
      <p:ext uri="{BB962C8B-B14F-4D97-AF65-F5344CB8AC3E}">
        <p14:creationId xmlns:p14="http://schemas.microsoft.com/office/powerpoint/2010/main" val="418206403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2976-7769-9C77-4FE4-F3130C89001C}"/>
              </a:ext>
            </a:extLst>
          </p:cNvPr>
          <p:cNvSpPr>
            <a:spLocks noGrp="1"/>
          </p:cNvSpPr>
          <p:nvPr>
            <p:ph type="title"/>
          </p:nvPr>
        </p:nvSpPr>
        <p:spPr>
          <a:xfrm>
            <a:off x="1077362" y="720434"/>
            <a:ext cx="9950103" cy="959689"/>
          </a:xfrm>
        </p:spPr>
        <p:txBody>
          <a:bodyPr>
            <a:normAutofit/>
          </a:bodyPr>
          <a:lstStyle/>
          <a:p>
            <a:r>
              <a:rPr lang="en-US" sz="4000"/>
              <a:t>BINARY IMAGE THRESHOLD</a:t>
            </a:r>
          </a:p>
        </p:txBody>
      </p:sp>
      <p:sp>
        <p:nvSpPr>
          <p:cNvPr id="3" name="Content Placeholder 2">
            <a:extLst>
              <a:ext uri="{FF2B5EF4-FFF2-40B4-BE49-F238E27FC236}">
                <a16:creationId xmlns:a16="http://schemas.microsoft.com/office/drawing/2014/main" id="{01C34128-A7AA-27F9-0813-26CCCF892F42}"/>
              </a:ext>
            </a:extLst>
          </p:cNvPr>
          <p:cNvSpPr>
            <a:spLocks noGrp="1"/>
          </p:cNvSpPr>
          <p:nvPr>
            <p:ph idx="1"/>
          </p:nvPr>
        </p:nvSpPr>
        <p:spPr>
          <a:xfrm>
            <a:off x="851144" y="1915348"/>
            <a:ext cx="10176321" cy="4025482"/>
          </a:xfrm>
        </p:spPr>
        <p:txBody>
          <a:bodyPr vert="horz" lIns="91440" tIns="45720" rIns="91440" bIns="45720" rtlCol="0" anchor="t">
            <a:normAutofit lnSpcReduction="10000"/>
          </a:bodyPr>
          <a:lstStyle/>
          <a:p>
            <a:pPr>
              <a:buNone/>
            </a:pPr>
            <a:r>
              <a:rPr lang="en-US">
                <a:ea typeface="+mn-lt"/>
                <a:cs typeface="+mn-lt"/>
              </a:rPr>
              <a:t>    </a:t>
            </a:r>
            <a:r>
              <a:rPr lang="en-US" sz="2800">
                <a:ea typeface="+mn-lt"/>
                <a:cs typeface="+mn-lt"/>
              </a:rPr>
              <a:t>Our algorithm for OCR requires us to convert the original image into a binarized image of only 0 (or black) and 1 (or white). To do so, we need a threshold value such that anything below the threshold is made 0 and anything above it is changed to 1. Now, we have experimented with 8 data sets and have found that 145 serves as a good value for this threshold and the binarized image so produced is quite favorable to us.</a:t>
            </a:r>
          </a:p>
          <a:p>
            <a:pPr marL="0" indent="0">
              <a:buNone/>
            </a:pPr>
            <a:endParaRPr lang="en-US" sz="2800"/>
          </a:p>
        </p:txBody>
      </p:sp>
    </p:spTree>
    <p:extLst>
      <p:ext uri="{BB962C8B-B14F-4D97-AF65-F5344CB8AC3E}">
        <p14:creationId xmlns:p14="http://schemas.microsoft.com/office/powerpoint/2010/main" val="42017400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18C0-315F-2D22-F169-7A46FA5D3A7F}"/>
              </a:ext>
            </a:extLst>
          </p:cNvPr>
          <p:cNvSpPr>
            <a:spLocks noGrp="1"/>
          </p:cNvSpPr>
          <p:nvPr>
            <p:ph type="title"/>
          </p:nvPr>
        </p:nvSpPr>
        <p:spPr>
          <a:xfrm>
            <a:off x="1077362" y="720434"/>
            <a:ext cx="9950103" cy="685845"/>
          </a:xfrm>
        </p:spPr>
        <p:txBody>
          <a:bodyPr>
            <a:noAutofit/>
          </a:bodyPr>
          <a:lstStyle/>
          <a:p>
            <a:r>
              <a:rPr lang="en-US" sz="4000"/>
              <a:t>DBSCAN THRESHOLD</a:t>
            </a:r>
          </a:p>
        </p:txBody>
      </p:sp>
      <p:sp>
        <p:nvSpPr>
          <p:cNvPr id="3" name="Content Placeholder 2">
            <a:extLst>
              <a:ext uri="{FF2B5EF4-FFF2-40B4-BE49-F238E27FC236}">
                <a16:creationId xmlns:a16="http://schemas.microsoft.com/office/drawing/2014/main" id="{6EBF953B-043D-63AF-9F94-E81C50CF800A}"/>
              </a:ext>
            </a:extLst>
          </p:cNvPr>
          <p:cNvSpPr>
            <a:spLocks noGrp="1"/>
          </p:cNvSpPr>
          <p:nvPr>
            <p:ph idx="1"/>
          </p:nvPr>
        </p:nvSpPr>
        <p:spPr>
          <a:xfrm>
            <a:off x="708269" y="1570067"/>
            <a:ext cx="10557320" cy="4370763"/>
          </a:xfrm>
        </p:spPr>
        <p:txBody>
          <a:bodyPr vert="horz" lIns="91440" tIns="45720" rIns="91440" bIns="45720" rtlCol="0" anchor="t">
            <a:noAutofit/>
          </a:bodyPr>
          <a:lstStyle/>
          <a:p>
            <a:pPr>
              <a:buNone/>
            </a:pPr>
            <a:r>
              <a:rPr lang="en-US" sz="2200">
                <a:ea typeface="+mn-lt"/>
                <a:cs typeface="+mn-lt"/>
              </a:rPr>
              <a:t>DBSCAN has two parameters - minimum number of points and epsilon.</a:t>
            </a:r>
            <a:endParaRPr lang="en-US" sz="2200"/>
          </a:p>
          <a:p>
            <a:pPr>
              <a:buNone/>
            </a:pPr>
            <a:endParaRPr lang="en-US" sz="2200"/>
          </a:p>
          <a:p>
            <a:pPr>
              <a:buNone/>
            </a:pPr>
            <a:r>
              <a:rPr lang="en-US" sz="2200">
                <a:ea typeface="+mn-lt"/>
                <a:cs typeface="+mn-lt"/>
              </a:rPr>
              <a:t>     As it is difficult to handle two parameters, we fix one of them (minimum number of points= 1). Now, we have to set epsilon such that in a particular symbol, every pixel has minimum 1 pixel as its epsilon Neighbour and no two pixels belonging to two different characters have less than epsilon distance between them.</a:t>
            </a:r>
            <a:endParaRPr lang="en-US" sz="2200"/>
          </a:p>
          <a:p>
            <a:pPr>
              <a:buNone/>
            </a:pPr>
            <a:endParaRPr lang="en-US" sz="2200"/>
          </a:p>
          <a:p>
            <a:pPr marL="0" indent="0">
              <a:buNone/>
            </a:pPr>
            <a:r>
              <a:rPr lang="en-US" sz="2200">
                <a:ea typeface="+mn-lt"/>
                <a:cs typeface="+mn-lt"/>
              </a:rPr>
              <a:t>We have observed that an epsilon value of 7.5 works optimally for the data sets that we have obtained.</a:t>
            </a:r>
            <a:endParaRPr lang="en-US" sz="2200"/>
          </a:p>
        </p:txBody>
      </p:sp>
    </p:spTree>
    <p:extLst>
      <p:ext uri="{BB962C8B-B14F-4D97-AF65-F5344CB8AC3E}">
        <p14:creationId xmlns:p14="http://schemas.microsoft.com/office/powerpoint/2010/main" val="29822692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1B42-C05A-8E5F-0E34-02A764FE90A0}"/>
              </a:ext>
            </a:extLst>
          </p:cNvPr>
          <p:cNvSpPr>
            <a:spLocks noGrp="1"/>
          </p:cNvSpPr>
          <p:nvPr>
            <p:ph type="title"/>
          </p:nvPr>
        </p:nvSpPr>
        <p:spPr>
          <a:xfrm>
            <a:off x="1077362" y="256091"/>
            <a:ext cx="9950103" cy="685845"/>
          </a:xfrm>
        </p:spPr>
        <p:txBody>
          <a:bodyPr/>
          <a:lstStyle/>
          <a:p>
            <a:r>
              <a:rPr lang="en-US"/>
              <a:t>CONNECTED COMPONENTS</a:t>
            </a:r>
          </a:p>
        </p:txBody>
      </p:sp>
      <p:sp>
        <p:nvSpPr>
          <p:cNvPr id="3" name="Content Placeholder 2">
            <a:extLst>
              <a:ext uri="{FF2B5EF4-FFF2-40B4-BE49-F238E27FC236}">
                <a16:creationId xmlns:a16="http://schemas.microsoft.com/office/drawing/2014/main" id="{99555288-2859-2417-2948-0BF8A5E92016}"/>
              </a:ext>
            </a:extLst>
          </p:cNvPr>
          <p:cNvSpPr>
            <a:spLocks noGrp="1"/>
          </p:cNvSpPr>
          <p:nvPr>
            <p:ph idx="1"/>
          </p:nvPr>
        </p:nvSpPr>
        <p:spPr>
          <a:xfrm>
            <a:off x="1077362" y="1212879"/>
            <a:ext cx="9950103" cy="4727951"/>
          </a:xfrm>
        </p:spPr>
        <p:txBody>
          <a:bodyPr vert="horz" lIns="91440" tIns="45720" rIns="91440" bIns="45720" rtlCol="0" anchor="t">
            <a:normAutofit/>
          </a:bodyPr>
          <a:lstStyle/>
          <a:p>
            <a:pPr>
              <a:buNone/>
            </a:pPr>
            <a:r>
              <a:rPr lang="en-US" sz="2000">
                <a:ea typeface="+mn-lt"/>
                <a:cs typeface="+mn-lt"/>
              </a:rPr>
              <a:t>    In order to </a:t>
            </a:r>
            <a:r>
              <a:rPr lang="en-US" sz="2000" err="1">
                <a:ea typeface="+mn-lt"/>
                <a:cs typeface="+mn-lt"/>
              </a:rPr>
              <a:t>recognise</a:t>
            </a:r>
            <a:r>
              <a:rPr lang="en-US" sz="2000">
                <a:ea typeface="+mn-lt"/>
                <a:cs typeface="+mn-lt"/>
              </a:rPr>
              <a:t> the characters, we use two area thresholds. the first area threshold ensures that any connected component (or mask) has a minimum area before being </a:t>
            </a:r>
            <a:r>
              <a:rPr lang="en-US" sz="2000" err="1">
                <a:ea typeface="+mn-lt"/>
                <a:cs typeface="+mn-lt"/>
              </a:rPr>
              <a:t>recognised</a:t>
            </a:r>
            <a:r>
              <a:rPr lang="en-US" sz="2000">
                <a:ea typeface="+mn-lt"/>
                <a:cs typeface="+mn-lt"/>
              </a:rPr>
              <a:t> as a letter. This ensures that any careless gaps in the blobs made by the user does not affect the outcome. After experimentation with over 100 characters, we decided to use 100 square pixels as a threshold in this case.</a:t>
            </a:r>
            <a:endParaRPr lang="en-US" sz="2000"/>
          </a:p>
          <a:p>
            <a:pPr>
              <a:buNone/>
            </a:pPr>
            <a:endParaRPr lang="en-US" sz="2000"/>
          </a:p>
          <a:p>
            <a:pPr>
              <a:buNone/>
            </a:pPr>
            <a:r>
              <a:rPr lang="en-US" sz="2000">
                <a:ea typeface="+mn-lt"/>
                <a:cs typeface="+mn-lt"/>
              </a:rPr>
              <a:t>    We use our second area threshold to give a lower bound on the area of the blobs drawn by the user. To negate the effects of the dimensions of the picture, we use the proportional area between those of the blobs and the entire label. We have observed that the value 0.001 serves as a good threshold in most of the cases and hence agreed to move on with it.</a:t>
            </a:r>
            <a:endParaRPr lang="en-US" sz="2000"/>
          </a:p>
          <a:p>
            <a:pPr marL="0" indent="0">
              <a:buNone/>
            </a:pPr>
            <a:endParaRPr lang="en-US" sz="2000"/>
          </a:p>
        </p:txBody>
      </p:sp>
    </p:spTree>
    <p:extLst>
      <p:ext uri="{BB962C8B-B14F-4D97-AF65-F5344CB8AC3E}">
        <p14:creationId xmlns:p14="http://schemas.microsoft.com/office/powerpoint/2010/main" val="37246682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3" presetClass="entr" presetSubtype="16"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250534"/>
            <a:ext cx="9950103" cy="745376"/>
          </a:xfrm>
        </p:spPr>
        <p:txBody>
          <a:bodyPr>
            <a:normAutofit/>
          </a:bodyPr>
          <a:lstStyle/>
          <a:p>
            <a:r>
              <a:rPr lang="en-US" sz="4000"/>
              <a:t>EXPERIMENTAL RESULTS....</a:t>
            </a:r>
          </a:p>
        </p:txBody>
      </p:sp>
      <p:sp>
        <p:nvSpPr>
          <p:cNvPr id="5" name="TextBox 4">
            <a:extLst>
              <a:ext uri="{FF2B5EF4-FFF2-40B4-BE49-F238E27FC236}">
                <a16:creationId xmlns:a16="http://schemas.microsoft.com/office/drawing/2014/main" id="{E2518660-7320-F168-E96D-41E8879EA328}"/>
              </a:ext>
            </a:extLst>
          </p:cNvPr>
          <p:cNvSpPr txBox="1"/>
          <p:nvPr/>
        </p:nvSpPr>
        <p:spPr>
          <a:xfrm>
            <a:off x="855662" y="1717675"/>
            <a:ext cx="103378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a:t>We carried out our algorithm on a number of dataset containing our characters. The results are very much to our liking that tells us our process is quite efficient.</a:t>
            </a:r>
          </a:p>
        </p:txBody>
      </p:sp>
      <p:pic>
        <p:nvPicPr>
          <p:cNvPr id="7" name="Content Placeholder 6" descr="A table of numbers with black text&#10;&#10;Description automatically generated">
            <a:extLst>
              <a:ext uri="{FF2B5EF4-FFF2-40B4-BE49-F238E27FC236}">
                <a16:creationId xmlns:a16="http://schemas.microsoft.com/office/drawing/2014/main" id="{5ED3AB52-692C-EB26-FF01-E08F3CA1D2BB}"/>
              </a:ext>
            </a:extLst>
          </p:cNvPr>
          <p:cNvPicPr>
            <a:picLocks noGrp="1" noChangeAspect="1"/>
          </p:cNvPicPr>
          <p:nvPr>
            <p:ph idx="1"/>
          </p:nvPr>
        </p:nvPicPr>
        <p:blipFill>
          <a:blip r:embed="rId2"/>
          <a:stretch>
            <a:fillRect/>
          </a:stretch>
        </p:blipFill>
        <p:spPr>
          <a:xfrm>
            <a:off x="2106683" y="3122035"/>
            <a:ext cx="7462836" cy="3469480"/>
          </a:xfrm>
        </p:spPr>
      </p:pic>
    </p:spTree>
    <p:extLst>
      <p:ext uri="{BB962C8B-B14F-4D97-AF65-F5344CB8AC3E}">
        <p14:creationId xmlns:p14="http://schemas.microsoft.com/office/powerpoint/2010/main" val="19262580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2C4E-DE6D-AA6C-1A86-478FC1718346}"/>
              </a:ext>
            </a:extLst>
          </p:cNvPr>
          <p:cNvSpPr>
            <a:spLocks noGrp="1"/>
          </p:cNvSpPr>
          <p:nvPr>
            <p:ph type="title"/>
          </p:nvPr>
        </p:nvSpPr>
        <p:spPr>
          <a:xfrm>
            <a:off x="1077362" y="-394133"/>
            <a:ext cx="9950103" cy="1507376"/>
          </a:xfrm>
        </p:spPr>
        <p:txBody>
          <a:bodyPr/>
          <a:lstStyle/>
          <a:p>
            <a:r>
              <a:rPr lang="en-GB"/>
              <a:t>The Errors:</a:t>
            </a:r>
          </a:p>
        </p:txBody>
      </p:sp>
      <p:sp>
        <p:nvSpPr>
          <p:cNvPr id="3" name="Content Placeholder 2">
            <a:extLst>
              <a:ext uri="{FF2B5EF4-FFF2-40B4-BE49-F238E27FC236}">
                <a16:creationId xmlns:a16="http://schemas.microsoft.com/office/drawing/2014/main" id="{C06185B3-678B-DC74-385E-1A79B73323D4}"/>
              </a:ext>
            </a:extLst>
          </p:cNvPr>
          <p:cNvSpPr>
            <a:spLocks noGrp="1"/>
          </p:cNvSpPr>
          <p:nvPr>
            <p:ph idx="1"/>
          </p:nvPr>
        </p:nvSpPr>
        <p:spPr>
          <a:xfrm>
            <a:off x="940884" y="1380988"/>
            <a:ext cx="9950103" cy="4980648"/>
          </a:xfrm>
        </p:spPr>
        <p:txBody>
          <a:bodyPr vert="horz" lIns="91440" tIns="45720" rIns="91440" bIns="45720" rtlCol="0" anchor="t">
            <a:normAutofit fontScale="92500" lnSpcReduction="10000"/>
          </a:bodyPr>
          <a:lstStyle/>
          <a:p>
            <a:pPr marL="0" indent="0" algn="ctr">
              <a:buNone/>
            </a:pPr>
            <a:r>
              <a:rPr lang="en-GB" sz="2800" b="1" u="sng">
                <a:ea typeface="+mn-lt"/>
                <a:cs typeface="+mn-lt"/>
              </a:rPr>
              <a:t>Type-1 error:</a:t>
            </a:r>
            <a:br>
              <a:rPr lang="en-GB" sz="2400" b="1" u="sng">
                <a:ea typeface="+mn-lt"/>
                <a:cs typeface="+mn-lt"/>
              </a:rPr>
            </a:br>
            <a:r>
              <a:rPr lang="en-GB" sz="2400">
                <a:ea typeface="+mn-lt"/>
                <a:cs typeface="+mn-lt"/>
              </a:rPr>
              <a:t>We define Type-1 Error as the erroneous results produced during execution as a result of the non-recovery of characters from the image due to the failure of the clustering algorithm.</a:t>
            </a:r>
            <a:endParaRPr lang="en-US"/>
          </a:p>
          <a:p>
            <a:pPr marL="0" indent="0">
              <a:buNone/>
            </a:pPr>
            <a:r>
              <a:rPr lang="en-GB" sz="2400" b="1">
                <a:solidFill>
                  <a:srgbClr val="7030A0"/>
                </a:solidFill>
                <a:ea typeface="+mn-lt"/>
                <a:cs typeface="+mn-lt"/>
              </a:rPr>
              <a:t>We give a mathematical formula for the Type-1 Error produced by</a:t>
            </a:r>
            <a:br>
              <a:rPr lang="en-GB" sz="2400" b="1">
                <a:ea typeface="+mn-lt"/>
                <a:cs typeface="+mn-lt"/>
              </a:rPr>
            </a:br>
            <a:r>
              <a:rPr lang="en-GB" sz="2400" b="1">
                <a:solidFill>
                  <a:srgbClr val="7030A0"/>
                </a:solidFill>
                <a:ea typeface="+mn-lt"/>
                <a:cs typeface="+mn-lt"/>
              </a:rPr>
              <a:t>our code :-</a:t>
            </a:r>
            <a:endParaRPr lang="en-GB" b="1">
              <a:solidFill>
                <a:srgbClr val="7030A0"/>
              </a:solidFill>
            </a:endParaRPr>
          </a:p>
          <a:p>
            <a:pPr marL="0" indent="0">
              <a:buNone/>
            </a:pPr>
            <a:r>
              <a:rPr lang="en-GB" sz="2400" b="1">
                <a:solidFill>
                  <a:srgbClr val="7030A0"/>
                </a:solidFill>
                <a:ea typeface="+mn-lt"/>
                <a:cs typeface="+mn-lt"/>
              </a:rPr>
              <a:t>        (number of letters not recovered / total number of letters) x 100 </a:t>
            </a:r>
            <a:endParaRPr lang="en-GB" b="1">
              <a:solidFill>
                <a:srgbClr val="7030A0"/>
              </a:solidFill>
            </a:endParaRPr>
          </a:p>
          <a:p>
            <a:pPr marL="0" indent="0">
              <a:buNone/>
            </a:pPr>
            <a:endParaRPr lang="en-GB" sz="1000">
              <a:solidFill>
                <a:srgbClr val="0070C0"/>
              </a:solidFill>
              <a:ea typeface="+mn-lt"/>
              <a:cs typeface="+mn-lt"/>
            </a:endParaRPr>
          </a:p>
          <a:p>
            <a:pPr marL="0" indent="0">
              <a:buNone/>
            </a:pPr>
            <a:endParaRPr lang="en-GB" sz="1000">
              <a:solidFill>
                <a:srgbClr val="0070C0"/>
              </a:solidFill>
              <a:ea typeface="+mn-lt"/>
              <a:cs typeface="+mn-lt"/>
            </a:endParaRPr>
          </a:p>
          <a:p>
            <a:pPr marL="0" indent="0">
              <a:buNone/>
            </a:pPr>
            <a:r>
              <a:rPr lang="en-GB" sz="2800">
                <a:ea typeface="+mn-lt"/>
                <a:cs typeface="+mn-lt"/>
              </a:rPr>
              <a:t>As observed from the above table where we experimented on 8 datasets,</a:t>
            </a:r>
            <a:br>
              <a:rPr lang="en-GB" sz="2800">
                <a:ea typeface="+mn-lt"/>
                <a:cs typeface="+mn-lt"/>
              </a:rPr>
            </a:br>
            <a:r>
              <a:rPr lang="en-GB" sz="2800">
                <a:ea typeface="+mn-lt"/>
                <a:cs typeface="+mn-lt"/>
              </a:rPr>
              <a:t>we get our Type-1 Error as 0/201 × 100 = 0%  </a:t>
            </a:r>
            <a:endParaRPr lang="en-GB" sz="2800"/>
          </a:p>
        </p:txBody>
      </p:sp>
    </p:spTree>
    <p:extLst>
      <p:ext uri="{BB962C8B-B14F-4D97-AF65-F5344CB8AC3E}">
        <p14:creationId xmlns:p14="http://schemas.microsoft.com/office/powerpoint/2010/main" val="695182621"/>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E807-3F9C-F073-0A10-24BA80E1C123}"/>
              </a:ext>
            </a:extLst>
          </p:cNvPr>
          <p:cNvSpPr>
            <a:spLocks noGrp="1"/>
          </p:cNvSpPr>
          <p:nvPr>
            <p:ph type="title"/>
          </p:nvPr>
        </p:nvSpPr>
        <p:spPr>
          <a:xfrm>
            <a:off x="918138" y="-416879"/>
            <a:ext cx="9950103" cy="1507376"/>
          </a:xfrm>
        </p:spPr>
        <p:txBody>
          <a:bodyPr/>
          <a:lstStyle/>
          <a:p>
            <a:r>
              <a:rPr lang="en-GB"/>
              <a:t>The Errors:</a:t>
            </a:r>
          </a:p>
        </p:txBody>
      </p:sp>
      <p:sp>
        <p:nvSpPr>
          <p:cNvPr id="3" name="Content Placeholder 2">
            <a:extLst>
              <a:ext uri="{FF2B5EF4-FFF2-40B4-BE49-F238E27FC236}">
                <a16:creationId xmlns:a16="http://schemas.microsoft.com/office/drawing/2014/main" id="{BCD65366-5857-009C-69F1-B8082647BAEA}"/>
              </a:ext>
            </a:extLst>
          </p:cNvPr>
          <p:cNvSpPr>
            <a:spLocks noGrp="1"/>
          </p:cNvSpPr>
          <p:nvPr>
            <p:ph idx="1"/>
          </p:nvPr>
        </p:nvSpPr>
        <p:spPr>
          <a:xfrm>
            <a:off x="918138" y="1380988"/>
            <a:ext cx="9950103" cy="4969275"/>
          </a:xfrm>
        </p:spPr>
        <p:txBody>
          <a:bodyPr vert="horz" lIns="91440" tIns="45720" rIns="91440" bIns="45720" rtlCol="0" anchor="t">
            <a:normAutofit/>
          </a:bodyPr>
          <a:lstStyle/>
          <a:p>
            <a:pPr marL="0" indent="0">
              <a:buNone/>
            </a:pPr>
            <a:r>
              <a:rPr lang="en-GB" sz="2800" b="1" u="sng">
                <a:ea typeface="+mn-lt"/>
                <a:cs typeface="+mn-lt"/>
              </a:rPr>
              <a:t>Reason behind Type-1 Errors:</a:t>
            </a:r>
          </a:p>
          <a:p>
            <a:pPr marL="342900" indent="-342900"/>
            <a:r>
              <a:rPr lang="en-GB" sz="2200">
                <a:ea typeface="+mn-lt"/>
                <a:cs typeface="+mn-lt"/>
              </a:rPr>
              <a:t>If the user is used to writing the letters quite close to each other</a:t>
            </a:r>
            <a:br>
              <a:rPr lang="en-GB" sz="2200">
                <a:ea typeface="+mn-lt"/>
                <a:cs typeface="+mn-lt"/>
              </a:rPr>
            </a:br>
            <a:r>
              <a:rPr lang="en-GB" sz="2200">
                <a:ea typeface="+mn-lt"/>
                <a:cs typeface="+mn-lt"/>
              </a:rPr>
              <a:t>and in the process does not abide by the 7.5 pixels gap requirement,</a:t>
            </a:r>
            <a:br>
              <a:rPr lang="en-GB" sz="2200">
                <a:ea typeface="+mn-lt"/>
                <a:cs typeface="+mn-lt"/>
              </a:rPr>
            </a:br>
            <a:r>
              <a:rPr lang="en-GB" sz="2200">
                <a:ea typeface="+mn-lt"/>
                <a:cs typeface="+mn-lt"/>
              </a:rPr>
              <a:t>the clustering algorithm may fail and cause the two closely spaced</a:t>
            </a:r>
            <a:br>
              <a:rPr lang="en-GB" sz="2200">
                <a:ea typeface="+mn-lt"/>
                <a:cs typeface="+mn-lt"/>
              </a:rPr>
            </a:br>
            <a:r>
              <a:rPr lang="en-GB" sz="2200">
                <a:ea typeface="+mn-lt"/>
                <a:cs typeface="+mn-lt"/>
              </a:rPr>
              <a:t>characters to be recognised as one single character which leads to</a:t>
            </a:r>
            <a:br>
              <a:rPr lang="en-GB" sz="2200">
                <a:ea typeface="+mn-lt"/>
                <a:cs typeface="+mn-lt"/>
              </a:rPr>
            </a:br>
            <a:r>
              <a:rPr lang="en-GB" sz="2200">
                <a:ea typeface="+mn-lt"/>
                <a:cs typeface="+mn-lt"/>
              </a:rPr>
              <a:t>errors.</a:t>
            </a:r>
            <a:endParaRPr lang="en-GB" sz="2200"/>
          </a:p>
        </p:txBody>
      </p:sp>
    </p:spTree>
    <p:extLst>
      <p:ext uri="{BB962C8B-B14F-4D97-AF65-F5344CB8AC3E}">
        <p14:creationId xmlns:p14="http://schemas.microsoft.com/office/powerpoint/2010/main" val="40618191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E807-3F9C-F073-0A10-24BA80E1C123}"/>
              </a:ext>
            </a:extLst>
          </p:cNvPr>
          <p:cNvSpPr>
            <a:spLocks noGrp="1"/>
          </p:cNvSpPr>
          <p:nvPr>
            <p:ph type="title"/>
          </p:nvPr>
        </p:nvSpPr>
        <p:spPr>
          <a:xfrm>
            <a:off x="918138" y="-416879"/>
            <a:ext cx="9950103" cy="1507376"/>
          </a:xfrm>
        </p:spPr>
        <p:txBody>
          <a:bodyPr/>
          <a:lstStyle/>
          <a:p>
            <a:r>
              <a:rPr lang="en-GB"/>
              <a:t>The Errors:</a:t>
            </a:r>
          </a:p>
        </p:txBody>
      </p:sp>
      <p:sp>
        <p:nvSpPr>
          <p:cNvPr id="3" name="Content Placeholder 2">
            <a:extLst>
              <a:ext uri="{FF2B5EF4-FFF2-40B4-BE49-F238E27FC236}">
                <a16:creationId xmlns:a16="http://schemas.microsoft.com/office/drawing/2014/main" id="{BCD65366-5857-009C-69F1-B8082647BAEA}"/>
              </a:ext>
            </a:extLst>
          </p:cNvPr>
          <p:cNvSpPr>
            <a:spLocks noGrp="1"/>
          </p:cNvSpPr>
          <p:nvPr>
            <p:ph idx="1"/>
          </p:nvPr>
        </p:nvSpPr>
        <p:spPr>
          <a:xfrm>
            <a:off x="918138" y="1380988"/>
            <a:ext cx="9950103" cy="4969275"/>
          </a:xfrm>
        </p:spPr>
        <p:txBody>
          <a:bodyPr vert="horz" lIns="91440" tIns="45720" rIns="91440" bIns="45720" rtlCol="0" anchor="t">
            <a:normAutofit lnSpcReduction="10000"/>
          </a:bodyPr>
          <a:lstStyle/>
          <a:p>
            <a:pPr marL="0" indent="0" algn="ctr">
              <a:buNone/>
            </a:pPr>
            <a:r>
              <a:rPr lang="en-GB" sz="2800" b="1" u="sng">
                <a:ea typeface="+mn-lt"/>
                <a:cs typeface="+mn-lt"/>
              </a:rPr>
              <a:t>Type-2 error:</a:t>
            </a:r>
            <a:br>
              <a:rPr lang="en-GB" sz="2800">
                <a:ea typeface="+mn-lt"/>
                <a:cs typeface="+mn-lt"/>
              </a:rPr>
            </a:br>
            <a:r>
              <a:rPr lang="en-GB" sz="2200">
                <a:ea typeface="+mn-lt"/>
                <a:cs typeface="+mn-lt"/>
              </a:rPr>
              <a:t>We define Type-2 Error as the erroneous results produced during execution as a result of incorrect recognition of characters from the image due to the failure of the letter recognition algorithm.</a:t>
            </a:r>
            <a:endParaRPr lang="en-US"/>
          </a:p>
          <a:p>
            <a:pPr marL="0" indent="0">
              <a:buNone/>
            </a:pPr>
            <a:r>
              <a:rPr lang="en-GB" sz="2200" b="1">
                <a:solidFill>
                  <a:srgbClr val="7030A0"/>
                </a:solidFill>
                <a:ea typeface="+mn-lt"/>
                <a:cs typeface="+mn-lt"/>
              </a:rPr>
              <a:t>We give a mathematical formula for the Type-2 Error produced by</a:t>
            </a:r>
            <a:br>
              <a:rPr lang="en-GB" sz="2200" b="1">
                <a:ea typeface="+mn-lt"/>
                <a:cs typeface="+mn-lt"/>
              </a:rPr>
            </a:br>
            <a:r>
              <a:rPr lang="en-GB" sz="2200" b="1">
                <a:solidFill>
                  <a:srgbClr val="7030A0"/>
                </a:solidFill>
                <a:ea typeface="+mn-lt"/>
                <a:cs typeface="+mn-lt"/>
              </a:rPr>
              <a:t>our code.</a:t>
            </a:r>
            <a:br>
              <a:rPr lang="en-GB" sz="2200" b="1">
                <a:ea typeface="+mn-lt"/>
                <a:cs typeface="+mn-lt"/>
              </a:rPr>
            </a:br>
            <a:r>
              <a:rPr lang="en-GB" sz="2200" b="1">
                <a:solidFill>
                  <a:srgbClr val="7030A0"/>
                </a:solidFill>
                <a:ea typeface="+mn-lt"/>
                <a:cs typeface="+mn-lt"/>
              </a:rPr>
              <a:t>(number of letters incorrectly recognised/total number of letters correctly recovered) × 100</a:t>
            </a:r>
            <a:br>
              <a:rPr lang="en-GB" sz="2200">
                <a:ea typeface="+mn-lt"/>
                <a:cs typeface="+mn-lt"/>
              </a:rPr>
            </a:br>
            <a:endParaRPr lang="en-GB" sz="2200">
              <a:solidFill>
                <a:srgbClr val="0070C0"/>
              </a:solidFill>
              <a:ea typeface="+mn-lt"/>
              <a:cs typeface="+mn-lt"/>
            </a:endParaRPr>
          </a:p>
          <a:p>
            <a:pPr marL="0" indent="0">
              <a:buNone/>
            </a:pPr>
            <a:r>
              <a:rPr lang="en-GB" sz="2200">
                <a:ea typeface="+mn-lt"/>
                <a:cs typeface="+mn-lt"/>
              </a:rPr>
              <a:t>As observed from the above table,</a:t>
            </a:r>
          </a:p>
          <a:p>
            <a:pPr marL="0" indent="0">
              <a:buNone/>
            </a:pPr>
            <a:r>
              <a:rPr lang="en-GB" sz="2200">
                <a:ea typeface="+mn-lt"/>
                <a:cs typeface="+mn-lt"/>
              </a:rPr>
              <a:t>Type-2 Error = 2/201 × 100 = 0.995%(approx.)</a:t>
            </a:r>
            <a:endParaRPr lang="en-GB" sz="2200"/>
          </a:p>
        </p:txBody>
      </p:sp>
    </p:spTree>
    <p:extLst>
      <p:ext uri="{BB962C8B-B14F-4D97-AF65-F5344CB8AC3E}">
        <p14:creationId xmlns:p14="http://schemas.microsoft.com/office/powerpoint/2010/main" val="151220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E807-3F9C-F073-0A10-24BA80E1C123}"/>
              </a:ext>
            </a:extLst>
          </p:cNvPr>
          <p:cNvSpPr>
            <a:spLocks noGrp="1"/>
          </p:cNvSpPr>
          <p:nvPr>
            <p:ph type="title"/>
          </p:nvPr>
        </p:nvSpPr>
        <p:spPr>
          <a:xfrm>
            <a:off x="918138" y="-416879"/>
            <a:ext cx="9950103" cy="1507376"/>
          </a:xfrm>
        </p:spPr>
        <p:txBody>
          <a:bodyPr/>
          <a:lstStyle/>
          <a:p>
            <a:r>
              <a:rPr lang="en-GB"/>
              <a:t>The Errors:</a:t>
            </a:r>
          </a:p>
        </p:txBody>
      </p:sp>
      <p:sp>
        <p:nvSpPr>
          <p:cNvPr id="3" name="Content Placeholder 2">
            <a:extLst>
              <a:ext uri="{FF2B5EF4-FFF2-40B4-BE49-F238E27FC236}">
                <a16:creationId xmlns:a16="http://schemas.microsoft.com/office/drawing/2014/main" id="{BCD65366-5857-009C-69F1-B8082647BAEA}"/>
              </a:ext>
            </a:extLst>
          </p:cNvPr>
          <p:cNvSpPr>
            <a:spLocks noGrp="1"/>
          </p:cNvSpPr>
          <p:nvPr>
            <p:ph idx="1"/>
          </p:nvPr>
        </p:nvSpPr>
        <p:spPr>
          <a:xfrm>
            <a:off x="918138" y="1380988"/>
            <a:ext cx="9950103" cy="4969275"/>
          </a:xfrm>
        </p:spPr>
        <p:txBody>
          <a:bodyPr vert="horz" lIns="91440" tIns="45720" rIns="91440" bIns="45720" rtlCol="0" anchor="t">
            <a:normAutofit fontScale="92500" lnSpcReduction="20000"/>
          </a:bodyPr>
          <a:lstStyle/>
          <a:p>
            <a:pPr marL="0" indent="0">
              <a:buNone/>
            </a:pPr>
            <a:r>
              <a:rPr lang="en-GB" sz="2800" b="1" u="sng">
                <a:ea typeface="+mn-lt"/>
                <a:cs typeface="+mn-lt"/>
              </a:rPr>
              <a:t>Reason behind Type-2 Errors:</a:t>
            </a:r>
          </a:p>
          <a:p>
            <a:pPr marL="457200" indent="-457200">
              <a:buAutoNum type="arabicPeriod"/>
            </a:pPr>
            <a:r>
              <a:rPr lang="en-GB" sz="2200">
                <a:ea typeface="+mn-lt"/>
                <a:cs typeface="+mn-lt"/>
              </a:rPr>
              <a:t>Even if there is a single pixel that produces a gap on a line which is supposed to be separating a region into two, the connected component labelling algorithm will recognise the two different regions as a single label and produce undesirable results.</a:t>
            </a:r>
          </a:p>
          <a:p>
            <a:pPr marL="457200" indent="-457200">
              <a:buAutoNum type="arabicPeriod"/>
            </a:pPr>
            <a:r>
              <a:rPr lang="en-GB" sz="2200">
                <a:ea typeface="+mn-lt"/>
                <a:cs typeface="+mn-lt"/>
              </a:rPr>
              <a:t>If the blobs so drawn by the user happen to be small enough that it does not satisfy the area requirement, it will be recognised as some different letter</a:t>
            </a:r>
            <a:r>
              <a:rPr lang="en-GB" sz="1000">
                <a:ea typeface="+mn-lt"/>
                <a:cs typeface="+mn-lt"/>
              </a:rPr>
              <a:t>..</a:t>
            </a:r>
            <a:endParaRPr lang="en-GB" sz="2200">
              <a:ea typeface="+mn-lt"/>
              <a:cs typeface="+mn-lt"/>
            </a:endParaRPr>
          </a:p>
          <a:p>
            <a:pPr marL="457200" indent="-457200">
              <a:buAutoNum type="arabicPeriod"/>
            </a:pPr>
            <a:r>
              <a:rPr lang="en-GB" sz="2200">
                <a:ea typeface="+mn-lt"/>
                <a:cs typeface="+mn-lt"/>
              </a:rPr>
              <a:t>If the blobs get connected to the adjacent boundaries, then our algorithm will consider it as a boundary point and will no longer recognise it as a blob, causing erroneous results.</a:t>
            </a:r>
          </a:p>
          <a:p>
            <a:pPr marL="0" indent="0">
              <a:buNone/>
            </a:pPr>
            <a:r>
              <a:rPr lang="en-GB" sz="2200">
                <a:ea typeface="+mn-lt"/>
                <a:cs typeface="+mn-lt"/>
              </a:rPr>
              <a:t>Though the second and third points can be overcome by the carefulness of the user. The first reason is a bit tricky to handle. In fact, both the Type-2 Errors in our test datasets were caused due to this reason.</a:t>
            </a:r>
            <a:br>
              <a:rPr lang="en-GB" sz="2200">
                <a:ea typeface="+mn-lt"/>
                <a:cs typeface="+mn-lt"/>
              </a:rPr>
            </a:br>
            <a:endParaRPr lang="en-GB" sz="2200"/>
          </a:p>
        </p:txBody>
      </p:sp>
    </p:spTree>
    <p:extLst>
      <p:ext uri="{BB962C8B-B14F-4D97-AF65-F5344CB8AC3E}">
        <p14:creationId xmlns:p14="http://schemas.microsoft.com/office/powerpoint/2010/main" val="420223001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p:cTn id="18"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9"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0" dur="10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p:cTn id="25"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p:cTn id="39"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0901EA4-6CA0-4A64-939C-F76E88D15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1F723-2CC2-0C90-D585-55AC16B3375A}"/>
              </a:ext>
            </a:extLst>
          </p:cNvPr>
          <p:cNvSpPr>
            <a:spLocks noGrp="1"/>
          </p:cNvSpPr>
          <p:nvPr>
            <p:ph type="title"/>
          </p:nvPr>
        </p:nvSpPr>
        <p:spPr>
          <a:xfrm>
            <a:off x="797962" y="377535"/>
            <a:ext cx="5134752" cy="1659775"/>
          </a:xfrm>
        </p:spPr>
        <p:txBody>
          <a:bodyPr>
            <a:normAutofit/>
          </a:bodyPr>
          <a:lstStyle/>
          <a:p>
            <a:r>
              <a:rPr lang="en-US">
                <a:ea typeface="+mj-lt"/>
                <a:cs typeface="+mj-lt"/>
              </a:rPr>
              <a:t>MOTIVATION BEHIND THE PROJECT</a:t>
            </a:r>
            <a:endParaRPr lang="en-US" b="0">
              <a:ea typeface="+mj-lt"/>
              <a:cs typeface="+mj-lt"/>
            </a:endParaRPr>
          </a:p>
          <a:p>
            <a:endParaRPr lang="en-US"/>
          </a:p>
        </p:txBody>
      </p:sp>
      <p:sp>
        <p:nvSpPr>
          <p:cNvPr id="3" name="Content Placeholder 2">
            <a:extLst>
              <a:ext uri="{FF2B5EF4-FFF2-40B4-BE49-F238E27FC236}">
                <a16:creationId xmlns:a16="http://schemas.microsoft.com/office/drawing/2014/main" id="{86ABE773-E792-B270-714B-144223B71A40}"/>
              </a:ext>
            </a:extLst>
          </p:cNvPr>
          <p:cNvSpPr>
            <a:spLocks noGrp="1"/>
          </p:cNvSpPr>
          <p:nvPr>
            <p:ph idx="1"/>
          </p:nvPr>
        </p:nvSpPr>
        <p:spPr>
          <a:xfrm>
            <a:off x="799335" y="1731219"/>
            <a:ext cx="5133379" cy="4730311"/>
          </a:xfrm>
        </p:spPr>
        <p:txBody>
          <a:bodyPr vert="horz" lIns="91440" tIns="45720" rIns="91440" bIns="45720" rtlCol="0" anchor="t">
            <a:noAutofit/>
          </a:bodyPr>
          <a:lstStyle/>
          <a:p>
            <a:pPr marL="0" indent="0">
              <a:buNone/>
            </a:pPr>
            <a:r>
              <a:rPr lang="en-US" sz="2000"/>
              <a:t>However, the English alphabets and for that matter any other characters or symbols were created without the priority of being easily recognizable by a machine! It requires a lot of complex algorithms like neural networks, </a:t>
            </a:r>
            <a:r>
              <a:rPr lang="en-US" sz="2000">
                <a:ea typeface="+mn-lt"/>
                <a:cs typeface="+mn-lt"/>
              </a:rPr>
              <a:t>and unsupervised learning to recognize the English alphabet . So, we decided to create our own characters which can be easily recognized by the machine and are easy to write ,use these characters to work with their respective English alphabets, numbers ,etc.    </a:t>
            </a:r>
            <a:endParaRPr lang="en-US" sz="2000"/>
          </a:p>
        </p:txBody>
      </p:sp>
      <p:sp>
        <p:nvSpPr>
          <p:cNvPr id="18" name="Freeform: Shape 17">
            <a:extLst>
              <a:ext uri="{FF2B5EF4-FFF2-40B4-BE49-F238E27FC236}">
                <a16:creationId xmlns:a16="http://schemas.microsoft.com/office/drawing/2014/main" id="{7E3B2BA1-50FC-4574-838F-AB0B5B93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3268" y="3431554"/>
            <a:ext cx="3488732" cy="3432751"/>
          </a:xfrm>
          <a:custGeom>
            <a:avLst/>
            <a:gdLst>
              <a:gd name="connsiteX0" fmla="*/ 3488731 w 3488732"/>
              <a:gd name="connsiteY0" fmla="*/ 0 h 3432751"/>
              <a:gd name="connsiteX1" fmla="*/ 3488732 w 3488732"/>
              <a:gd name="connsiteY1" fmla="*/ 0 h 3432751"/>
              <a:gd name="connsiteX2" fmla="*/ 3488732 w 3488732"/>
              <a:gd name="connsiteY2" fmla="*/ 3432751 h 3432751"/>
              <a:gd name="connsiteX3" fmla="*/ 0 w 3488732"/>
              <a:gd name="connsiteY3" fmla="*/ 3432751 h 3432751"/>
              <a:gd name="connsiteX4" fmla="*/ 0 w 3488732"/>
              <a:gd name="connsiteY4" fmla="*/ 3431630 h 3432751"/>
              <a:gd name="connsiteX5" fmla="*/ 80 w 3488732"/>
              <a:gd name="connsiteY5" fmla="*/ 3431628 h 3432751"/>
              <a:gd name="connsiteX6" fmla="*/ 7516 w 3488732"/>
              <a:gd name="connsiteY6" fmla="*/ 3431628 h 3432751"/>
              <a:gd name="connsiteX7" fmla="*/ 7516 w 3488732"/>
              <a:gd name="connsiteY7" fmla="*/ 3431443 h 3432751"/>
              <a:gd name="connsiteX8" fmla="*/ 179530 w 3488732"/>
              <a:gd name="connsiteY8" fmla="*/ 3427154 h 3432751"/>
              <a:gd name="connsiteX9" fmla="*/ 3484471 w 3488732"/>
              <a:gd name="connsiteY9" fmla="*/ 162232 h 3432751"/>
              <a:gd name="connsiteX10" fmla="*/ 3488328 w 3488732"/>
              <a:gd name="connsiteY10" fmla="*/ 6924 h 3432751"/>
              <a:gd name="connsiteX11" fmla="*/ 3488731 w 3488732"/>
              <a:gd name="connsiteY11" fmla="*/ 6924 h 343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88732" h="3432751">
                <a:moveTo>
                  <a:pt x="3488731" y="0"/>
                </a:moveTo>
                <a:lnTo>
                  <a:pt x="3488732" y="0"/>
                </a:lnTo>
                <a:lnTo>
                  <a:pt x="3488732" y="3432751"/>
                </a:lnTo>
                <a:lnTo>
                  <a:pt x="0" y="3432751"/>
                </a:lnTo>
                <a:lnTo>
                  <a:pt x="0" y="3431630"/>
                </a:lnTo>
                <a:lnTo>
                  <a:pt x="80" y="3431628"/>
                </a:lnTo>
                <a:lnTo>
                  <a:pt x="7516" y="3431628"/>
                </a:lnTo>
                <a:lnTo>
                  <a:pt x="7516" y="3431443"/>
                </a:lnTo>
                <a:lnTo>
                  <a:pt x="179530" y="3427154"/>
                </a:lnTo>
                <a:cubicBezTo>
                  <a:pt x="1965266" y="3337873"/>
                  <a:pt x="3396747" y="1924247"/>
                  <a:pt x="3484471" y="162232"/>
                </a:cubicBezTo>
                <a:lnTo>
                  <a:pt x="3488328" y="6924"/>
                </a:lnTo>
                <a:lnTo>
                  <a:pt x="3488731" y="692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1ABD15B-951A-61AA-FB92-8BC7FBA74532}"/>
              </a:ext>
            </a:extLst>
          </p:cNvPr>
          <p:cNvSpPr txBox="1"/>
          <p:nvPr/>
        </p:nvSpPr>
        <p:spPr>
          <a:xfrm>
            <a:off x="7738885" y="1347073"/>
            <a:ext cx="33301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AF37D4"/>
                </a:solidFill>
              </a:rPr>
              <a:t>.</a:t>
            </a:r>
          </a:p>
        </p:txBody>
      </p:sp>
      <p:pic>
        <p:nvPicPr>
          <p:cNvPr id="7" name="Picture 6" descr="A black and white drawing of a letter o&#10;&#10;Description automatically generated">
            <a:extLst>
              <a:ext uri="{FF2B5EF4-FFF2-40B4-BE49-F238E27FC236}">
                <a16:creationId xmlns:a16="http://schemas.microsoft.com/office/drawing/2014/main" id="{384F4F28-6DFB-4C2F-8002-0C568A5A3D2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192000"/>
                    </a14:imgEffect>
                    <a14:imgEffect>
                      <a14:brightnessContrast bright="8000" contrast="15000"/>
                    </a14:imgEffect>
                  </a14:imgLayer>
                </a14:imgProps>
              </a:ext>
            </a:extLst>
          </a:blip>
          <a:srcRect l="26215" r="10991" b="3940"/>
          <a:stretch/>
        </p:blipFill>
        <p:spPr>
          <a:xfrm>
            <a:off x="6396103" y="1067947"/>
            <a:ext cx="4357624" cy="5113632"/>
          </a:xfrm>
          <a:prstGeom prst="rect">
            <a:avLst/>
          </a:prstGeom>
          <a:ln>
            <a:noFill/>
          </a:ln>
        </p:spPr>
      </p:pic>
      <p:sp>
        <p:nvSpPr>
          <p:cNvPr id="8" name="TextBox 7">
            <a:extLst>
              <a:ext uri="{FF2B5EF4-FFF2-40B4-BE49-F238E27FC236}">
                <a16:creationId xmlns:a16="http://schemas.microsoft.com/office/drawing/2014/main" id="{5571467E-1F85-2F00-0494-D185A258A843}"/>
              </a:ext>
            </a:extLst>
          </p:cNvPr>
          <p:cNvSpPr txBox="1"/>
          <p:nvPr/>
        </p:nvSpPr>
        <p:spPr>
          <a:xfrm>
            <a:off x="8381999" y="1870363"/>
            <a:ext cx="207387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          </a:t>
            </a:r>
            <a:r>
              <a:rPr lang="en-GB">
                <a:solidFill>
                  <a:srgbClr val="002060"/>
                </a:solidFill>
                <a:latin typeface="Segoe UI"/>
                <a:cs typeface="Segoe UI"/>
              </a:rPr>
              <a:t>  </a:t>
            </a:r>
            <a:r>
              <a:rPr lang="en-GB" sz="2000">
                <a:solidFill>
                  <a:srgbClr val="002060"/>
                </a:solidFill>
                <a:latin typeface="Segoe UI"/>
                <a:cs typeface="Segoe UI"/>
              </a:rPr>
              <a:t>I am UNSCANNABLE</a:t>
            </a:r>
          </a:p>
        </p:txBody>
      </p:sp>
    </p:spTree>
    <p:extLst>
      <p:ext uri="{BB962C8B-B14F-4D97-AF65-F5344CB8AC3E}">
        <p14:creationId xmlns:p14="http://schemas.microsoft.com/office/powerpoint/2010/main" val="156737374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250534"/>
            <a:ext cx="9950103" cy="745376"/>
          </a:xfrm>
        </p:spPr>
        <p:txBody>
          <a:bodyPr>
            <a:normAutofit/>
          </a:bodyPr>
          <a:lstStyle/>
          <a:p>
            <a:r>
              <a:rPr lang="en-US" sz="4000"/>
              <a:t>FUTURE IMPOROVEMENT ON THIS.....</a:t>
            </a:r>
          </a:p>
        </p:txBody>
      </p:sp>
      <p:sp>
        <p:nvSpPr>
          <p:cNvPr id="3" name="Content Placeholder 2">
            <a:extLst>
              <a:ext uri="{FF2B5EF4-FFF2-40B4-BE49-F238E27FC236}">
                <a16:creationId xmlns:a16="http://schemas.microsoft.com/office/drawing/2014/main" id="{5A673C14-DC8D-669A-7185-B74C2120E225}"/>
              </a:ext>
            </a:extLst>
          </p:cNvPr>
          <p:cNvSpPr>
            <a:spLocks noGrp="1"/>
          </p:cNvSpPr>
          <p:nvPr>
            <p:ph idx="1"/>
          </p:nvPr>
        </p:nvSpPr>
        <p:spPr>
          <a:xfrm>
            <a:off x="1077362" y="1246216"/>
            <a:ext cx="10106410" cy="4753229"/>
          </a:xfrm>
        </p:spPr>
        <p:txBody>
          <a:bodyPr vert="horz" lIns="91440" tIns="45720" rIns="91440" bIns="45720" rtlCol="0" anchor="t">
            <a:noAutofit/>
          </a:bodyPr>
          <a:lstStyle/>
          <a:p>
            <a:pPr marL="0" indent="0">
              <a:buNone/>
            </a:pPr>
            <a:r>
              <a:rPr lang="en-US" sz="2200"/>
              <a:t>Even after all this technical work, our algorithm is far from perfect. It has a lot of drawbacks like all of us. We would like to mention few of them</a:t>
            </a:r>
          </a:p>
          <a:p>
            <a:r>
              <a:rPr lang="en-US" sz="2200"/>
              <a:t>The characters we created as alphabets are neither easy to learn nor easy to draw, it would be really helpful if the characters could be made more easy to learn and write. ( Who on earth would like a new tough subject to be added in the syllabus!!!...)</a:t>
            </a:r>
          </a:p>
          <a:p>
            <a:r>
              <a:rPr lang="en-US" sz="2200"/>
              <a:t>The "Connected Component Labelling" method that we used in our algorithm is very sensitive. The input quality has to be high to get desired results.</a:t>
            </a:r>
          </a:p>
          <a:p>
            <a:r>
              <a:rPr lang="en-US" sz="2200"/>
              <a:t>The clustering algorithm used is very time and memory consuming, we would love that to be much more efficient.</a:t>
            </a:r>
          </a:p>
        </p:txBody>
      </p:sp>
    </p:spTree>
    <p:extLst>
      <p:ext uri="{BB962C8B-B14F-4D97-AF65-F5344CB8AC3E}">
        <p14:creationId xmlns:p14="http://schemas.microsoft.com/office/powerpoint/2010/main" val="36279617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250534"/>
            <a:ext cx="9950103" cy="745376"/>
          </a:xfrm>
        </p:spPr>
        <p:txBody>
          <a:bodyPr>
            <a:normAutofit/>
          </a:bodyPr>
          <a:lstStyle/>
          <a:p>
            <a:r>
              <a:rPr lang="en-US" sz="4000"/>
              <a:t>CONCLUSION</a:t>
            </a:r>
          </a:p>
        </p:txBody>
      </p:sp>
      <p:sp>
        <p:nvSpPr>
          <p:cNvPr id="3" name="Content Placeholder 2">
            <a:extLst>
              <a:ext uri="{FF2B5EF4-FFF2-40B4-BE49-F238E27FC236}">
                <a16:creationId xmlns:a16="http://schemas.microsoft.com/office/drawing/2014/main" id="{5A673C14-DC8D-669A-7185-B74C2120E225}"/>
              </a:ext>
            </a:extLst>
          </p:cNvPr>
          <p:cNvSpPr>
            <a:spLocks noGrp="1"/>
          </p:cNvSpPr>
          <p:nvPr>
            <p:ph idx="1"/>
          </p:nvPr>
        </p:nvSpPr>
        <p:spPr>
          <a:xfrm>
            <a:off x="1077362" y="1246216"/>
            <a:ext cx="9950103" cy="4694614"/>
          </a:xfrm>
        </p:spPr>
        <p:txBody>
          <a:bodyPr vert="horz" lIns="91440" tIns="45720" rIns="91440" bIns="45720" rtlCol="0" anchor="t">
            <a:normAutofit/>
          </a:bodyPr>
          <a:lstStyle/>
          <a:p>
            <a:pPr marL="0" indent="0">
              <a:buNone/>
            </a:pPr>
            <a:r>
              <a:rPr lang="en-US" sz="2800"/>
              <a:t>In conclusion we can say that even after having many disadvantages, our work in this project is a decent starting point and basis for much further exploration. We made a lot of mistakes and tried to learn and improve. In wrapping up, this project has been a very challenging, at the same time pleasant experience. Thank you everyone for having patience in us!!!</a:t>
            </a:r>
          </a:p>
        </p:txBody>
      </p:sp>
    </p:spTree>
    <p:extLst>
      <p:ext uri="{BB962C8B-B14F-4D97-AF65-F5344CB8AC3E}">
        <p14:creationId xmlns:p14="http://schemas.microsoft.com/office/powerpoint/2010/main" val="40734587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9CF9-D9BB-A9F3-2FF2-C1F882B948B3}"/>
              </a:ext>
            </a:extLst>
          </p:cNvPr>
          <p:cNvSpPr>
            <a:spLocks noGrp="1"/>
          </p:cNvSpPr>
          <p:nvPr>
            <p:ph type="title"/>
          </p:nvPr>
        </p:nvSpPr>
        <p:spPr>
          <a:xfrm>
            <a:off x="1077362" y="606134"/>
            <a:ext cx="9950103" cy="758076"/>
          </a:xfrm>
        </p:spPr>
        <p:txBody>
          <a:bodyPr>
            <a:normAutofit/>
          </a:bodyPr>
          <a:lstStyle/>
          <a:p>
            <a:r>
              <a:rPr lang="en-US" sz="4000"/>
              <a:t>CREDITS</a:t>
            </a:r>
          </a:p>
        </p:txBody>
      </p:sp>
      <p:sp>
        <p:nvSpPr>
          <p:cNvPr id="3" name="Content Placeholder 2">
            <a:extLst>
              <a:ext uri="{FF2B5EF4-FFF2-40B4-BE49-F238E27FC236}">
                <a16:creationId xmlns:a16="http://schemas.microsoft.com/office/drawing/2014/main" id="{5A673C14-DC8D-669A-7185-B74C2120E225}"/>
              </a:ext>
            </a:extLst>
          </p:cNvPr>
          <p:cNvSpPr>
            <a:spLocks noGrp="1"/>
          </p:cNvSpPr>
          <p:nvPr>
            <p:ph idx="1"/>
          </p:nvPr>
        </p:nvSpPr>
        <p:spPr>
          <a:xfrm>
            <a:off x="1077362" y="1995516"/>
            <a:ext cx="9950103" cy="3945314"/>
          </a:xfrm>
        </p:spPr>
        <p:txBody>
          <a:bodyPr vert="horz" lIns="91440" tIns="45720" rIns="91440" bIns="45720" rtlCol="0" anchor="t">
            <a:normAutofit/>
          </a:bodyPr>
          <a:lstStyle/>
          <a:p>
            <a:r>
              <a:rPr lang="en-US" sz="3200" b="1" i="1" u="sng"/>
              <a:t>RWITOBROTO DEY(BS2341)</a:t>
            </a:r>
          </a:p>
          <a:p>
            <a:r>
              <a:rPr lang="en-US" sz="3200" b="1" i="1" u="sng"/>
              <a:t>AKANKSHA DAS</a:t>
            </a:r>
            <a:r>
              <a:rPr lang="en-US" sz="3200" b="1" i="1" u="sng">
                <a:ea typeface="+mn-lt"/>
                <a:cs typeface="+mn-lt"/>
              </a:rPr>
              <a:t>(BS2307)</a:t>
            </a:r>
          </a:p>
          <a:p>
            <a:r>
              <a:rPr lang="en-US" sz="3200" b="1" i="1" u="sng"/>
              <a:t>PRATYUSH PATRA</a:t>
            </a:r>
            <a:r>
              <a:rPr lang="en-US" sz="3200" b="1" i="1" u="sng">
                <a:ea typeface="+mn-lt"/>
                <a:cs typeface="+mn-lt"/>
              </a:rPr>
              <a:t>(BS2336)</a:t>
            </a:r>
          </a:p>
          <a:p>
            <a:r>
              <a:rPr lang="en-US" sz="3200" b="1" i="1" u="sng"/>
              <a:t>SOHAN KARMAKAR</a:t>
            </a:r>
            <a:r>
              <a:rPr lang="en-US" sz="3200" b="1" i="1" u="sng">
                <a:ea typeface="+mn-lt"/>
                <a:cs typeface="+mn-lt"/>
              </a:rPr>
              <a:t>(BS2349)</a:t>
            </a:r>
          </a:p>
          <a:p>
            <a:r>
              <a:rPr lang="en-US" sz="3200" b="1" i="1" u="sng"/>
              <a:t>SOUMYA CHANDA</a:t>
            </a:r>
            <a:r>
              <a:rPr lang="en-US" sz="3200" b="1" i="1" u="sng">
                <a:ea typeface="+mn-lt"/>
                <a:cs typeface="+mn-lt"/>
              </a:rPr>
              <a:t>(BS2350)</a:t>
            </a:r>
          </a:p>
        </p:txBody>
      </p:sp>
    </p:spTree>
    <p:extLst>
      <p:ext uri="{BB962C8B-B14F-4D97-AF65-F5344CB8AC3E}">
        <p14:creationId xmlns:p14="http://schemas.microsoft.com/office/powerpoint/2010/main" val="1317757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86D5-2345-86B5-55AA-4C9E881F8FE6}"/>
              </a:ext>
            </a:extLst>
          </p:cNvPr>
          <p:cNvSpPr>
            <a:spLocks noGrp="1"/>
          </p:cNvSpPr>
          <p:nvPr>
            <p:ph type="title"/>
          </p:nvPr>
        </p:nvSpPr>
        <p:spPr>
          <a:xfrm>
            <a:off x="1077362" y="517234"/>
            <a:ext cx="9950103" cy="986676"/>
          </a:xfrm>
        </p:spPr>
        <p:txBody>
          <a:bodyPr/>
          <a:lstStyle/>
          <a:p>
            <a:r>
              <a:rPr lang="en-US" sz="4000"/>
              <a:t>PROBLEM STATEMENT</a:t>
            </a:r>
            <a:endParaRPr lang="en-US"/>
          </a:p>
        </p:txBody>
      </p:sp>
      <p:sp>
        <p:nvSpPr>
          <p:cNvPr id="3" name="Content Placeholder 2">
            <a:extLst>
              <a:ext uri="{FF2B5EF4-FFF2-40B4-BE49-F238E27FC236}">
                <a16:creationId xmlns:a16="http://schemas.microsoft.com/office/drawing/2014/main" id="{7F538E14-0DEE-6E49-568E-60ADD8C53618}"/>
              </a:ext>
            </a:extLst>
          </p:cNvPr>
          <p:cNvSpPr>
            <a:spLocks noGrp="1"/>
          </p:cNvSpPr>
          <p:nvPr>
            <p:ph idx="1"/>
          </p:nvPr>
        </p:nvSpPr>
        <p:spPr>
          <a:xfrm>
            <a:off x="391562" y="1881216"/>
            <a:ext cx="11347103" cy="4059614"/>
          </a:xfrm>
        </p:spPr>
        <p:txBody>
          <a:bodyPr vert="horz" lIns="91440" tIns="45720" rIns="91440" bIns="45720" rtlCol="0" anchor="t">
            <a:noAutofit/>
          </a:bodyPr>
          <a:lstStyle/>
          <a:p>
            <a:pPr marL="0" indent="0">
              <a:buNone/>
            </a:pPr>
            <a:r>
              <a:rPr lang="en-US" sz="2800">
                <a:ea typeface="+mn-lt"/>
                <a:cs typeface="+mn-lt"/>
              </a:rPr>
              <a:t>The problem consists of designing a class of alphabets with rules for extension that can be easily recognized by the computer and are easy to write. This new set of alphabets should be resilient to stray dots and lines and small pixel gaps. The time complexity to recognize the letters should be reasonable. Ideally, the algorithm should be able to do its job at minimum space and time constraints even when the text is produced in a moving vehicle.       </a:t>
            </a:r>
            <a:endParaRPr lang="en-US" sz="2800"/>
          </a:p>
        </p:txBody>
      </p:sp>
    </p:spTree>
    <p:extLst>
      <p:ext uri="{BB962C8B-B14F-4D97-AF65-F5344CB8AC3E}">
        <p14:creationId xmlns:p14="http://schemas.microsoft.com/office/powerpoint/2010/main" val="525379349"/>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320FC-B8C3-59AA-FE89-2EFB083BB2A2}"/>
              </a:ext>
            </a:extLst>
          </p:cNvPr>
          <p:cNvSpPr>
            <a:spLocks noGrp="1"/>
          </p:cNvSpPr>
          <p:nvPr>
            <p:ph type="title"/>
          </p:nvPr>
        </p:nvSpPr>
        <p:spPr>
          <a:xfrm>
            <a:off x="786756" y="2772566"/>
            <a:ext cx="10864503" cy="1321181"/>
          </a:xfrm>
        </p:spPr>
        <p:txBody>
          <a:bodyPr>
            <a:normAutofit/>
          </a:bodyPr>
          <a:lstStyle/>
          <a:p>
            <a:pPr algn="ctr"/>
            <a:r>
              <a:rPr lang="en-US" sz="4000"/>
              <a:t>PROPOSED ALPHABETS......</a:t>
            </a:r>
          </a:p>
        </p:txBody>
      </p:sp>
    </p:spTree>
    <p:extLst>
      <p:ext uri="{BB962C8B-B14F-4D97-AF65-F5344CB8AC3E}">
        <p14:creationId xmlns:p14="http://schemas.microsoft.com/office/powerpoint/2010/main" val="3237168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et of black lines drawn on a white background&#10;&#10;Description automatically generated">
            <a:extLst>
              <a:ext uri="{FF2B5EF4-FFF2-40B4-BE49-F238E27FC236}">
                <a16:creationId xmlns:a16="http://schemas.microsoft.com/office/drawing/2014/main" id="{AFE2DA9A-CFE8-3E42-848B-F4C6F289C3DD}"/>
              </a:ext>
            </a:extLst>
          </p:cNvPr>
          <p:cNvPicPr>
            <a:picLocks noChangeAspect="1"/>
          </p:cNvPicPr>
          <p:nvPr/>
        </p:nvPicPr>
        <p:blipFill>
          <a:blip r:embed="rId2"/>
          <a:stretch>
            <a:fillRect/>
          </a:stretch>
        </p:blipFill>
        <p:spPr>
          <a:xfrm>
            <a:off x="662953" y="-5393"/>
            <a:ext cx="4762314" cy="6847705"/>
          </a:xfrm>
          <a:prstGeom prst="rect">
            <a:avLst/>
          </a:prstGeom>
        </p:spPr>
      </p:pic>
      <p:pic>
        <p:nvPicPr>
          <p:cNvPr id="7" name="Picture 6" descr="A set of black and white ovals&#10;&#10;Description automatically generated">
            <a:extLst>
              <a:ext uri="{FF2B5EF4-FFF2-40B4-BE49-F238E27FC236}">
                <a16:creationId xmlns:a16="http://schemas.microsoft.com/office/drawing/2014/main" id="{39E8764C-22D7-49C7-1820-78ADF5122985}"/>
              </a:ext>
            </a:extLst>
          </p:cNvPr>
          <p:cNvPicPr>
            <a:picLocks noChangeAspect="1"/>
          </p:cNvPicPr>
          <p:nvPr/>
        </p:nvPicPr>
        <p:blipFill>
          <a:blip r:embed="rId3"/>
          <a:stretch>
            <a:fillRect/>
          </a:stretch>
        </p:blipFill>
        <p:spPr>
          <a:xfrm>
            <a:off x="7072032" y="11206"/>
            <a:ext cx="4457700" cy="6858000"/>
          </a:xfrm>
          <a:prstGeom prst="rect">
            <a:avLst/>
          </a:prstGeom>
        </p:spPr>
      </p:pic>
    </p:spTree>
    <p:extLst>
      <p:ext uri="{BB962C8B-B14F-4D97-AF65-F5344CB8AC3E}">
        <p14:creationId xmlns:p14="http://schemas.microsoft.com/office/powerpoint/2010/main" val="15302133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6473-F104-F553-C964-E7A4F36DA288}"/>
              </a:ext>
            </a:extLst>
          </p:cNvPr>
          <p:cNvSpPr>
            <a:spLocks noGrp="1"/>
          </p:cNvSpPr>
          <p:nvPr>
            <p:ph type="title"/>
          </p:nvPr>
        </p:nvSpPr>
        <p:spPr>
          <a:xfrm>
            <a:off x="1077362" y="225134"/>
            <a:ext cx="9950103" cy="707276"/>
          </a:xfrm>
        </p:spPr>
        <p:txBody>
          <a:bodyPr>
            <a:normAutofit fontScale="90000"/>
          </a:bodyPr>
          <a:lstStyle/>
          <a:p>
            <a:r>
              <a:rPr lang="en-US" sz="4000"/>
              <a:t>MORE ABOUT CHARACTERS......</a:t>
            </a:r>
          </a:p>
        </p:txBody>
      </p:sp>
      <p:sp>
        <p:nvSpPr>
          <p:cNvPr id="3" name="Content Placeholder 2">
            <a:extLst>
              <a:ext uri="{FF2B5EF4-FFF2-40B4-BE49-F238E27FC236}">
                <a16:creationId xmlns:a16="http://schemas.microsoft.com/office/drawing/2014/main" id="{A65D7932-CD77-2E34-7493-D06EA8908F61}"/>
              </a:ext>
            </a:extLst>
          </p:cNvPr>
          <p:cNvSpPr>
            <a:spLocks noGrp="1"/>
          </p:cNvSpPr>
          <p:nvPr>
            <p:ph idx="1"/>
          </p:nvPr>
        </p:nvSpPr>
        <p:spPr>
          <a:xfrm>
            <a:off x="1077362" y="1106516"/>
            <a:ext cx="9950103" cy="4834314"/>
          </a:xfrm>
        </p:spPr>
        <p:txBody>
          <a:bodyPr vert="horz" lIns="91440" tIns="45720" rIns="91440" bIns="45720" rtlCol="0" anchor="t">
            <a:normAutofit/>
          </a:bodyPr>
          <a:lstStyle/>
          <a:p>
            <a:pPr marL="0" indent="0" algn="just">
              <a:buNone/>
            </a:pPr>
            <a:r>
              <a:rPr lang="en-US" sz="2400">
                <a:ea typeface="+mn-lt"/>
                <a:cs typeface="+mn-lt"/>
              </a:rPr>
              <a:t>We found out that if we can make out characters with identifiers such as bounded regions and the presence or absence of blobs in a particular bounded region, then that can be easily recognized by our machine. So we can easily distinguish the characters and can map them to our desired alphabets, digits and special characters as per our own needs. For the sake of simplicity of writing, it is beneficial to assign frequently occurring characters to simpler symbols.</a:t>
            </a:r>
            <a:endParaRPr lang="en-US" sz="2400"/>
          </a:p>
        </p:txBody>
      </p:sp>
    </p:spTree>
    <p:extLst>
      <p:ext uri="{BB962C8B-B14F-4D97-AF65-F5344CB8AC3E}">
        <p14:creationId xmlns:p14="http://schemas.microsoft.com/office/powerpoint/2010/main" val="147954989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56473-F104-F553-C964-E7A4F36DA288}"/>
              </a:ext>
            </a:extLst>
          </p:cNvPr>
          <p:cNvSpPr>
            <a:spLocks noGrp="1"/>
          </p:cNvSpPr>
          <p:nvPr>
            <p:ph type="title"/>
          </p:nvPr>
        </p:nvSpPr>
        <p:spPr>
          <a:xfrm>
            <a:off x="1077362" y="225134"/>
            <a:ext cx="9950103" cy="707276"/>
          </a:xfrm>
        </p:spPr>
        <p:txBody>
          <a:bodyPr>
            <a:normAutofit fontScale="90000"/>
          </a:bodyPr>
          <a:lstStyle/>
          <a:p>
            <a:r>
              <a:rPr lang="en-US" sz="4000"/>
              <a:t>CHARACTERISTICS AND EXTENSION......</a:t>
            </a:r>
          </a:p>
        </p:txBody>
      </p:sp>
      <p:pic>
        <p:nvPicPr>
          <p:cNvPr id="17" name="Content Placeholder 16" descr="A black and white drawing of an oval object&#10;&#10;Description automatically generated">
            <a:extLst>
              <a:ext uri="{FF2B5EF4-FFF2-40B4-BE49-F238E27FC236}">
                <a16:creationId xmlns:a16="http://schemas.microsoft.com/office/drawing/2014/main" id="{2F4C53B8-F991-0F8B-22A5-43C19E13A00D}"/>
              </a:ext>
            </a:extLst>
          </p:cNvPr>
          <p:cNvPicPr>
            <a:picLocks noGrp="1" noChangeAspect="1"/>
          </p:cNvPicPr>
          <p:nvPr>
            <p:ph idx="1"/>
          </p:nvPr>
        </p:nvPicPr>
        <p:blipFill>
          <a:blip r:embed="rId3"/>
          <a:stretch>
            <a:fillRect/>
          </a:stretch>
        </p:blipFill>
        <p:spPr>
          <a:xfrm>
            <a:off x="8724909" y="1179302"/>
            <a:ext cx="2650148" cy="4356589"/>
          </a:xfrm>
        </p:spPr>
      </p:pic>
      <p:sp>
        <p:nvSpPr>
          <p:cNvPr id="18" name="TextBox 17">
            <a:extLst>
              <a:ext uri="{FF2B5EF4-FFF2-40B4-BE49-F238E27FC236}">
                <a16:creationId xmlns:a16="http://schemas.microsoft.com/office/drawing/2014/main" id="{AE2480F4-9035-2F17-C714-1DCB3FC2F2B1}"/>
              </a:ext>
            </a:extLst>
          </p:cNvPr>
          <p:cNvSpPr txBox="1"/>
          <p:nvPr/>
        </p:nvSpPr>
        <p:spPr>
          <a:xfrm>
            <a:off x="506223" y="1535723"/>
            <a:ext cx="7609342"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t>This is one of our created characters. The character is essentially an ellipse which is divided into many regions by some (not necessarily straight) lines. There is also a rather prominent blob in the downmost region.</a:t>
            </a:r>
          </a:p>
          <a:p>
            <a:endParaRPr lang="en-GB" sz="2000"/>
          </a:p>
          <a:p>
            <a:pPr algn="just"/>
            <a:r>
              <a:rPr lang="en-GB" sz="2000">
                <a:ea typeface="+mn-lt"/>
                <a:cs typeface="+mn-lt"/>
              </a:rPr>
              <a:t>We can keep on increasing the number of regions to assign further new symbols if required. Each chamber gives rise to 2 different pat-terns. Hence, n regions will give rise to 2^n different patterns. So, if we take maximum 6 chambers, we can get as many as 2^7 – 2 = 126 many characters.  </a:t>
            </a:r>
            <a:br>
              <a:rPr lang="en-GB" sz="2000">
                <a:ea typeface="+mn-lt"/>
                <a:cs typeface="+mn-lt"/>
              </a:rPr>
            </a:br>
            <a:endParaRPr lang="en-GB" sz="1200"/>
          </a:p>
        </p:txBody>
      </p:sp>
    </p:spTree>
    <p:extLst>
      <p:ext uri="{BB962C8B-B14F-4D97-AF65-F5344CB8AC3E}">
        <p14:creationId xmlns:p14="http://schemas.microsoft.com/office/powerpoint/2010/main" val="36367162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2AE9C-A211-0488-9AE6-9D8C0DBE27D0}"/>
              </a:ext>
            </a:extLst>
          </p:cNvPr>
          <p:cNvSpPr>
            <a:spLocks noGrp="1"/>
          </p:cNvSpPr>
          <p:nvPr>
            <p:ph type="title"/>
          </p:nvPr>
        </p:nvSpPr>
        <p:spPr>
          <a:xfrm>
            <a:off x="1077362" y="288634"/>
            <a:ext cx="10254903" cy="821576"/>
          </a:xfrm>
        </p:spPr>
        <p:txBody>
          <a:bodyPr>
            <a:normAutofit/>
          </a:bodyPr>
          <a:lstStyle/>
          <a:p>
            <a:r>
              <a:rPr lang="en-US" sz="4000"/>
              <a:t>DBSCAN IS THE ONLY WAY.....</a:t>
            </a:r>
          </a:p>
        </p:txBody>
      </p:sp>
      <p:sp>
        <p:nvSpPr>
          <p:cNvPr id="3" name="Content Placeholder 2">
            <a:extLst>
              <a:ext uri="{FF2B5EF4-FFF2-40B4-BE49-F238E27FC236}">
                <a16:creationId xmlns:a16="http://schemas.microsoft.com/office/drawing/2014/main" id="{05C48D4D-4D29-60F2-8196-2B00CBE58190}"/>
              </a:ext>
            </a:extLst>
          </p:cNvPr>
          <p:cNvSpPr>
            <a:spLocks noGrp="1"/>
          </p:cNvSpPr>
          <p:nvPr>
            <p:ph idx="1"/>
          </p:nvPr>
        </p:nvSpPr>
        <p:spPr>
          <a:xfrm>
            <a:off x="455062" y="1322416"/>
            <a:ext cx="10572403" cy="4618414"/>
          </a:xfrm>
        </p:spPr>
        <p:txBody>
          <a:bodyPr vert="horz" lIns="91440" tIns="45720" rIns="91440" bIns="45720" rtlCol="0" anchor="t">
            <a:noAutofit/>
          </a:bodyPr>
          <a:lstStyle/>
          <a:p>
            <a:pPr>
              <a:buNone/>
            </a:pPr>
            <a:r>
              <a:rPr lang="en-US" sz="2400">
                <a:ea typeface="+mn-lt"/>
                <a:cs typeface="+mn-lt"/>
              </a:rPr>
              <a:t> DBSCAN categorizes points into three main categories: core points, border points, and noise points. Core points are those with a sufficient number of neighboring points within a specified radius, while border points lie within the neighborhood of a core point but lack enough neighbors to be considered core themselves. Points that do not fall into either category are labeled as noise points or outliers. The algorithm proceeds by iteratively exploring the dataset, forming clusters around core points and including border points within these clusters. Through this process, DBSCAN effectively delineates clusters while filtering out noise. DBSCAN offers a robust and efficient approach to cluster data where number of clusters is not known beforehand.</a:t>
            </a:r>
            <a:endParaRPr lang="en-US" sz="2400"/>
          </a:p>
          <a:p>
            <a:pPr marL="0" indent="0">
              <a:buNone/>
            </a:pPr>
            <a:endParaRPr lang="en-US" sz="2400"/>
          </a:p>
        </p:txBody>
      </p:sp>
    </p:spTree>
    <p:extLst>
      <p:ext uri="{BB962C8B-B14F-4D97-AF65-F5344CB8AC3E}">
        <p14:creationId xmlns:p14="http://schemas.microsoft.com/office/powerpoint/2010/main" val="24795237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BlocksVTI</vt:lpstr>
      <vt:lpstr>OPTICAL CHARACTER RECOGNITION</vt:lpstr>
      <vt:lpstr>MOTIVATION BEHIND THE PROJECT</vt:lpstr>
      <vt:lpstr>MOTIVATION BEHIND THE PROJECT </vt:lpstr>
      <vt:lpstr>PROBLEM STATEMENT</vt:lpstr>
      <vt:lpstr>PROPOSED ALPHABETS......</vt:lpstr>
      <vt:lpstr>PowerPoint Presentation</vt:lpstr>
      <vt:lpstr>MORE ABOUT CHARACTERS......</vt:lpstr>
      <vt:lpstr>CHARACTERISTICS AND EXTENSION......</vt:lpstr>
      <vt:lpstr>DBSCAN IS THE ONLY WAY.....</vt:lpstr>
      <vt:lpstr>RECOGNITION OF LETTERS....</vt:lpstr>
      <vt:lpstr>A little about Connected component labelling (CCL) </vt:lpstr>
      <vt:lpstr>RECOGNITION OF LETTERS....</vt:lpstr>
      <vt:lpstr>Count Filled Circles Per Region </vt:lpstr>
      <vt:lpstr>Count Filled Circles Per Region </vt:lpstr>
      <vt:lpstr>Create Tuples from Images </vt:lpstr>
      <vt:lpstr>Create Tuples from Images </vt:lpstr>
      <vt:lpstr>Convert to Letters</vt:lpstr>
      <vt:lpstr>Convert to Letters</vt:lpstr>
      <vt:lpstr>Process Images</vt:lpstr>
      <vt:lpstr>Process Images</vt:lpstr>
      <vt:lpstr>THRESHOLD DISCUSSION</vt:lpstr>
      <vt:lpstr>BINARY IMAGE THRESHOLD</vt:lpstr>
      <vt:lpstr>DBSCAN THRESHOLD</vt:lpstr>
      <vt:lpstr>CONNECTED COMPONENTS</vt:lpstr>
      <vt:lpstr>EXPERIMENTAL RESULTS....</vt:lpstr>
      <vt:lpstr>The Errors:</vt:lpstr>
      <vt:lpstr>The Errors:</vt:lpstr>
      <vt:lpstr>The Errors:</vt:lpstr>
      <vt:lpstr>The Errors:</vt:lpstr>
      <vt:lpstr>FUTURE IMPOROVEMENT ON THIS.....</vt:lpstr>
      <vt:lpstr>CONCLUSION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2024-05-10T14:04:09Z</dcterms:created>
  <dcterms:modified xsi:type="dcterms:W3CDTF">2024-05-12T19:58:45Z</dcterms:modified>
</cp:coreProperties>
</file>