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272" r:id="rId5"/>
    <p:sldId id="273" r:id="rId6"/>
    <p:sldId id="259" r:id="rId7"/>
    <p:sldId id="283" r:id="rId8"/>
    <p:sldId id="278" r:id="rId9"/>
    <p:sldId id="284" r:id="rId10"/>
    <p:sldId id="301" r:id="rId11"/>
    <p:sldId id="302" r:id="rId12"/>
    <p:sldId id="303" r:id="rId13"/>
    <p:sldId id="304" r:id="rId14"/>
    <p:sldId id="305" r:id="rId15"/>
    <p:sldId id="285" r:id="rId16"/>
    <p:sldId id="286" r:id="rId17"/>
    <p:sldId id="287" r:id="rId18"/>
    <p:sldId id="288" r:id="rId19"/>
    <p:sldId id="289" r:id="rId20"/>
    <p:sldId id="290" r:id="rId21"/>
    <p:sldId id="291" r:id="rId22"/>
    <p:sldId id="292" r:id="rId23"/>
    <p:sldId id="293" r:id="rId24"/>
    <p:sldId id="295" r:id="rId25"/>
    <p:sldId id="296" r:id="rId26"/>
    <p:sldId id="306" r:id="rId27"/>
    <p:sldId id="298" r:id="rId28"/>
    <p:sldId id="307" r:id="rId29"/>
    <p:sldId id="28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3E35"/>
    <a:srgbClr val="AD5C4D"/>
    <a:srgbClr val="000000"/>
    <a:srgbClr val="D1D8B7"/>
    <a:srgbClr val="A09D79"/>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AD5307-FA89-486D-B056-5B7BC4FABCED}" v="109" dt="2023-12-21T11:42:48.650"/>
    <p1510:client id="{9E4705B5-AFAB-4ADA-825C-F14EB3C3682D}" v="377" dt="2023-12-20T20:34:40.743"/>
  </p1510:revLst>
</p1510:revInfo>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36"/>
      </p:cViewPr>
      <p:guideLst>
        <p:guide orient="horz" pos="528"/>
        <p:guide pos="3864"/>
        <p:guide orient="horz" pos="1272"/>
        <p:guide orient="horz" pos="2312"/>
        <p:guide orient="horz" pos="1944"/>
        <p:guide orient="horz" pos="2328"/>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MYA CHANDA" userId="b6c28e7be0e42a5f" providerId="LiveId" clId="{54AD5307-FA89-486D-B056-5B7BC4FABCED}"/>
    <pc:docChg chg="undo custSel addSld delSld modSld">
      <pc:chgData name="SOUMYA CHANDA" userId="b6c28e7be0e42a5f" providerId="LiveId" clId="{54AD5307-FA89-486D-B056-5B7BC4FABCED}" dt="2023-12-21T11:42:48.648" v="3921" actId="20577"/>
      <pc:docMkLst>
        <pc:docMk/>
      </pc:docMkLst>
      <pc:sldChg chg="modSp mod">
        <pc:chgData name="SOUMYA CHANDA" userId="b6c28e7be0e42a5f" providerId="LiveId" clId="{54AD5307-FA89-486D-B056-5B7BC4FABCED}" dt="2023-12-17T15:54:48.783" v="3658" actId="20577"/>
        <pc:sldMkLst>
          <pc:docMk/>
          <pc:sldMk cId="3435077016" sldId="259"/>
        </pc:sldMkLst>
        <pc:spChg chg="mod">
          <ac:chgData name="SOUMYA CHANDA" userId="b6c28e7be0e42a5f" providerId="LiveId" clId="{54AD5307-FA89-486D-B056-5B7BC4FABCED}" dt="2023-12-17T15:52:47.053" v="3626" actId="1076"/>
          <ac:spMkLst>
            <pc:docMk/>
            <pc:sldMk cId="3435077016" sldId="259"/>
            <ac:spMk id="26" creationId="{70BA96D9-2E56-3DBD-6315-048A1B2800FB}"/>
          </ac:spMkLst>
        </pc:spChg>
        <pc:spChg chg="mod">
          <ac:chgData name="SOUMYA CHANDA" userId="b6c28e7be0e42a5f" providerId="LiveId" clId="{54AD5307-FA89-486D-B056-5B7BC4FABCED}" dt="2023-12-17T15:54:48.783" v="3658" actId="20577"/>
          <ac:spMkLst>
            <pc:docMk/>
            <pc:sldMk cId="3435077016" sldId="259"/>
            <ac:spMk id="27" creationId="{64C89AC3-3D7A-65BB-C3F4-2B1CB19E78D1}"/>
          </ac:spMkLst>
        </pc:spChg>
      </pc:sldChg>
      <pc:sldChg chg="addSp delSp modSp del mod">
        <pc:chgData name="SOUMYA CHANDA" userId="b6c28e7be0e42a5f" providerId="LiveId" clId="{54AD5307-FA89-486D-B056-5B7BC4FABCED}" dt="2023-12-16T12:38:25.076" v="2988" actId="2696"/>
        <pc:sldMkLst>
          <pc:docMk/>
          <pc:sldMk cId="2752853293" sldId="262"/>
        </pc:sldMkLst>
        <pc:spChg chg="mod">
          <ac:chgData name="SOUMYA CHANDA" userId="b6c28e7be0e42a5f" providerId="LiveId" clId="{54AD5307-FA89-486D-B056-5B7BC4FABCED}" dt="2023-12-14T08:14:01.670" v="2029" actId="20577"/>
          <ac:spMkLst>
            <pc:docMk/>
            <pc:sldMk cId="2752853293" sldId="262"/>
            <ac:spMk id="3" creationId="{79D4ADC4-01B6-AA8C-9B56-49464B100BE3}"/>
          </ac:spMkLst>
        </pc:spChg>
        <pc:spChg chg="add mod">
          <ac:chgData name="SOUMYA CHANDA" userId="b6c28e7be0e42a5f" providerId="LiveId" clId="{54AD5307-FA89-486D-B056-5B7BC4FABCED}" dt="2023-12-13T21:12:48.491" v="2002" actId="478"/>
          <ac:spMkLst>
            <pc:docMk/>
            <pc:sldMk cId="2752853293" sldId="262"/>
            <ac:spMk id="5" creationId="{D4C97604-8619-2FB0-2710-81BE913E750D}"/>
          </ac:spMkLst>
        </pc:spChg>
        <pc:graphicFrameChg chg="del">
          <ac:chgData name="SOUMYA CHANDA" userId="b6c28e7be0e42a5f" providerId="LiveId" clId="{54AD5307-FA89-486D-B056-5B7BC4FABCED}" dt="2023-12-13T21:12:48.491" v="2002" actId="478"/>
          <ac:graphicFrameMkLst>
            <pc:docMk/>
            <pc:sldMk cId="2752853293" sldId="262"/>
            <ac:graphicFrameMk id="9" creationId="{599C0C9D-9A88-B612-EE50-DB2991538472}"/>
          </ac:graphicFrameMkLst>
        </pc:graphicFrameChg>
      </pc:sldChg>
      <pc:sldChg chg="del">
        <pc:chgData name="SOUMYA CHANDA" userId="b6c28e7be0e42a5f" providerId="LiveId" clId="{54AD5307-FA89-486D-B056-5B7BC4FABCED}" dt="2023-12-16T12:38:58.027" v="2994" actId="2696"/>
        <pc:sldMkLst>
          <pc:docMk/>
          <pc:sldMk cId="1096717490" sldId="263"/>
        </pc:sldMkLst>
      </pc:sldChg>
      <pc:sldChg chg="modSp del mod">
        <pc:chgData name="SOUMYA CHANDA" userId="b6c28e7be0e42a5f" providerId="LiveId" clId="{54AD5307-FA89-486D-B056-5B7BC4FABCED}" dt="2023-12-14T08:08:13.863" v="2013" actId="2696"/>
        <pc:sldMkLst>
          <pc:docMk/>
          <pc:sldMk cId="1002104821" sldId="264"/>
        </pc:sldMkLst>
        <pc:spChg chg="mod">
          <ac:chgData name="SOUMYA CHANDA" userId="b6c28e7be0e42a5f" providerId="LiveId" clId="{54AD5307-FA89-486D-B056-5B7BC4FABCED}" dt="2023-12-13T20:05:10.811" v="580" actId="20577"/>
          <ac:spMkLst>
            <pc:docMk/>
            <pc:sldMk cId="1002104821" sldId="264"/>
            <ac:spMk id="26" creationId="{F237C2FF-8AE7-02AF-7E17-D62F80F65FAA}"/>
          </ac:spMkLst>
        </pc:spChg>
        <pc:spChg chg="mod">
          <ac:chgData name="SOUMYA CHANDA" userId="b6c28e7be0e42a5f" providerId="LiveId" clId="{54AD5307-FA89-486D-B056-5B7BC4FABCED}" dt="2023-12-13T20:05:18.791" v="604" actId="20577"/>
          <ac:spMkLst>
            <pc:docMk/>
            <pc:sldMk cId="1002104821" sldId="264"/>
            <ac:spMk id="27" creationId="{00C27F86-4C80-C4F3-6CE8-D40C84F64932}"/>
          </ac:spMkLst>
        </pc:spChg>
        <pc:spChg chg="mod">
          <ac:chgData name="SOUMYA CHANDA" userId="b6c28e7be0e42a5f" providerId="LiveId" clId="{54AD5307-FA89-486D-B056-5B7BC4FABCED}" dt="2023-12-13T20:05:29.635" v="642" actId="20577"/>
          <ac:spMkLst>
            <pc:docMk/>
            <pc:sldMk cId="1002104821" sldId="264"/>
            <ac:spMk id="28" creationId="{437F270A-5AE8-3D7C-4649-C8CE5C3BBE73}"/>
          </ac:spMkLst>
        </pc:spChg>
        <pc:spChg chg="mod">
          <ac:chgData name="SOUMYA CHANDA" userId="b6c28e7be0e42a5f" providerId="LiveId" clId="{54AD5307-FA89-486D-B056-5B7BC4FABCED}" dt="2023-12-13T20:05:38.677" v="681" actId="20577"/>
          <ac:spMkLst>
            <pc:docMk/>
            <pc:sldMk cId="1002104821" sldId="264"/>
            <ac:spMk id="29" creationId="{88C30139-2108-5DD5-D7B5-F4C5CA6CCBF3}"/>
          </ac:spMkLst>
        </pc:spChg>
        <pc:spChg chg="mod">
          <ac:chgData name="SOUMYA CHANDA" userId="b6c28e7be0e42a5f" providerId="LiveId" clId="{54AD5307-FA89-486D-B056-5B7BC4FABCED}" dt="2023-12-13T20:05:13.893" v="589" actId="20577"/>
          <ac:spMkLst>
            <pc:docMk/>
            <pc:sldMk cId="1002104821" sldId="264"/>
            <ac:spMk id="30" creationId="{7E1DA776-AFFE-AE39-7F7B-59EB501D7E5F}"/>
          </ac:spMkLst>
        </pc:spChg>
        <pc:spChg chg="mod">
          <ac:chgData name="SOUMYA CHANDA" userId="b6c28e7be0e42a5f" providerId="LiveId" clId="{54AD5307-FA89-486D-B056-5B7BC4FABCED}" dt="2023-12-13T20:05:22.984" v="627" actId="20577"/>
          <ac:spMkLst>
            <pc:docMk/>
            <pc:sldMk cId="1002104821" sldId="264"/>
            <ac:spMk id="31" creationId="{1F74C8AB-F847-F58A-7B89-FC1F3E125FB9}"/>
          </ac:spMkLst>
        </pc:spChg>
        <pc:spChg chg="mod">
          <ac:chgData name="SOUMYA CHANDA" userId="b6c28e7be0e42a5f" providerId="LiveId" clId="{54AD5307-FA89-486D-B056-5B7BC4FABCED}" dt="2023-12-13T20:05:33.419" v="666" actId="20577"/>
          <ac:spMkLst>
            <pc:docMk/>
            <pc:sldMk cId="1002104821" sldId="264"/>
            <ac:spMk id="32" creationId="{0A4B179D-6ECE-CDC7-80E3-5E1843793A1D}"/>
          </ac:spMkLst>
        </pc:spChg>
        <pc:spChg chg="mod">
          <ac:chgData name="SOUMYA CHANDA" userId="b6c28e7be0e42a5f" providerId="LiveId" clId="{54AD5307-FA89-486D-B056-5B7BC4FABCED}" dt="2023-12-13T20:05:41.113" v="693" actId="20577"/>
          <ac:spMkLst>
            <pc:docMk/>
            <pc:sldMk cId="1002104821" sldId="264"/>
            <ac:spMk id="34" creationId="{20510531-78E7-6DD4-B8ED-F8484240C2E1}"/>
          </ac:spMkLst>
        </pc:spChg>
        <pc:spChg chg="mod">
          <ac:chgData name="SOUMYA CHANDA" userId="b6c28e7be0e42a5f" providerId="LiveId" clId="{54AD5307-FA89-486D-B056-5B7BC4FABCED}" dt="2023-12-13T20:05:47.769" v="706" actId="20577"/>
          <ac:spMkLst>
            <pc:docMk/>
            <pc:sldMk cId="1002104821" sldId="264"/>
            <ac:spMk id="38" creationId="{BE14C3C8-CE39-133E-31F8-E2A69DFA914D}"/>
          </ac:spMkLst>
        </pc:spChg>
      </pc:sldChg>
      <pc:sldChg chg="del">
        <pc:chgData name="SOUMYA CHANDA" userId="b6c28e7be0e42a5f" providerId="LiveId" clId="{54AD5307-FA89-486D-B056-5B7BC4FABCED}" dt="2023-12-16T12:38:36.433" v="2989" actId="2696"/>
        <pc:sldMkLst>
          <pc:docMk/>
          <pc:sldMk cId="1234133501" sldId="266"/>
        </pc:sldMkLst>
      </pc:sldChg>
      <pc:sldChg chg="del">
        <pc:chgData name="SOUMYA CHANDA" userId="b6c28e7be0e42a5f" providerId="LiveId" clId="{54AD5307-FA89-486D-B056-5B7BC4FABCED}" dt="2023-12-16T12:38:40.117" v="2990" actId="2696"/>
        <pc:sldMkLst>
          <pc:docMk/>
          <pc:sldMk cId="327257719" sldId="267"/>
        </pc:sldMkLst>
      </pc:sldChg>
      <pc:sldChg chg="del">
        <pc:chgData name="SOUMYA CHANDA" userId="b6c28e7be0e42a5f" providerId="LiveId" clId="{54AD5307-FA89-486D-B056-5B7BC4FABCED}" dt="2023-12-16T12:38:45.913" v="2991" actId="2696"/>
        <pc:sldMkLst>
          <pc:docMk/>
          <pc:sldMk cId="2759600390" sldId="268"/>
        </pc:sldMkLst>
      </pc:sldChg>
      <pc:sldChg chg="addSp delSp modSp del mod">
        <pc:chgData name="SOUMYA CHANDA" userId="b6c28e7be0e42a5f" providerId="LiveId" clId="{54AD5307-FA89-486D-B056-5B7BC4FABCED}" dt="2023-12-14T08:08:08.200" v="2012" actId="2696"/>
        <pc:sldMkLst>
          <pc:docMk/>
          <pc:sldMk cId="1445010188" sldId="279"/>
        </pc:sldMkLst>
        <pc:spChg chg="add mod">
          <ac:chgData name="SOUMYA CHANDA" userId="b6c28e7be0e42a5f" providerId="LiveId" clId="{54AD5307-FA89-486D-B056-5B7BC4FABCED}" dt="2023-12-14T08:07:41.283" v="2004" actId="478"/>
          <ac:spMkLst>
            <pc:docMk/>
            <pc:sldMk cId="1445010188" sldId="279"/>
            <ac:spMk id="3" creationId="{16A84D3D-6C67-1EFB-E3FF-8BAF11D4DF86}"/>
          </ac:spMkLst>
        </pc:spChg>
        <pc:spChg chg="add mod">
          <ac:chgData name="SOUMYA CHANDA" userId="b6c28e7be0e42a5f" providerId="LiveId" clId="{54AD5307-FA89-486D-B056-5B7BC4FABCED}" dt="2023-12-14T08:07:44.077" v="2005" actId="478"/>
          <ac:spMkLst>
            <pc:docMk/>
            <pc:sldMk cId="1445010188" sldId="279"/>
            <ac:spMk id="5" creationId="{84AFFA17-99DA-C9F8-52B5-ED1B3DA578A0}"/>
          </ac:spMkLst>
        </pc:spChg>
        <pc:spChg chg="add mod">
          <ac:chgData name="SOUMYA CHANDA" userId="b6c28e7be0e42a5f" providerId="LiveId" clId="{54AD5307-FA89-486D-B056-5B7BC4FABCED}" dt="2023-12-14T08:07:48.699" v="2006" actId="478"/>
          <ac:spMkLst>
            <pc:docMk/>
            <pc:sldMk cId="1445010188" sldId="279"/>
            <ac:spMk id="7" creationId="{1BE39D45-1491-361B-C454-CBADDD292B27}"/>
          </ac:spMkLst>
        </pc:spChg>
        <pc:spChg chg="add mod">
          <ac:chgData name="SOUMYA CHANDA" userId="b6c28e7be0e42a5f" providerId="LiveId" clId="{54AD5307-FA89-486D-B056-5B7BC4FABCED}" dt="2023-12-14T08:07:50.857" v="2007" actId="478"/>
          <ac:spMkLst>
            <pc:docMk/>
            <pc:sldMk cId="1445010188" sldId="279"/>
            <ac:spMk id="9" creationId="{E1883825-5F01-270C-C560-D97F9B89ED1F}"/>
          </ac:spMkLst>
        </pc:spChg>
        <pc:spChg chg="add mod">
          <ac:chgData name="SOUMYA CHANDA" userId="b6c28e7be0e42a5f" providerId="LiveId" clId="{54AD5307-FA89-486D-B056-5B7BC4FABCED}" dt="2023-12-14T08:07:58.712" v="2008" actId="478"/>
          <ac:spMkLst>
            <pc:docMk/>
            <pc:sldMk cId="1445010188" sldId="279"/>
            <ac:spMk id="11" creationId="{1AFAF6C4-3E1D-21BA-806D-FFDAE82FF722}"/>
          </ac:spMkLst>
        </pc:spChg>
        <pc:spChg chg="add mod">
          <ac:chgData name="SOUMYA CHANDA" userId="b6c28e7be0e42a5f" providerId="LiveId" clId="{54AD5307-FA89-486D-B056-5B7BC4FABCED}" dt="2023-12-14T08:08:00.463" v="2009" actId="478"/>
          <ac:spMkLst>
            <pc:docMk/>
            <pc:sldMk cId="1445010188" sldId="279"/>
            <ac:spMk id="13" creationId="{60EDD9C8-D3A8-DDDF-4E6F-6A1EAC7D049B}"/>
          </ac:spMkLst>
        </pc:spChg>
        <pc:spChg chg="add mod">
          <ac:chgData name="SOUMYA CHANDA" userId="b6c28e7be0e42a5f" providerId="LiveId" clId="{54AD5307-FA89-486D-B056-5B7BC4FABCED}" dt="2023-12-14T08:08:02.010" v="2010" actId="478"/>
          <ac:spMkLst>
            <pc:docMk/>
            <pc:sldMk cId="1445010188" sldId="279"/>
            <ac:spMk id="15" creationId="{73496D01-2D41-223C-E1E1-0C99EEA550CF}"/>
          </ac:spMkLst>
        </pc:spChg>
        <pc:spChg chg="add mod">
          <ac:chgData name="SOUMYA CHANDA" userId="b6c28e7be0e42a5f" providerId="LiveId" clId="{54AD5307-FA89-486D-B056-5B7BC4FABCED}" dt="2023-12-14T08:08:03.894" v="2011" actId="478"/>
          <ac:spMkLst>
            <pc:docMk/>
            <pc:sldMk cId="1445010188" sldId="279"/>
            <ac:spMk id="17" creationId="{C5CA0B00-A98B-F4D7-2BCC-661AC1050AD9}"/>
          </ac:spMkLst>
        </pc:spChg>
        <pc:picChg chg="del">
          <ac:chgData name="SOUMYA CHANDA" userId="b6c28e7be0e42a5f" providerId="LiveId" clId="{54AD5307-FA89-486D-B056-5B7BC4FABCED}" dt="2023-12-14T08:08:03.894" v="2011" actId="478"/>
          <ac:picMkLst>
            <pc:docMk/>
            <pc:sldMk cId="1445010188" sldId="279"/>
            <ac:picMk id="18" creationId="{251FF9F2-D148-7744-AD3C-DA1D842399EA}"/>
          </ac:picMkLst>
        </pc:picChg>
        <pc:picChg chg="del">
          <ac:chgData name="SOUMYA CHANDA" userId="b6c28e7be0e42a5f" providerId="LiveId" clId="{54AD5307-FA89-486D-B056-5B7BC4FABCED}" dt="2023-12-14T08:08:02.010" v="2010" actId="478"/>
          <ac:picMkLst>
            <pc:docMk/>
            <pc:sldMk cId="1445010188" sldId="279"/>
            <ac:picMk id="20" creationId="{E889186A-9C62-A602-01B1-5D4D195D26CE}"/>
          </ac:picMkLst>
        </pc:picChg>
        <pc:picChg chg="del">
          <ac:chgData name="SOUMYA CHANDA" userId="b6c28e7be0e42a5f" providerId="LiveId" clId="{54AD5307-FA89-486D-B056-5B7BC4FABCED}" dt="2023-12-14T08:08:00.463" v="2009" actId="478"/>
          <ac:picMkLst>
            <pc:docMk/>
            <pc:sldMk cId="1445010188" sldId="279"/>
            <ac:picMk id="22" creationId="{034ED1AA-BE4A-E267-C463-F20D3D8585E7}"/>
          </ac:picMkLst>
        </pc:picChg>
        <pc:picChg chg="del">
          <ac:chgData name="SOUMYA CHANDA" userId="b6c28e7be0e42a5f" providerId="LiveId" clId="{54AD5307-FA89-486D-B056-5B7BC4FABCED}" dt="2023-12-14T08:07:58.712" v="2008" actId="478"/>
          <ac:picMkLst>
            <pc:docMk/>
            <pc:sldMk cId="1445010188" sldId="279"/>
            <ac:picMk id="24" creationId="{E288CC4E-15A7-7E6C-86BB-F6487D302F00}"/>
          </ac:picMkLst>
        </pc:picChg>
        <pc:picChg chg="del">
          <ac:chgData name="SOUMYA CHANDA" userId="b6c28e7be0e42a5f" providerId="LiveId" clId="{54AD5307-FA89-486D-B056-5B7BC4FABCED}" dt="2023-12-14T08:07:41.283" v="2004" actId="478"/>
          <ac:picMkLst>
            <pc:docMk/>
            <pc:sldMk cId="1445010188" sldId="279"/>
            <ac:picMk id="45" creationId="{BF83E8E2-2284-9684-FCF6-1A6EA943A1FB}"/>
          </ac:picMkLst>
        </pc:picChg>
        <pc:picChg chg="del">
          <ac:chgData name="SOUMYA CHANDA" userId="b6c28e7be0e42a5f" providerId="LiveId" clId="{54AD5307-FA89-486D-B056-5B7BC4FABCED}" dt="2023-12-14T08:07:44.077" v="2005" actId="478"/>
          <ac:picMkLst>
            <pc:docMk/>
            <pc:sldMk cId="1445010188" sldId="279"/>
            <ac:picMk id="48" creationId="{B0AC71BE-6C36-5953-EF84-04DB27D399EF}"/>
          </ac:picMkLst>
        </pc:picChg>
        <pc:picChg chg="del">
          <ac:chgData name="SOUMYA CHANDA" userId="b6c28e7be0e42a5f" providerId="LiveId" clId="{54AD5307-FA89-486D-B056-5B7BC4FABCED}" dt="2023-12-14T08:07:48.699" v="2006" actId="478"/>
          <ac:picMkLst>
            <pc:docMk/>
            <pc:sldMk cId="1445010188" sldId="279"/>
            <ac:picMk id="51" creationId="{E67A1306-8387-8408-FEAF-520A43BB1D8D}"/>
          </ac:picMkLst>
        </pc:picChg>
        <pc:picChg chg="del">
          <ac:chgData name="SOUMYA CHANDA" userId="b6c28e7be0e42a5f" providerId="LiveId" clId="{54AD5307-FA89-486D-B056-5B7BC4FABCED}" dt="2023-12-14T08:07:50.857" v="2007" actId="478"/>
          <ac:picMkLst>
            <pc:docMk/>
            <pc:sldMk cId="1445010188" sldId="279"/>
            <ac:picMk id="58" creationId="{A5E932A8-FB95-D4B9-7C31-E32737B02106}"/>
          </ac:picMkLst>
        </pc:picChg>
      </pc:sldChg>
      <pc:sldChg chg="del">
        <pc:chgData name="SOUMYA CHANDA" userId="b6c28e7be0e42a5f" providerId="LiveId" clId="{54AD5307-FA89-486D-B056-5B7BC4FABCED}" dt="2023-12-16T12:38:53.148" v="2993" actId="2696"/>
        <pc:sldMkLst>
          <pc:docMk/>
          <pc:sldMk cId="3418206844" sldId="280"/>
        </pc:sldMkLst>
      </pc:sldChg>
      <pc:sldChg chg="modSp mod">
        <pc:chgData name="SOUMYA CHANDA" userId="b6c28e7be0e42a5f" providerId="LiveId" clId="{54AD5307-FA89-486D-B056-5B7BC4FABCED}" dt="2023-12-20T20:41:07.331" v="3920" actId="20577"/>
        <pc:sldMkLst>
          <pc:docMk/>
          <pc:sldMk cId="2577936335" sldId="281"/>
        </pc:sldMkLst>
        <pc:spChg chg="mod">
          <ac:chgData name="SOUMYA CHANDA" userId="b6c28e7be0e42a5f" providerId="LiveId" clId="{54AD5307-FA89-486D-B056-5B7BC4FABCED}" dt="2023-12-16T12:46:42.742" v="3083" actId="20577"/>
          <ac:spMkLst>
            <pc:docMk/>
            <pc:sldMk cId="2577936335" sldId="281"/>
            <ac:spMk id="2" creationId="{34096D4E-8B4F-62B8-F551-56379B923E78}"/>
          </ac:spMkLst>
        </pc:spChg>
        <pc:spChg chg="mod">
          <ac:chgData name="SOUMYA CHANDA" userId="b6c28e7be0e42a5f" providerId="LiveId" clId="{54AD5307-FA89-486D-B056-5B7BC4FABCED}" dt="2023-12-20T20:41:07.331" v="3920" actId="20577"/>
          <ac:spMkLst>
            <pc:docMk/>
            <pc:sldMk cId="2577936335" sldId="281"/>
            <ac:spMk id="3" creationId="{FF07BEBE-18E8-4025-FF6F-EC0130CB4F22}"/>
          </ac:spMkLst>
        </pc:spChg>
      </pc:sldChg>
      <pc:sldChg chg="del">
        <pc:chgData name="SOUMYA CHANDA" userId="b6c28e7be0e42a5f" providerId="LiveId" clId="{54AD5307-FA89-486D-B056-5B7BC4FABCED}" dt="2023-12-16T12:38:49.139" v="2992" actId="2696"/>
        <pc:sldMkLst>
          <pc:docMk/>
          <pc:sldMk cId="1164941242" sldId="282"/>
        </pc:sldMkLst>
      </pc:sldChg>
      <pc:sldChg chg="addSp delSp modSp mod">
        <pc:chgData name="SOUMYA CHANDA" userId="b6c28e7be0e42a5f" providerId="LiveId" clId="{54AD5307-FA89-486D-B056-5B7BC4FABCED}" dt="2023-12-13T19:31:26.622" v="6" actId="478"/>
        <pc:sldMkLst>
          <pc:docMk/>
          <pc:sldMk cId="3281592133" sldId="289"/>
        </pc:sldMkLst>
        <pc:spChg chg="add del">
          <ac:chgData name="SOUMYA CHANDA" userId="b6c28e7be0e42a5f" providerId="LiveId" clId="{54AD5307-FA89-486D-B056-5B7BC4FABCED}" dt="2023-12-13T19:31:26.622" v="6" actId="478"/>
          <ac:spMkLst>
            <pc:docMk/>
            <pc:sldMk cId="3281592133" sldId="289"/>
            <ac:spMk id="4" creationId="{5B5D6937-7791-1B52-DC23-CCF5EAED51C8}"/>
          </ac:spMkLst>
        </pc:spChg>
        <pc:spChg chg="mod">
          <ac:chgData name="SOUMYA CHANDA" userId="b6c28e7be0e42a5f" providerId="LiveId" clId="{54AD5307-FA89-486D-B056-5B7BC4FABCED}" dt="2023-12-13T19:29:23.044" v="4" actId="20577"/>
          <ac:spMkLst>
            <pc:docMk/>
            <pc:sldMk cId="3281592133" sldId="289"/>
            <ac:spMk id="5" creationId="{D45608F0-9923-2B62-6FEF-B6524ED75DC2}"/>
          </ac:spMkLst>
        </pc:spChg>
      </pc:sldChg>
      <pc:sldChg chg="modSp add mod">
        <pc:chgData name="SOUMYA CHANDA" userId="b6c28e7be0e42a5f" providerId="LiveId" clId="{54AD5307-FA89-486D-B056-5B7BC4FABCED}" dt="2023-12-13T20:55:44.852" v="1883" actId="14100"/>
        <pc:sldMkLst>
          <pc:docMk/>
          <pc:sldMk cId="2176362375" sldId="290"/>
        </pc:sldMkLst>
        <pc:spChg chg="mod">
          <ac:chgData name="SOUMYA CHANDA" userId="b6c28e7be0e42a5f" providerId="LiveId" clId="{54AD5307-FA89-486D-B056-5B7BC4FABCED}" dt="2023-12-13T19:32:57.242" v="97" actId="20577"/>
          <ac:spMkLst>
            <pc:docMk/>
            <pc:sldMk cId="2176362375" sldId="290"/>
            <ac:spMk id="4" creationId="{45878135-3F5C-BB53-0082-122956799B79}"/>
          </ac:spMkLst>
        </pc:spChg>
        <pc:graphicFrameChg chg="mod modGraphic">
          <ac:chgData name="SOUMYA CHANDA" userId="b6c28e7be0e42a5f" providerId="LiveId" clId="{54AD5307-FA89-486D-B056-5B7BC4FABCED}" dt="2023-12-13T20:55:44.852" v="1883" actId="14100"/>
          <ac:graphicFrameMkLst>
            <pc:docMk/>
            <pc:sldMk cId="2176362375" sldId="290"/>
            <ac:graphicFrameMk id="2" creationId="{14883AB6-E6D8-70A9-3CCB-61E120FC6000}"/>
          </ac:graphicFrameMkLst>
        </pc:graphicFrameChg>
      </pc:sldChg>
      <pc:sldChg chg="modSp add mod">
        <pc:chgData name="SOUMYA CHANDA" userId="b6c28e7be0e42a5f" providerId="LiveId" clId="{54AD5307-FA89-486D-B056-5B7BC4FABCED}" dt="2023-12-13T20:08:59.454" v="781" actId="58"/>
        <pc:sldMkLst>
          <pc:docMk/>
          <pc:sldMk cId="2760376050" sldId="291"/>
        </pc:sldMkLst>
        <pc:spChg chg="mod">
          <ac:chgData name="SOUMYA CHANDA" userId="b6c28e7be0e42a5f" providerId="LiveId" clId="{54AD5307-FA89-486D-B056-5B7BC4FABCED}" dt="2023-12-13T19:54:04.681" v="403" actId="14100"/>
          <ac:spMkLst>
            <pc:docMk/>
            <pc:sldMk cId="2760376050" sldId="291"/>
            <ac:spMk id="2" creationId="{43B8BB83-CA62-C813-5584-9F9C32557A2B}"/>
          </ac:spMkLst>
        </pc:spChg>
        <pc:spChg chg="mod">
          <ac:chgData name="SOUMYA CHANDA" userId="b6c28e7be0e42a5f" providerId="LiveId" clId="{54AD5307-FA89-486D-B056-5B7BC4FABCED}" dt="2023-12-13T20:08:59.454" v="781" actId="58"/>
          <ac:spMkLst>
            <pc:docMk/>
            <pc:sldMk cId="2760376050" sldId="291"/>
            <ac:spMk id="5" creationId="{D45608F0-9923-2B62-6FEF-B6524ED75DC2}"/>
          </ac:spMkLst>
        </pc:spChg>
      </pc:sldChg>
      <pc:sldChg chg="addSp delSp modSp add mod">
        <pc:chgData name="SOUMYA CHANDA" userId="b6c28e7be0e42a5f" providerId="LiveId" clId="{54AD5307-FA89-486D-B056-5B7BC4FABCED}" dt="2023-12-16T11:40:25.047" v="2092" actId="1076"/>
        <pc:sldMkLst>
          <pc:docMk/>
          <pc:sldMk cId="2233973787" sldId="292"/>
        </pc:sldMkLst>
        <pc:spChg chg="mod">
          <ac:chgData name="SOUMYA CHANDA" userId="b6c28e7be0e42a5f" providerId="LiveId" clId="{54AD5307-FA89-486D-B056-5B7BC4FABCED}" dt="2023-12-13T20:51:00.645" v="1824" actId="14100"/>
          <ac:spMkLst>
            <pc:docMk/>
            <pc:sldMk cId="2233973787" sldId="292"/>
            <ac:spMk id="2" creationId="{43B8BB83-CA62-C813-5584-9F9C32557A2B}"/>
          </ac:spMkLst>
        </pc:spChg>
        <pc:spChg chg="mod">
          <ac:chgData name="SOUMYA CHANDA" userId="b6c28e7be0e42a5f" providerId="LiveId" clId="{54AD5307-FA89-486D-B056-5B7BC4FABCED}" dt="2023-12-16T11:40:07.065" v="2091" actId="20577"/>
          <ac:spMkLst>
            <pc:docMk/>
            <pc:sldMk cId="2233973787" sldId="292"/>
            <ac:spMk id="5" creationId="{D45608F0-9923-2B62-6FEF-B6524ED75DC2}"/>
          </ac:spMkLst>
        </pc:spChg>
        <pc:picChg chg="add mod">
          <ac:chgData name="SOUMYA CHANDA" userId="b6c28e7be0e42a5f" providerId="LiveId" clId="{54AD5307-FA89-486D-B056-5B7BC4FABCED}" dt="2023-12-16T11:39:55.671" v="2072" actId="1076"/>
          <ac:picMkLst>
            <pc:docMk/>
            <pc:sldMk cId="2233973787" sldId="292"/>
            <ac:picMk id="4" creationId="{D40B510B-8BB4-286D-CD1E-B2F8BD8D99CE}"/>
          </ac:picMkLst>
        </pc:picChg>
        <pc:picChg chg="add del mod">
          <ac:chgData name="SOUMYA CHANDA" userId="b6c28e7be0e42a5f" providerId="LiveId" clId="{54AD5307-FA89-486D-B056-5B7BC4FABCED}" dt="2023-12-13T20:43:18.791" v="1372" actId="478"/>
          <ac:picMkLst>
            <pc:docMk/>
            <pc:sldMk cId="2233973787" sldId="292"/>
            <ac:picMk id="7" creationId="{2DF95B3D-4161-C130-8725-6D648B211E08}"/>
          </ac:picMkLst>
        </pc:picChg>
        <pc:picChg chg="add mod">
          <ac:chgData name="SOUMYA CHANDA" userId="b6c28e7be0e42a5f" providerId="LiveId" clId="{54AD5307-FA89-486D-B056-5B7BC4FABCED}" dt="2023-12-16T11:40:25.047" v="2092" actId="1076"/>
          <ac:picMkLst>
            <pc:docMk/>
            <pc:sldMk cId="2233973787" sldId="292"/>
            <ac:picMk id="9" creationId="{F9299617-3C19-5D97-7974-C69EF2C26DBC}"/>
          </ac:picMkLst>
        </pc:picChg>
      </pc:sldChg>
      <pc:sldChg chg="addSp delSp modSp add mod">
        <pc:chgData name="SOUMYA CHANDA" userId="b6c28e7be0e42a5f" providerId="LiveId" clId="{54AD5307-FA89-486D-B056-5B7BC4FABCED}" dt="2023-12-16T12:03:42.117" v="2452" actId="14100"/>
        <pc:sldMkLst>
          <pc:docMk/>
          <pc:sldMk cId="1207675655" sldId="293"/>
        </pc:sldMkLst>
        <pc:spChg chg="add del mod">
          <ac:chgData name="SOUMYA CHANDA" userId="b6c28e7be0e42a5f" providerId="LiveId" clId="{54AD5307-FA89-486D-B056-5B7BC4FABCED}" dt="2023-12-16T12:02:43.665" v="2445" actId="20577"/>
          <ac:spMkLst>
            <pc:docMk/>
            <pc:sldMk cId="1207675655" sldId="293"/>
            <ac:spMk id="5" creationId="{D45608F0-9923-2B62-6FEF-B6524ED75DC2}"/>
          </ac:spMkLst>
        </pc:spChg>
        <pc:spChg chg="add del mod">
          <ac:chgData name="SOUMYA CHANDA" userId="b6c28e7be0e42a5f" providerId="LiveId" clId="{54AD5307-FA89-486D-B056-5B7BC4FABCED}" dt="2023-12-16T11:56:53.562" v="2362" actId="478"/>
          <ac:spMkLst>
            <pc:docMk/>
            <pc:sldMk cId="1207675655" sldId="293"/>
            <ac:spMk id="14" creationId="{6EC37188-0831-6132-D118-7DD740EF7514}"/>
          </ac:spMkLst>
        </pc:spChg>
        <pc:spChg chg="add del mod">
          <ac:chgData name="SOUMYA CHANDA" userId="b6c28e7be0e42a5f" providerId="LiveId" clId="{54AD5307-FA89-486D-B056-5B7BC4FABCED}" dt="2023-12-16T11:56:58.467" v="2364" actId="478"/>
          <ac:spMkLst>
            <pc:docMk/>
            <pc:sldMk cId="1207675655" sldId="293"/>
            <ac:spMk id="16" creationId="{F2C90B94-78ED-D67B-3C7C-4DEB5C0A4044}"/>
          </ac:spMkLst>
        </pc:spChg>
        <pc:picChg chg="add mod">
          <ac:chgData name="SOUMYA CHANDA" userId="b6c28e7be0e42a5f" providerId="LiveId" clId="{54AD5307-FA89-486D-B056-5B7BC4FABCED}" dt="2023-12-16T12:03:42.117" v="2452" actId="14100"/>
          <ac:picMkLst>
            <pc:docMk/>
            <pc:sldMk cId="1207675655" sldId="293"/>
            <ac:picMk id="4" creationId="{6B33312C-3658-3BF4-E6DF-4D23F59433ED}"/>
          </ac:picMkLst>
        </pc:picChg>
        <pc:picChg chg="del">
          <ac:chgData name="SOUMYA CHANDA" userId="b6c28e7be0e42a5f" providerId="LiveId" clId="{54AD5307-FA89-486D-B056-5B7BC4FABCED}" dt="2023-12-13T21:02:42.977" v="1959" actId="478"/>
          <ac:picMkLst>
            <pc:docMk/>
            <pc:sldMk cId="1207675655" sldId="293"/>
            <ac:picMk id="4" creationId="{D40B510B-8BB4-286D-CD1E-B2F8BD8D99CE}"/>
          </ac:picMkLst>
        </pc:picChg>
        <pc:picChg chg="add del">
          <ac:chgData name="SOUMYA CHANDA" userId="b6c28e7be0e42a5f" providerId="LiveId" clId="{54AD5307-FA89-486D-B056-5B7BC4FABCED}" dt="2023-12-13T21:03:58.364" v="1964" actId="478"/>
          <ac:picMkLst>
            <pc:docMk/>
            <pc:sldMk cId="1207675655" sldId="293"/>
            <ac:picMk id="6" creationId="{07E4FC30-81D4-0EFA-ED31-D03F89A02A9D}"/>
          </ac:picMkLst>
        </pc:picChg>
        <pc:picChg chg="add del">
          <ac:chgData name="SOUMYA CHANDA" userId="b6c28e7be0e42a5f" providerId="LiveId" clId="{54AD5307-FA89-486D-B056-5B7BC4FABCED}" dt="2023-12-16T11:54:47.799" v="2357" actId="478"/>
          <ac:picMkLst>
            <pc:docMk/>
            <pc:sldMk cId="1207675655" sldId="293"/>
            <ac:picMk id="7" creationId="{7DEA07FA-4A7B-58C5-4365-0C57DFC4C10B}"/>
          </ac:picMkLst>
        </pc:picChg>
        <pc:picChg chg="add del">
          <ac:chgData name="SOUMYA CHANDA" userId="b6c28e7be0e42a5f" providerId="LiveId" clId="{54AD5307-FA89-486D-B056-5B7BC4FABCED}" dt="2023-12-13T21:04:23.773" v="1966" actId="478"/>
          <ac:picMkLst>
            <pc:docMk/>
            <pc:sldMk cId="1207675655" sldId="293"/>
            <ac:picMk id="8" creationId="{683C7FC5-5D5C-BFAC-00A7-FCEEA569CF6C}"/>
          </ac:picMkLst>
        </pc:picChg>
        <pc:picChg chg="add del">
          <ac:chgData name="SOUMYA CHANDA" userId="b6c28e7be0e42a5f" providerId="LiveId" clId="{54AD5307-FA89-486D-B056-5B7BC4FABCED}" dt="2023-12-16T11:55:00.552" v="2359" actId="478"/>
          <ac:picMkLst>
            <pc:docMk/>
            <pc:sldMk cId="1207675655" sldId="293"/>
            <ac:picMk id="9" creationId="{3920D25D-A0CB-5F14-6B26-EBB8F977CADF}"/>
          </ac:picMkLst>
        </pc:picChg>
        <pc:picChg chg="del">
          <ac:chgData name="SOUMYA CHANDA" userId="b6c28e7be0e42a5f" providerId="LiveId" clId="{54AD5307-FA89-486D-B056-5B7BC4FABCED}" dt="2023-12-13T21:02:44.754" v="1960" actId="478"/>
          <ac:picMkLst>
            <pc:docMk/>
            <pc:sldMk cId="1207675655" sldId="293"/>
            <ac:picMk id="9" creationId="{F9299617-3C19-5D97-7974-C69EF2C26DBC}"/>
          </ac:picMkLst>
        </pc:picChg>
        <pc:picChg chg="add del mod">
          <ac:chgData name="SOUMYA CHANDA" userId="b6c28e7be0e42a5f" providerId="LiveId" clId="{54AD5307-FA89-486D-B056-5B7BC4FABCED}" dt="2023-12-13T21:05:00.590" v="1971" actId="478"/>
          <ac:picMkLst>
            <pc:docMk/>
            <pc:sldMk cId="1207675655" sldId="293"/>
            <ac:picMk id="11" creationId="{511B40B3-A013-472D-CC3C-0839DBC554CA}"/>
          </ac:picMkLst>
        </pc:picChg>
        <pc:picChg chg="add del mod">
          <ac:chgData name="SOUMYA CHANDA" userId="b6c28e7be0e42a5f" providerId="LiveId" clId="{54AD5307-FA89-486D-B056-5B7BC4FABCED}" dt="2023-12-16T11:57:09.492" v="2367" actId="478"/>
          <ac:picMkLst>
            <pc:docMk/>
            <pc:sldMk cId="1207675655" sldId="293"/>
            <ac:picMk id="11" creationId="{52A00341-4E0D-CA2B-5633-0F203C18D387}"/>
          </ac:picMkLst>
        </pc:picChg>
        <pc:picChg chg="add mod">
          <ac:chgData name="SOUMYA CHANDA" userId="b6c28e7be0e42a5f" providerId="LiveId" clId="{54AD5307-FA89-486D-B056-5B7BC4FABCED}" dt="2023-12-16T12:03:34.612" v="2451" actId="14100"/>
          <ac:picMkLst>
            <pc:docMk/>
            <pc:sldMk cId="1207675655" sldId="293"/>
            <ac:picMk id="13" creationId="{B5DB9FD6-49EF-6F80-E8E3-BBB34ABDC16D}"/>
          </ac:picMkLst>
        </pc:picChg>
      </pc:sldChg>
      <pc:sldChg chg="addSp delSp modSp add mod">
        <pc:chgData name="SOUMYA CHANDA" userId="b6c28e7be0e42a5f" providerId="LiveId" clId="{54AD5307-FA89-486D-B056-5B7BC4FABCED}" dt="2023-12-16T12:11:58.610" v="2728" actId="20577"/>
        <pc:sldMkLst>
          <pc:docMk/>
          <pc:sldMk cId="809404632" sldId="294"/>
        </pc:sldMkLst>
        <pc:spChg chg="mod">
          <ac:chgData name="SOUMYA CHANDA" userId="b6c28e7be0e42a5f" providerId="LiveId" clId="{54AD5307-FA89-486D-B056-5B7BC4FABCED}" dt="2023-12-16T12:11:58.610" v="2728" actId="20577"/>
          <ac:spMkLst>
            <pc:docMk/>
            <pc:sldMk cId="809404632" sldId="294"/>
            <ac:spMk id="5" creationId="{D45608F0-9923-2B62-6FEF-B6524ED75DC2}"/>
          </ac:spMkLst>
        </pc:spChg>
        <pc:picChg chg="del">
          <ac:chgData name="SOUMYA CHANDA" userId="b6c28e7be0e42a5f" providerId="LiveId" clId="{54AD5307-FA89-486D-B056-5B7BC4FABCED}" dt="2023-12-16T12:05:20.740" v="2454" actId="478"/>
          <ac:picMkLst>
            <pc:docMk/>
            <pc:sldMk cId="809404632" sldId="294"/>
            <ac:picMk id="4" creationId="{6B33312C-3658-3BF4-E6DF-4D23F59433ED}"/>
          </ac:picMkLst>
        </pc:picChg>
        <pc:picChg chg="add mod">
          <ac:chgData name="SOUMYA CHANDA" userId="b6c28e7be0e42a5f" providerId="LiveId" clId="{54AD5307-FA89-486D-B056-5B7BC4FABCED}" dt="2023-12-16T12:11:54.201" v="2726" actId="1076"/>
          <ac:picMkLst>
            <pc:docMk/>
            <pc:sldMk cId="809404632" sldId="294"/>
            <ac:picMk id="6" creationId="{41ADFFBB-FEC7-1D49-D70F-F41EDAD54963}"/>
          </ac:picMkLst>
        </pc:picChg>
        <pc:picChg chg="del">
          <ac:chgData name="SOUMYA CHANDA" userId="b6c28e7be0e42a5f" providerId="LiveId" clId="{54AD5307-FA89-486D-B056-5B7BC4FABCED}" dt="2023-12-16T12:05:34.779" v="2601" actId="478"/>
          <ac:picMkLst>
            <pc:docMk/>
            <pc:sldMk cId="809404632" sldId="294"/>
            <ac:picMk id="13" creationId="{B5DB9FD6-49EF-6F80-E8E3-BBB34ABDC16D}"/>
          </ac:picMkLst>
        </pc:picChg>
      </pc:sldChg>
      <pc:sldChg chg="addSp delSp modSp add mod">
        <pc:chgData name="SOUMYA CHANDA" userId="b6c28e7be0e42a5f" providerId="LiveId" clId="{54AD5307-FA89-486D-B056-5B7BC4FABCED}" dt="2023-12-16T12:17:50.731" v="2873" actId="27636"/>
        <pc:sldMkLst>
          <pc:docMk/>
          <pc:sldMk cId="2146310789" sldId="295"/>
        </pc:sldMkLst>
        <pc:spChg chg="mod">
          <ac:chgData name="SOUMYA CHANDA" userId="b6c28e7be0e42a5f" providerId="LiveId" clId="{54AD5307-FA89-486D-B056-5B7BC4FABCED}" dt="2023-12-16T12:12:47.578" v="2764" actId="20577"/>
          <ac:spMkLst>
            <pc:docMk/>
            <pc:sldMk cId="2146310789" sldId="295"/>
            <ac:spMk id="2" creationId="{43B8BB83-CA62-C813-5584-9F9C32557A2B}"/>
          </ac:spMkLst>
        </pc:spChg>
        <pc:spChg chg="mod">
          <ac:chgData name="SOUMYA CHANDA" userId="b6c28e7be0e42a5f" providerId="LiveId" clId="{54AD5307-FA89-486D-B056-5B7BC4FABCED}" dt="2023-12-16T12:17:50.731" v="2873" actId="27636"/>
          <ac:spMkLst>
            <pc:docMk/>
            <pc:sldMk cId="2146310789" sldId="295"/>
            <ac:spMk id="5" creationId="{D45608F0-9923-2B62-6FEF-B6524ED75DC2}"/>
          </ac:spMkLst>
        </pc:spChg>
        <pc:picChg chg="del">
          <ac:chgData name="SOUMYA CHANDA" userId="b6c28e7be0e42a5f" providerId="LiveId" clId="{54AD5307-FA89-486D-B056-5B7BC4FABCED}" dt="2023-12-16T12:06:18.944" v="2605" actId="478"/>
          <ac:picMkLst>
            <pc:docMk/>
            <pc:sldMk cId="2146310789" sldId="295"/>
            <ac:picMk id="4" creationId="{6B33312C-3658-3BF4-E6DF-4D23F59433ED}"/>
          </ac:picMkLst>
        </pc:picChg>
        <pc:picChg chg="add mod">
          <ac:chgData name="SOUMYA CHANDA" userId="b6c28e7be0e42a5f" providerId="LiveId" clId="{54AD5307-FA89-486D-B056-5B7BC4FABCED}" dt="2023-12-16T12:17:43.797" v="2871" actId="1076"/>
          <ac:picMkLst>
            <pc:docMk/>
            <pc:sldMk cId="2146310789" sldId="295"/>
            <ac:picMk id="6" creationId="{518695FD-7BBD-BE91-6B31-E502A958C370}"/>
          </ac:picMkLst>
        </pc:picChg>
        <pc:picChg chg="add mod">
          <ac:chgData name="SOUMYA CHANDA" userId="b6c28e7be0e42a5f" providerId="LiveId" clId="{54AD5307-FA89-486D-B056-5B7BC4FABCED}" dt="2023-12-16T12:17:29.048" v="2851" actId="1076"/>
          <ac:picMkLst>
            <pc:docMk/>
            <pc:sldMk cId="2146310789" sldId="295"/>
            <ac:picMk id="8" creationId="{0B1BD209-15B9-F8D2-3B4A-63751AAB39C3}"/>
          </ac:picMkLst>
        </pc:picChg>
        <pc:picChg chg="del">
          <ac:chgData name="SOUMYA CHANDA" userId="b6c28e7be0e42a5f" providerId="LiveId" clId="{54AD5307-FA89-486D-B056-5B7BC4FABCED}" dt="2023-12-16T12:06:16.803" v="2604" actId="478"/>
          <ac:picMkLst>
            <pc:docMk/>
            <pc:sldMk cId="2146310789" sldId="295"/>
            <ac:picMk id="13" creationId="{B5DB9FD6-49EF-6F80-E8E3-BBB34ABDC16D}"/>
          </ac:picMkLst>
        </pc:picChg>
      </pc:sldChg>
      <pc:sldChg chg="addSp delSp modSp add mod">
        <pc:chgData name="SOUMYA CHANDA" userId="b6c28e7be0e42a5f" providerId="LiveId" clId="{54AD5307-FA89-486D-B056-5B7BC4FABCED}" dt="2023-12-21T11:42:48.648" v="3921" actId="20577"/>
        <pc:sldMkLst>
          <pc:docMk/>
          <pc:sldMk cId="2888732530" sldId="296"/>
        </pc:sldMkLst>
        <pc:spChg chg="mod">
          <ac:chgData name="SOUMYA CHANDA" userId="b6c28e7be0e42a5f" providerId="LiveId" clId="{54AD5307-FA89-486D-B056-5B7BC4FABCED}" dt="2023-12-16T12:21:02.394" v="2892" actId="255"/>
          <ac:spMkLst>
            <pc:docMk/>
            <pc:sldMk cId="2888732530" sldId="296"/>
            <ac:spMk id="2" creationId="{43B8BB83-CA62-C813-5584-9F9C32557A2B}"/>
          </ac:spMkLst>
        </pc:spChg>
        <pc:spChg chg="mod">
          <ac:chgData name="SOUMYA CHANDA" userId="b6c28e7be0e42a5f" providerId="LiveId" clId="{54AD5307-FA89-486D-B056-5B7BC4FABCED}" dt="2023-12-21T11:42:48.648" v="3921" actId="20577"/>
          <ac:spMkLst>
            <pc:docMk/>
            <pc:sldMk cId="2888732530" sldId="296"/>
            <ac:spMk id="5" creationId="{D45608F0-9923-2B62-6FEF-B6524ED75DC2}"/>
          </ac:spMkLst>
        </pc:spChg>
        <pc:picChg chg="add mod">
          <ac:chgData name="SOUMYA CHANDA" userId="b6c28e7be0e42a5f" providerId="LiveId" clId="{54AD5307-FA89-486D-B056-5B7BC4FABCED}" dt="2023-12-16T12:31:04.684" v="2915" actId="14100"/>
          <ac:picMkLst>
            <pc:docMk/>
            <pc:sldMk cId="2888732530" sldId="296"/>
            <ac:picMk id="4" creationId="{71B94AC1-4D95-91B4-4C18-4181B15B09F1}"/>
          </ac:picMkLst>
        </pc:picChg>
        <pc:picChg chg="del">
          <ac:chgData name="SOUMYA CHANDA" userId="b6c28e7be0e42a5f" providerId="LiveId" clId="{54AD5307-FA89-486D-B056-5B7BC4FABCED}" dt="2023-12-16T12:20:02.893" v="2877" actId="478"/>
          <ac:picMkLst>
            <pc:docMk/>
            <pc:sldMk cId="2888732530" sldId="296"/>
            <ac:picMk id="6" creationId="{518695FD-7BBD-BE91-6B31-E502A958C370}"/>
          </ac:picMkLst>
        </pc:picChg>
        <pc:picChg chg="del">
          <ac:chgData name="SOUMYA CHANDA" userId="b6c28e7be0e42a5f" providerId="LiveId" clId="{54AD5307-FA89-486D-B056-5B7BC4FABCED}" dt="2023-12-16T12:20:04.892" v="2878" actId="478"/>
          <ac:picMkLst>
            <pc:docMk/>
            <pc:sldMk cId="2888732530" sldId="296"/>
            <ac:picMk id="8" creationId="{0B1BD209-15B9-F8D2-3B4A-63751AAB39C3}"/>
          </ac:picMkLst>
        </pc:picChg>
        <pc:picChg chg="add mod">
          <ac:chgData name="SOUMYA CHANDA" userId="b6c28e7be0e42a5f" providerId="LiveId" clId="{54AD5307-FA89-486D-B056-5B7BC4FABCED}" dt="2023-12-16T12:36:41.913" v="2967" actId="1076"/>
          <ac:picMkLst>
            <pc:docMk/>
            <pc:sldMk cId="2888732530" sldId="296"/>
            <ac:picMk id="9" creationId="{124FCFD1-71FA-CA8F-D588-F6142851856D}"/>
          </ac:picMkLst>
        </pc:picChg>
        <pc:picChg chg="add mod">
          <ac:chgData name="SOUMYA CHANDA" userId="b6c28e7be0e42a5f" providerId="LiveId" clId="{54AD5307-FA89-486D-B056-5B7BC4FABCED}" dt="2023-12-16T12:36:34.952" v="2966" actId="1076"/>
          <ac:picMkLst>
            <pc:docMk/>
            <pc:sldMk cId="2888732530" sldId="296"/>
            <ac:picMk id="11" creationId="{E2714766-8CA1-7632-7FA5-660CA26C9396}"/>
          </ac:picMkLst>
        </pc:picChg>
        <pc:picChg chg="add mod">
          <ac:chgData name="SOUMYA CHANDA" userId="b6c28e7be0e42a5f" providerId="LiveId" clId="{54AD5307-FA89-486D-B056-5B7BC4FABCED}" dt="2023-12-16T12:34:59.275" v="2941" actId="1076"/>
          <ac:picMkLst>
            <pc:docMk/>
            <pc:sldMk cId="2888732530" sldId="296"/>
            <ac:picMk id="13" creationId="{7B198A3F-8F3A-98D7-89EC-3F9A4906B5B1}"/>
          </ac:picMkLst>
        </pc:picChg>
        <pc:picChg chg="add mod">
          <ac:chgData name="SOUMYA CHANDA" userId="b6c28e7be0e42a5f" providerId="LiveId" clId="{54AD5307-FA89-486D-B056-5B7BC4FABCED}" dt="2023-12-16T12:35:56.758" v="2948" actId="14100"/>
          <ac:picMkLst>
            <pc:docMk/>
            <pc:sldMk cId="2888732530" sldId="296"/>
            <ac:picMk id="15" creationId="{1328406D-46F3-0BB1-82BC-8CD23CE83AF6}"/>
          </ac:picMkLst>
        </pc:picChg>
      </pc:sldChg>
      <pc:sldChg chg="addSp delSp modSp add mod">
        <pc:chgData name="SOUMYA CHANDA" userId="b6c28e7be0e42a5f" providerId="LiveId" clId="{54AD5307-FA89-486D-B056-5B7BC4FABCED}" dt="2023-12-17T16:12:44.903" v="3713" actId="115"/>
        <pc:sldMkLst>
          <pc:docMk/>
          <pc:sldMk cId="3623833235" sldId="297"/>
        </pc:sldMkLst>
        <pc:spChg chg="mod">
          <ac:chgData name="SOUMYA CHANDA" userId="b6c28e7be0e42a5f" providerId="LiveId" clId="{54AD5307-FA89-486D-B056-5B7BC4FABCED}" dt="2023-12-16T12:40:15.646" v="3036" actId="255"/>
          <ac:spMkLst>
            <pc:docMk/>
            <pc:sldMk cId="3623833235" sldId="297"/>
            <ac:spMk id="2" creationId="{43B8BB83-CA62-C813-5584-9F9C32557A2B}"/>
          </ac:spMkLst>
        </pc:spChg>
        <pc:spChg chg="mod">
          <ac:chgData name="SOUMYA CHANDA" userId="b6c28e7be0e42a5f" providerId="LiveId" clId="{54AD5307-FA89-486D-B056-5B7BC4FABCED}" dt="2023-12-17T16:12:44.903" v="3713" actId="115"/>
          <ac:spMkLst>
            <pc:docMk/>
            <pc:sldMk cId="3623833235" sldId="297"/>
            <ac:spMk id="5" creationId="{D45608F0-9923-2B62-6FEF-B6524ED75DC2}"/>
          </ac:spMkLst>
        </pc:spChg>
        <pc:picChg chg="del">
          <ac:chgData name="SOUMYA CHANDA" userId="b6c28e7be0e42a5f" providerId="LiveId" clId="{54AD5307-FA89-486D-B056-5B7BC4FABCED}" dt="2023-12-16T12:39:30.599" v="3030" actId="478"/>
          <ac:picMkLst>
            <pc:docMk/>
            <pc:sldMk cId="3623833235" sldId="297"/>
            <ac:picMk id="4" creationId="{71B94AC1-4D95-91B4-4C18-4181B15B09F1}"/>
          </ac:picMkLst>
        </pc:picChg>
        <pc:picChg chg="add mod">
          <ac:chgData name="SOUMYA CHANDA" userId="b6c28e7be0e42a5f" providerId="LiveId" clId="{54AD5307-FA89-486D-B056-5B7BC4FABCED}" dt="2023-12-17T16:02:57.500" v="3667" actId="1036"/>
          <ac:picMkLst>
            <pc:docMk/>
            <pc:sldMk cId="3623833235" sldId="297"/>
            <ac:picMk id="4" creationId="{A52EA9C3-A6B5-C031-97F7-7CFB6351E914}"/>
          </ac:picMkLst>
        </pc:picChg>
        <pc:picChg chg="add mod">
          <ac:chgData name="SOUMYA CHANDA" userId="b6c28e7be0e42a5f" providerId="LiveId" clId="{54AD5307-FA89-486D-B056-5B7BC4FABCED}" dt="2023-12-17T16:05:41.935" v="3690" actId="1076"/>
          <ac:picMkLst>
            <pc:docMk/>
            <pc:sldMk cId="3623833235" sldId="297"/>
            <ac:picMk id="7" creationId="{5FEDB565-FF56-651A-6E96-1A39B3039A72}"/>
          </ac:picMkLst>
        </pc:picChg>
        <pc:picChg chg="del">
          <ac:chgData name="SOUMYA CHANDA" userId="b6c28e7be0e42a5f" providerId="LiveId" clId="{54AD5307-FA89-486D-B056-5B7BC4FABCED}" dt="2023-12-16T12:39:32.569" v="3031" actId="478"/>
          <ac:picMkLst>
            <pc:docMk/>
            <pc:sldMk cId="3623833235" sldId="297"/>
            <ac:picMk id="9" creationId="{124FCFD1-71FA-CA8F-D588-F6142851856D}"/>
          </ac:picMkLst>
        </pc:picChg>
        <pc:picChg chg="del">
          <ac:chgData name="SOUMYA CHANDA" userId="b6c28e7be0e42a5f" providerId="LiveId" clId="{54AD5307-FA89-486D-B056-5B7BC4FABCED}" dt="2023-12-16T12:39:34.231" v="3032" actId="478"/>
          <ac:picMkLst>
            <pc:docMk/>
            <pc:sldMk cId="3623833235" sldId="297"/>
            <ac:picMk id="11" creationId="{E2714766-8CA1-7632-7FA5-660CA26C9396}"/>
          </ac:picMkLst>
        </pc:picChg>
        <pc:picChg chg="del">
          <ac:chgData name="SOUMYA CHANDA" userId="b6c28e7be0e42a5f" providerId="LiveId" clId="{54AD5307-FA89-486D-B056-5B7BC4FABCED}" dt="2023-12-16T12:39:39.352" v="3034" actId="478"/>
          <ac:picMkLst>
            <pc:docMk/>
            <pc:sldMk cId="3623833235" sldId="297"/>
            <ac:picMk id="13" creationId="{7B198A3F-8F3A-98D7-89EC-3F9A4906B5B1}"/>
          </ac:picMkLst>
        </pc:picChg>
        <pc:picChg chg="del">
          <ac:chgData name="SOUMYA CHANDA" userId="b6c28e7be0e42a5f" providerId="LiveId" clId="{54AD5307-FA89-486D-B056-5B7BC4FABCED}" dt="2023-12-16T12:39:37.181" v="3033" actId="478"/>
          <ac:picMkLst>
            <pc:docMk/>
            <pc:sldMk cId="3623833235" sldId="297"/>
            <ac:picMk id="15" creationId="{1328406D-46F3-0BB1-82BC-8CD23CE83AF6}"/>
          </ac:picMkLst>
        </pc:picChg>
      </pc:sldChg>
      <pc:sldChg chg="modSp add mod">
        <pc:chgData name="SOUMYA CHANDA" userId="b6c28e7be0e42a5f" providerId="LiveId" clId="{54AD5307-FA89-486D-B056-5B7BC4FABCED}" dt="2023-12-16T12:42:21.687" v="3065" actId="20577"/>
        <pc:sldMkLst>
          <pc:docMk/>
          <pc:sldMk cId="1977954004" sldId="298"/>
        </pc:sldMkLst>
        <pc:spChg chg="mod">
          <ac:chgData name="SOUMYA CHANDA" userId="b6c28e7be0e42a5f" providerId="LiveId" clId="{54AD5307-FA89-486D-B056-5B7BC4FABCED}" dt="2023-12-16T12:42:21.687" v="3065" actId="20577"/>
          <ac:spMkLst>
            <pc:docMk/>
            <pc:sldMk cId="1977954004" sldId="298"/>
            <ac:spMk id="2" creationId="{43B8BB83-CA62-C813-5584-9F9C32557A2B}"/>
          </ac:spMkLst>
        </pc:spChg>
      </pc:sldChg>
      <pc:sldChg chg="delSp modSp add del mod">
        <pc:chgData name="SOUMYA CHANDA" userId="b6c28e7be0e42a5f" providerId="LiveId" clId="{54AD5307-FA89-486D-B056-5B7BC4FABCED}" dt="2023-12-18T06:04:06.147" v="3810" actId="2696"/>
        <pc:sldMkLst>
          <pc:docMk/>
          <pc:sldMk cId="1016676350" sldId="299"/>
        </pc:sldMkLst>
        <pc:spChg chg="mod">
          <ac:chgData name="SOUMYA CHANDA" userId="b6c28e7be0e42a5f" providerId="LiveId" clId="{54AD5307-FA89-486D-B056-5B7BC4FABCED}" dt="2023-12-17T16:12:20.623" v="3711" actId="20577"/>
          <ac:spMkLst>
            <pc:docMk/>
            <pc:sldMk cId="1016676350" sldId="299"/>
            <ac:spMk id="2" creationId="{43B8BB83-CA62-C813-5584-9F9C32557A2B}"/>
          </ac:spMkLst>
        </pc:spChg>
        <pc:spChg chg="mod">
          <ac:chgData name="SOUMYA CHANDA" userId="b6c28e7be0e42a5f" providerId="LiveId" clId="{54AD5307-FA89-486D-B056-5B7BC4FABCED}" dt="2023-12-17T16:14:12" v="3732"/>
          <ac:spMkLst>
            <pc:docMk/>
            <pc:sldMk cId="1016676350" sldId="299"/>
            <ac:spMk id="5" creationId="{D45608F0-9923-2B62-6FEF-B6524ED75DC2}"/>
          </ac:spMkLst>
        </pc:spChg>
        <pc:picChg chg="del">
          <ac:chgData name="SOUMYA CHANDA" userId="b6c28e7be0e42a5f" providerId="LiveId" clId="{54AD5307-FA89-486D-B056-5B7BC4FABCED}" dt="2023-12-17T16:10:13.147" v="3705" actId="478"/>
          <ac:picMkLst>
            <pc:docMk/>
            <pc:sldMk cId="1016676350" sldId="299"/>
            <ac:picMk id="4" creationId="{A52EA9C3-A6B5-C031-97F7-7CFB6351E914}"/>
          </ac:picMkLst>
        </pc:picChg>
        <pc:picChg chg="del">
          <ac:chgData name="SOUMYA CHANDA" userId="b6c28e7be0e42a5f" providerId="LiveId" clId="{54AD5307-FA89-486D-B056-5B7BC4FABCED}" dt="2023-12-17T16:10:11.252" v="3704" actId="478"/>
          <ac:picMkLst>
            <pc:docMk/>
            <pc:sldMk cId="1016676350" sldId="299"/>
            <ac:picMk id="7" creationId="{5FEDB565-FF56-651A-6E96-1A39B3039A72}"/>
          </ac:picMkLst>
        </pc:picChg>
      </pc:sldChg>
      <pc:sldChg chg="modSp add mod">
        <pc:chgData name="SOUMYA CHANDA" userId="b6c28e7be0e42a5f" providerId="LiveId" clId="{54AD5307-FA89-486D-B056-5B7BC4FABCED}" dt="2023-12-18T06:19:04.228" v="3812" actId="20577"/>
        <pc:sldMkLst>
          <pc:docMk/>
          <pc:sldMk cId="660177161" sldId="300"/>
        </pc:sldMkLst>
        <pc:spChg chg="mod">
          <ac:chgData name="SOUMYA CHANDA" userId="b6c28e7be0e42a5f" providerId="LiveId" clId="{54AD5307-FA89-486D-B056-5B7BC4FABCED}" dt="2023-12-17T16:15:37.468" v="3751" actId="20577"/>
          <ac:spMkLst>
            <pc:docMk/>
            <pc:sldMk cId="660177161" sldId="300"/>
            <ac:spMk id="2" creationId="{43B8BB83-CA62-C813-5584-9F9C32557A2B}"/>
          </ac:spMkLst>
        </pc:spChg>
        <pc:spChg chg="mod">
          <ac:chgData name="SOUMYA CHANDA" userId="b6c28e7be0e42a5f" providerId="LiveId" clId="{54AD5307-FA89-486D-B056-5B7BC4FABCED}" dt="2023-12-18T06:19:04.228" v="3812" actId="20577"/>
          <ac:spMkLst>
            <pc:docMk/>
            <pc:sldMk cId="660177161" sldId="300"/>
            <ac:spMk id="5" creationId="{D45608F0-9923-2B62-6FEF-B6524ED75DC2}"/>
          </ac:spMkLst>
        </pc:spChg>
      </pc:sldChg>
      <pc:sldChg chg="modSp mod">
        <pc:chgData name="SOUMYA CHANDA" userId="b6c28e7be0e42a5f" providerId="LiveId" clId="{54AD5307-FA89-486D-B056-5B7BC4FABCED}" dt="2023-12-20T20:39:49.495" v="3911" actId="20577"/>
        <pc:sldMkLst>
          <pc:docMk/>
          <pc:sldMk cId="591762584" sldId="307"/>
        </pc:sldMkLst>
        <pc:spChg chg="mod">
          <ac:chgData name="SOUMYA CHANDA" userId="b6c28e7be0e42a5f" providerId="LiveId" clId="{54AD5307-FA89-486D-B056-5B7BC4FABCED}" dt="2023-12-20T20:28:59.189" v="3858" actId="1076"/>
          <ac:spMkLst>
            <pc:docMk/>
            <pc:sldMk cId="591762584" sldId="307"/>
            <ac:spMk id="2" creationId="{43B8BB83-CA62-C813-5584-9F9C32557A2B}"/>
          </ac:spMkLst>
        </pc:spChg>
        <pc:spChg chg="mod">
          <ac:chgData name="SOUMYA CHANDA" userId="b6c28e7be0e42a5f" providerId="LiveId" clId="{54AD5307-FA89-486D-B056-5B7BC4FABCED}" dt="2023-12-20T20:39:49.495" v="3911" actId="20577"/>
          <ac:spMkLst>
            <pc:docMk/>
            <pc:sldMk cId="591762584" sldId="307"/>
            <ac:spMk id="5" creationId="{D45608F0-9923-2B62-6FEF-B6524ED75DC2}"/>
          </ac:spMkLst>
        </pc:spChg>
      </pc:sldChg>
    </pc:docChg>
  </pc:docChgLst>
  <pc:docChgLst>
    <pc:chgData name="Akanksha Das" userId="9c3b625ebe59b4d7" providerId="LiveId" clId="{9E4705B5-AFAB-4ADA-825C-F14EB3C3682D}"/>
    <pc:docChg chg="undo custSel addSld delSld modSld">
      <pc:chgData name="Akanksha Das" userId="9c3b625ebe59b4d7" providerId="LiveId" clId="{9E4705B5-AFAB-4ADA-825C-F14EB3C3682D}" dt="2023-12-20T20:34:40.743" v="993" actId="20577"/>
      <pc:docMkLst>
        <pc:docMk/>
      </pc:docMkLst>
      <pc:sldChg chg="modSp mod">
        <pc:chgData name="Akanksha Das" userId="9c3b625ebe59b4d7" providerId="LiveId" clId="{9E4705B5-AFAB-4ADA-825C-F14EB3C3682D}" dt="2023-12-20T18:15:36.552" v="47" actId="20577"/>
        <pc:sldMkLst>
          <pc:docMk/>
          <pc:sldMk cId="3435077016" sldId="259"/>
        </pc:sldMkLst>
        <pc:spChg chg="mod">
          <ac:chgData name="Akanksha Das" userId="9c3b625ebe59b4d7" providerId="LiveId" clId="{9E4705B5-AFAB-4ADA-825C-F14EB3C3682D}" dt="2023-12-20T18:15:36.552" v="47" actId="20577"/>
          <ac:spMkLst>
            <pc:docMk/>
            <pc:sldMk cId="3435077016" sldId="259"/>
            <ac:spMk id="27" creationId="{64C89AC3-3D7A-65BB-C3F4-2B1CB19E78D1}"/>
          </ac:spMkLst>
        </pc:spChg>
      </pc:sldChg>
      <pc:sldChg chg="modSp mod">
        <pc:chgData name="Akanksha Das" userId="9c3b625ebe59b4d7" providerId="LiveId" clId="{9E4705B5-AFAB-4ADA-825C-F14EB3C3682D}" dt="2023-12-20T20:34:01.282" v="972" actId="20577"/>
        <pc:sldMkLst>
          <pc:docMk/>
          <pc:sldMk cId="3474133943" sldId="273"/>
        </pc:sldMkLst>
        <pc:graphicFrameChg chg="modGraphic">
          <ac:chgData name="Akanksha Das" userId="9c3b625ebe59b4d7" providerId="LiveId" clId="{9E4705B5-AFAB-4ADA-825C-F14EB3C3682D}" dt="2023-12-20T20:34:01.282" v="972" actId="20577"/>
          <ac:graphicFrameMkLst>
            <pc:docMk/>
            <pc:sldMk cId="3474133943" sldId="273"/>
            <ac:graphicFrameMk id="2" creationId="{14883AB6-E6D8-70A9-3CCB-61E120FC6000}"/>
          </ac:graphicFrameMkLst>
        </pc:graphicFrameChg>
      </pc:sldChg>
      <pc:sldChg chg="modSp mod">
        <pc:chgData name="Akanksha Das" userId="9c3b625ebe59b4d7" providerId="LiveId" clId="{9E4705B5-AFAB-4ADA-825C-F14EB3C3682D}" dt="2023-12-20T18:20:43.989" v="81" actId="20577"/>
        <pc:sldMkLst>
          <pc:docMk/>
          <pc:sldMk cId="520000563" sldId="278"/>
        </pc:sldMkLst>
        <pc:spChg chg="mod">
          <ac:chgData name="Akanksha Das" userId="9c3b625ebe59b4d7" providerId="LiveId" clId="{9E4705B5-AFAB-4ADA-825C-F14EB3C3682D}" dt="2023-12-20T18:20:43.989" v="81" actId="20577"/>
          <ac:spMkLst>
            <pc:docMk/>
            <pc:sldMk cId="520000563" sldId="278"/>
            <ac:spMk id="3" creationId="{61377AF6-2477-81EC-D1BC-43FD72DF18F6}"/>
          </ac:spMkLst>
        </pc:spChg>
      </pc:sldChg>
      <pc:sldChg chg="modSp mod">
        <pc:chgData name="Akanksha Das" userId="9c3b625ebe59b4d7" providerId="LiveId" clId="{9E4705B5-AFAB-4ADA-825C-F14EB3C3682D}" dt="2023-12-20T20:19:56.410" v="623" actId="20577"/>
        <pc:sldMkLst>
          <pc:docMk/>
          <pc:sldMk cId="2577936335" sldId="281"/>
        </pc:sldMkLst>
        <pc:spChg chg="mod">
          <ac:chgData name="Akanksha Das" userId="9c3b625ebe59b4d7" providerId="LiveId" clId="{9E4705B5-AFAB-4ADA-825C-F14EB3C3682D}" dt="2023-12-20T20:19:56.410" v="623" actId="20577"/>
          <ac:spMkLst>
            <pc:docMk/>
            <pc:sldMk cId="2577936335" sldId="281"/>
            <ac:spMk id="2" creationId="{34096D4E-8B4F-62B8-F551-56379B923E78}"/>
          </ac:spMkLst>
        </pc:spChg>
      </pc:sldChg>
      <pc:sldChg chg="modSp mod">
        <pc:chgData name="Akanksha Das" userId="9c3b625ebe59b4d7" providerId="LiveId" clId="{9E4705B5-AFAB-4ADA-825C-F14EB3C3682D}" dt="2023-12-20T18:19:24.998" v="80" actId="20577"/>
        <pc:sldMkLst>
          <pc:docMk/>
          <pc:sldMk cId="2557328319" sldId="283"/>
        </pc:sldMkLst>
        <pc:spChg chg="mod">
          <ac:chgData name="Akanksha Das" userId="9c3b625ebe59b4d7" providerId="LiveId" clId="{9E4705B5-AFAB-4ADA-825C-F14EB3C3682D}" dt="2023-12-20T18:17:07.728" v="71" actId="20577"/>
          <ac:spMkLst>
            <pc:docMk/>
            <pc:sldMk cId="2557328319" sldId="283"/>
            <ac:spMk id="2" creationId="{DA884D8B-635B-7402-1437-04A104C24B54}"/>
          </ac:spMkLst>
        </pc:spChg>
        <pc:spChg chg="mod">
          <ac:chgData name="Akanksha Das" userId="9c3b625ebe59b4d7" providerId="LiveId" clId="{9E4705B5-AFAB-4ADA-825C-F14EB3C3682D}" dt="2023-12-20T18:19:24.998" v="80" actId="20577"/>
          <ac:spMkLst>
            <pc:docMk/>
            <pc:sldMk cId="2557328319" sldId="283"/>
            <ac:spMk id="3" creationId="{FAD9BE9C-B5EA-5DA0-9156-6E05D3882992}"/>
          </ac:spMkLst>
        </pc:spChg>
      </pc:sldChg>
      <pc:sldChg chg="modSp mod">
        <pc:chgData name="Akanksha Das" userId="9c3b625ebe59b4d7" providerId="LiveId" clId="{9E4705B5-AFAB-4ADA-825C-F14EB3C3682D}" dt="2023-12-20T18:22:35.678" v="159" actId="20577"/>
        <pc:sldMkLst>
          <pc:docMk/>
          <pc:sldMk cId="888295026" sldId="284"/>
        </pc:sldMkLst>
        <pc:graphicFrameChg chg="modGraphic">
          <ac:chgData name="Akanksha Das" userId="9c3b625ebe59b4d7" providerId="LiveId" clId="{9E4705B5-AFAB-4ADA-825C-F14EB3C3682D}" dt="2023-12-20T18:22:35.678" v="159" actId="20577"/>
          <ac:graphicFrameMkLst>
            <pc:docMk/>
            <pc:sldMk cId="888295026" sldId="284"/>
            <ac:graphicFrameMk id="2" creationId="{14883AB6-E6D8-70A9-3CCB-61E120FC6000}"/>
          </ac:graphicFrameMkLst>
        </pc:graphicFrameChg>
      </pc:sldChg>
      <pc:sldChg chg="modSp mod">
        <pc:chgData name="Akanksha Das" userId="9c3b625ebe59b4d7" providerId="LiveId" clId="{9E4705B5-AFAB-4ADA-825C-F14EB3C3682D}" dt="2023-12-20T18:21:20.915" v="90" actId="20577"/>
        <pc:sldMkLst>
          <pc:docMk/>
          <pc:sldMk cId="3461154732" sldId="285"/>
        </pc:sldMkLst>
        <pc:spChg chg="mod">
          <ac:chgData name="Akanksha Das" userId="9c3b625ebe59b4d7" providerId="LiveId" clId="{9E4705B5-AFAB-4ADA-825C-F14EB3C3682D}" dt="2023-12-20T18:21:20.915" v="90" actId="20577"/>
          <ac:spMkLst>
            <pc:docMk/>
            <pc:sldMk cId="3461154732" sldId="285"/>
            <ac:spMk id="5" creationId="{D45608F0-9923-2B62-6FEF-B6524ED75DC2}"/>
          </ac:spMkLst>
        </pc:spChg>
      </pc:sldChg>
      <pc:sldChg chg="modSp mod">
        <pc:chgData name="Akanksha Das" userId="9c3b625ebe59b4d7" providerId="LiveId" clId="{9E4705B5-AFAB-4ADA-825C-F14EB3C3682D}" dt="2023-12-20T18:40:11.387" v="330" actId="20577"/>
        <pc:sldMkLst>
          <pc:docMk/>
          <pc:sldMk cId="3281592133" sldId="289"/>
        </pc:sldMkLst>
        <pc:spChg chg="mod">
          <ac:chgData name="Akanksha Das" userId="9c3b625ebe59b4d7" providerId="LiveId" clId="{9E4705B5-AFAB-4ADA-825C-F14EB3C3682D}" dt="2023-12-20T18:40:11.387" v="330" actId="20577"/>
          <ac:spMkLst>
            <pc:docMk/>
            <pc:sldMk cId="3281592133" sldId="289"/>
            <ac:spMk id="5" creationId="{D45608F0-9923-2B62-6FEF-B6524ED75DC2}"/>
          </ac:spMkLst>
        </pc:spChg>
      </pc:sldChg>
      <pc:sldChg chg="modSp mod">
        <pc:chgData name="Akanksha Das" userId="9c3b625ebe59b4d7" providerId="LiveId" clId="{9E4705B5-AFAB-4ADA-825C-F14EB3C3682D}" dt="2023-12-20T18:44:14.868" v="332" actId="20577"/>
        <pc:sldMkLst>
          <pc:docMk/>
          <pc:sldMk cId="2176362375" sldId="290"/>
        </pc:sldMkLst>
        <pc:graphicFrameChg chg="modGraphic">
          <ac:chgData name="Akanksha Das" userId="9c3b625ebe59b4d7" providerId="LiveId" clId="{9E4705B5-AFAB-4ADA-825C-F14EB3C3682D}" dt="2023-12-20T18:44:14.868" v="332" actId="20577"/>
          <ac:graphicFrameMkLst>
            <pc:docMk/>
            <pc:sldMk cId="2176362375" sldId="290"/>
            <ac:graphicFrameMk id="2" creationId="{14883AB6-E6D8-70A9-3CCB-61E120FC6000}"/>
          </ac:graphicFrameMkLst>
        </pc:graphicFrameChg>
      </pc:sldChg>
      <pc:sldChg chg="del">
        <pc:chgData name="Akanksha Das" userId="9c3b625ebe59b4d7" providerId="LiveId" clId="{9E4705B5-AFAB-4ADA-825C-F14EB3C3682D}" dt="2023-12-20T18:45:10.741" v="333" actId="47"/>
        <pc:sldMkLst>
          <pc:docMk/>
          <pc:sldMk cId="809404632" sldId="294"/>
        </pc:sldMkLst>
      </pc:sldChg>
      <pc:sldChg chg="modSp mod">
        <pc:chgData name="Akanksha Das" userId="9c3b625ebe59b4d7" providerId="LiveId" clId="{9E4705B5-AFAB-4ADA-825C-F14EB3C3682D}" dt="2023-12-20T19:02:29.670" v="419" actId="20577"/>
        <pc:sldMkLst>
          <pc:docMk/>
          <pc:sldMk cId="2146310789" sldId="295"/>
        </pc:sldMkLst>
        <pc:spChg chg="mod">
          <ac:chgData name="Akanksha Das" userId="9c3b625ebe59b4d7" providerId="LiveId" clId="{9E4705B5-AFAB-4ADA-825C-F14EB3C3682D}" dt="2023-12-20T18:57:22.531" v="416" actId="20577"/>
          <ac:spMkLst>
            <pc:docMk/>
            <pc:sldMk cId="2146310789" sldId="295"/>
            <ac:spMk id="2" creationId="{43B8BB83-CA62-C813-5584-9F9C32557A2B}"/>
          </ac:spMkLst>
        </pc:spChg>
        <pc:spChg chg="mod">
          <ac:chgData name="Akanksha Das" userId="9c3b625ebe59b4d7" providerId="LiveId" clId="{9E4705B5-AFAB-4ADA-825C-F14EB3C3682D}" dt="2023-12-20T19:02:29.670" v="419" actId="20577"/>
          <ac:spMkLst>
            <pc:docMk/>
            <pc:sldMk cId="2146310789" sldId="295"/>
            <ac:spMk id="5" creationId="{D45608F0-9923-2B62-6FEF-B6524ED75DC2}"/>
          </ac:spMkLst>
        </pc:spChg>
      </pc:sldChg>
      <pc:sldChg chg="modSp mod">
        <pc:chgData name="Akanksha Das" userId="9c3b625ebe59b4d7" providerId="LiveId" clId="{9E4705B5-AFAB-4ADA-825C-F14EB3C3682D}" dt="2023-12-20T19:28:31.251" v="472" actId="20577"/>
        <pc:sldMkLst>
          <pc:docMk/>
          <pc:sldMk cId="2888732530" sldId="296"/>
        </pc:sldMkLst>
        <pc:spChg chg="mod">
          <ac:chgData name="Akanksha Das" userId="9c3b625ebe59b4d7" providerId="LiveId" clId="{9E4705B5-AFAB-4ADA-825C-F14EB3C3682D}" dt="2023-12-20T19:28:31.251" v="472" actId="20577"/>
          <ac:spMkLst>
            <pc:docMk/>
            <pc:sldMk cId="2888732530" sldId="296"/>
            <ac:spMk id="5" creationId="{D45608F0-9923-2B62-6FEF-B6524ED75DC2}"/>
          </ac:spMkLst>
        </pc:spChg>
      </pc:sldChg>
      <pc:sldChg chg="modSp del mod">
        <pc:chgData name="Akanksha Das" userId="9c3b625ebe59b4d7" providerId="LiveId" clId="{9E4705B5-AFAB-4ADA-825C-F14EB3C3682D}" dt="2023-12-20T19:28:51.507" v="474" actId="47"/>
        <pc:sldMkLst>
          <pc:docMk/>
          <pc:sldMk cId="3623833235" sldId="297"/>
        </pc:sldMkLst>
        <pc:spChg chg="mod">
          <ac:chgData name="Akanksha Das" userId="9c3b625ebe59b4d7" providerId="LiveId" clId="{9E4705B5-AFAB-4ADA-825C-F14EB3C3682D}" dt="2023-12-20T19:28:47.400" v="473" actId="6549"/>
          <ac:spMkLst>
            <pc:docMk/>
            <pc:sldMk cId="3623833235" sldId="297"/>
            <ac:spMk id="5" creationId="{D45608F0-9923-2B62-6FEF-B6524ED75DC2}"/>
          </ac:spMkLst>
        </pc:spChg>
      </pc:sldChg>
      <pc:sldChg chg="modSp mod">
        <pc:chgData name="Akanksha Das" userId="9c3b625ebe59b4d7" providerId="LiveId" clId="{9E4705B5-AFAB-4ADA-825C-F14EB3C3682D}" dt="2023-12-20T20:29:23.349" v="807" actId="20577"/>
        <pc:sldMkLst>
          <pc:docMk/>
          <pc:sldMk cId="1977954004" sldId="298"/>
        </pc:sldMkLst>
        <pc:spChg chg="mod">
          <ac:chgData name="Akanksha Das" userId="9c3b625ebe59b4d7" providerId="LiveId" clId="{9E4705B5-AFAB-4ADA-825C-F14EB3C3682D}" dt="2023-12-20T20:25:32.594" v="737" actId="20577"/>
          <ac:spMkLst>
            <pc:docMk/>
            <pc:sldMk cId="1977954004" sldId="298"/>
            <ac:spMk id="2" creationId="{43B8BB83-CA62-C813-5584-9F9C32557A2B}"/>
          </ac:spMkLst>
        </pc:spChg>
        <pc:spChg chg="mod">
          <ac:chgData name="Akanksha Das" userId="9c3b625ebe59b4d7" providerId="LiveId" clId="{9E4705B5-AFAB-4ADA-825C-F14EB3C3682D}" dt="2023-12-20T20:29:23.349" v="807" actId="20577"/>
          <ac:spMkLst>
            <pc:docMk/>
            <pc:sldMk cId="1977954004" sldId="298"/>
            <ac:spMk id="5" creationId="{D45608F0-9923-2B62-6FEF-B6524ED75DC2}"/>
          </ac:spMkLst>
        </pc:spChg>
      </pc:sldChg>
      <pc:sldChg chg="del">
        <pc:chgData name="Akanksha Das" userId="9c3b625ebe59b4d7" providerId="LiveId" clId="{9E4705B5-AFAB-4ADA-825C-F14EB3C3682D}" dt="2023-12-20T20:20:07.550" v="624" actId="47"/>
        <pc:sldMkLst>
          <pc:docMk/>
          <pc:sldMk cId="660177161" sldId="300"/>
        </pc:sldMkLst>
      </pc:sldChg>
      <pc:sldChg chg="addSp delSp modSp add mod setBg">
        <pc:chgData name="Akanksha Das" userId="9c3b625ebe59b4d7" providerId="LiveId" clId="{9E4705B5-AFAB-4ADA-825C-F14EB3C3682D}" dt="2023-12-20T18:32:27.690" v="248" actId="207"/>
        <pc:sldMkLst>
          <pc:docMk/>
          <pc:sldMk cId="1343379172" sldId="301"/>
        </pc:sldMkLst>
        <pc:spChg chg="del mod">
          <ac:chgData name="Akanksha Das" userId="9c3b625ebe59b4d7" providerId="LiveId" clId="{9E4705B5-AFAB-4ADA-825C-F14EB3C3682D}" dt="2023-12-20T18:23:41.075" v="164" actId="478"/>
          <ac:spMkLst>
            <pc:docMk/>
            <pc:sldMk cId="1343379172" sldId="301"/>
            <ac:spMk id="2" creationId="{43B8BB83-CA62-C813-5584-9F9C32557A2B}"/>
          </ac:spMkLst>
        </pc:spChg>
        <pc:spChg chg="del">
          <ac:chgData name="Akanksha Das" userId="9c3b625ebe59b4d7" providerId="LiveId" clId="{9E4705B5-AFAB-4ADA-825C-F14EB3C3682D}" dt="2023-12-20T18:23:47.601" v="165" actId="478"/>
          <ac:spMkLst>
            <pc:docMk/>
            <pc:sldMk cId="1343379172" sldId="301"/>
            <ac:spMk id="3" creationId="{CA0D2251-7AFE-1B36-778C-D116EDBB7FDE}"/>
          </ac:spMkLst>
        </pc:spChg>
        <pc:spChg chg="add mod">
          <ac:chgData name="Akanksha Das" userId="9c3b625ebe59b4d7" providerId="LiveId" clId="{9E4705B5-AFAB-4ADA-825C-F14EB3C3682D}" dt="2023-12-20T18:26:11.309" v="200" actId="20577"/>
          <ac:spMkLst>
            <pc:docMk/>
            <pc:sldMk cId="1343379172" sldId="301"/>
            <ac:spMk id="5" creationId="{E2A1D76B-4FD9-9A16-6798-6F102DC8BD60}"/>
          </ac:spMkLst>
        </pc:spChg>
        <pc:spChg chg="add mod">
          <ac:chgData name="Akanksha Das" userId="9c3b625ebe59b4d7" providerId="LiveId" clId="{9E4705B5-AFAB-4ADA-825C-F14EB3C3682D}" dt="2023-12-20T18:32:27.690" v="248" actId="207"/>
          <ac:spMkLst>
            <pc:docMk/>
            <pc:sldMk cId="1343379172" sldId="301"/>
            <ac:spMk id="7" creationId="{4BD95636-7256-6889-0A96-A434CF0872DB}"/>
          </ac:spMkLst>
        </pc:spChg>
      </pc:sldChg>
      <pc:sldChg chg="new del">
        <pc:chgData name="Akanksha Das" userId="9c3b625ebe59b4d7" providerId="LiveId" clId="{9E4705B5-AFAB-4ADA-825C-F14EB3C3682D}" dt="2023-12-20T18:23:10.344" v="161" actId="47"/>
        <pc:sldMkLst>
          <pc:docMk/>
          <pc:sldMk cId="2334999371" sldId="301"/>
        </pc:sldMkLst>
      </pc:sldChg>
      <pc:sldChg chg="addSp delSp modSp add mod">
        <pc:chgData name="Akanksha Das" userId="9c3b625ebe59b4d7" providerId="LiveId" clId="{9E4705B5-AFAB-4ADA-825C-F14EB3C3682D}" dt="2023-12-20T18:30:24.522" v="229" actId="22"/>
        <pc:sldMkLst>
          <pc:docMk/>
          <pc:sldMk cId="431545893" sldId="302"/>
        </pc:sldMkLst>
        <pc:spChg chg="add del">
          <ac:chgData name="Akanksha Das" userId="9c3b625ebe59b4d7" providerId="LiveId" clId="{9E4705B5-AFAB-4ADA-825C-F14EB3C3682D}" dt="2023-12-20T18:30:19.835" v="227" actId="22"/>
          <ac:spMkLst>
            <pc:docMk/>
            <pc:sldMk cId="431545893" sldId="302"/>
            <ac:spMk id="3" creationId="{7BB61998-F861-0A1A-6996-486055695985}"/>
          </ac:spMkLst>
        </pc:spChg>
        <pc:spChg chg="add del">
          <ac:chgData name="Akanksha Das" userId="9c3b625ebe59b4d7" providerId="LiveId" clId="{9E4705B5-AFAB-4ADA-825C-F14EB3C3682D}" dt="2023-12-20T18:30:24.522" v="229" actId="22"/>
          <ac:spMkLst>
            <pc:docMk/>
            <pc:sldMk cId="431545893" sldId="302"/>
            <ac:spMk id="6" creationId="{D3C7B400-E2D0-DA7E-25C5-CC0EAED2903F}"/>
          </ac:spMkLst>
        </pc:spChg>
        <pc:spChg chg="mod">
          <ac:chgData name="Akanksha Das" userId="9c3b625ebe59b4d7" providerId="LiveId" clId="{9E4705B5-AFAB-4ADA-825C-F14EB3C3682D}" dt="2023-12-20T18:30:08.089" v="225" actId="15"/>
          <ac:spMkLst>
            <pc:docMk/>
            <pc:sldMk cId="431545893" sldId="302"/>
            <ac:spMk id="7" creationId="{4BD95636-7256-6889-0A96-A434CF0872DB}"/>
          </ac:spMkLst>
        </pc:spChg>
      </pc:sldChg>
      <pc:sldChg chg="new del">
        <pc:chgData name="Akanksha Das" userId="9c3b625ebe59b4d7" providerId="LiveId" clId="{9E4705B5-AFAB-4ADA-825C-F14EB3C3682D}" dt="2023-12-20T18:28:36.198" v="212" actId="47"/>
        <pc:sldMkLst>
          <pc:docMk/>
          <pc:sldMk cId="3333439669" sldId="302"/>
        </pc:sldMkLst>
      </pc:sldChg>
      <pc:sldChg chg="modSp add mod">
        <pc:chgData name="Akanksha Das" userId="9c3b625ebe59b4d7" providerId="LiveId" clId="{9E4705B5-AFAB-4ADA-825C-F14EB3C3682D}" dt="2023-12-20T18:31:59.515" v="245"/>
        <pc:sldMkLst>
          <pc:docMk/>
          <pc:sldMk cId="2381812560" sldId="303"/>
        </pc:sldMkLst>
        <pc:spChg chg="mod">
          <ac:chgData name="Akanksha Das" userId="9c3b625ebe59b4d7" providerId="LiveId" clId="{9E4705B5-AFAB-4ADA-825C-F14EB3C3682D}" dt="2023-12-20T18:31:59.515" v="245"/>
          <ac:spMkLst>
            <pc:docMk/>
            <pc:sldMk cId="2381812560" sldId="303"/>
            <ac:spMk id="7" creationId="{4BD95636-7256-6889-0A96-A434CF0872DB}"/>
          </ac:spMkLst>
        </pc:spChg>
      </pc:sldChg>
      <pc:sldChg chg="modSp add mod">
        <pc:chgData name="Akanksha Das" userId="9c3b625ebe59b4d7" providerId="LiveId" clId="{9E4705B5-AFAB-4ADA-825C-F14EB3C3682D}" dt="2023-12-20T18:35:33.558" v="262"/>
        <pc:sldMkLst>
          <pc:docMk/>
          <pc:sldMk cId="252712534" sldId="304"/>
        </pc:sldMkLst>
        <pc:spChg chg="mod">
          <ac:chgData name="Akanksha Das" userId="9c3b625ebe59b4d7" providerId="LiveId" clId="{9E4705B5-AFAB-4ADA-825C-F14EB3C3682D}" dt="2023-12-20T18:32:57.939" v="254" actId="20577"/>
          <ac:spMkLst>
            <pc:docMk/>
            <pc:sldMk cId="252712534" sldId="304"/>
            <ac:spMk id="5" creationId="{E2A1D76B-4FD9-9A16-6798-6F102DC8BD60}"/>
          </ac:spMkLst>
        </pc:spChg>
        <pc:spChg chg="mod">
          <ac:chgData name="Akanksha Das" userId="9c3b625ebe59b4d7" providerId="LiveId" clId="{9E4705B5-AFAB-4ADA-825C-F14EB3C3682D}" dt="2023-12-20T18:35:33.558" v="262"/>
          <ac:spMkLst>
            <pc:docMk/>
            <pc:sldMk cId="252712534" sldId="304"/>
            <ac:spMk id="7" creationId="{4BD95636-7256-6889-0A96-A434CF0872DB}"/>
          </ac:spMkLst>
        </pc:spChg>
      </pc:sldChg>
      <pc:sldChg chg="modSp add mod">
        <pc:chgData name="Akanksha Das" userId="9c3b625ebe59b4d7" providerId="LiveId" clId="{9E4705B5-AFAB-4ADA-825C-F14EB3C3682D}" dt="2023-12-20T18:37:33.108" v="280" actId="115"/>
        <pc:sldMkLst>
          <pc:docMk/>
          <pc:sldMk cId="2942933451" sldId="305"/>
        </pc:sldMkLst>
        <pc:spChg chg="mod">
          <ac:chgData name="Akanksha Das" userId="9c3b625ebe59b4d7" providerId="LiveId" clId="{9E4705B5-AFAB-4ADA-825C-F14EB3C3682D}" dt="2023-12-20T18:37:33.108" v="280" actId="115"/>
          <ac:spMkLst>
            <pc:docMk/>
            <pc:sldMk cId="2942933451" sldId="305"/>
            <ac:spMk id="7" creationId="{4BD95636-7256-6889-0A96-A434CF0872DB}"/>
          </ac:spMkLst>
        </pc:spChg>
      </pc:sldChg>
      <pc:sldChg chg="modSp add mod">
        <pc:chgData name="Akanksha Das" userId="9c3b625ebe59b4d7" providerId="LiveId" clId="{9E4705B5-AFAB-4ADA-825C-F14EB3C3682D}" dt="2023-12-20T20:25:14.082" v="703" actId="20577"/>
        <pc:sldMkLst>
          <pc:docMk/>
          <pc:sldMk cId="4251444425" sldId="306"/>
        </pc:sldMkLst>
        <pc:spChg chg="mod">
          <ac:chgData name="Akanksha Das" userId="9c3b625ebe59b4d7" providerId="LiveId" clId="{9E4705B5-AFAB-4ADA-825C-F14EB3C3682D}" dt="2023-12-20T19:30:00.184" v="494" actId="20577"/>
          <ac:spMkLst>
            <pc:docMk/>
            <pc:sldMk cId="4251444425" sldId="306"/>
            <ac:spMk id="4" creationId="{45878135-3F5C-BB53-0082-122956799B79}"/>
          </ac:spMkLst>
        </pc:spChg>
        <pc:graphicFrameChg chg="modGraphic">
          <ac:chgData name="Akanksha Das" userId="9c3b625ebe59b4d7" providerId="LiveId" clId="{9E4705B5-AFAB-4ADA-825C-F14EB3C3682D}" dt="2023-12-20T20:25:14.082" v="703" actId="20577"/>
          <ac:graphicFrameMkLst>
            <pc:docMk/>
            <pc:sldMk cId="4251444425" sldId="306"/>
            <ac:graphicFrameMk id="2" creationId="{14883AB6-E6D8-70A9-3CCB-61E120FC6000}"/>
          </ac:graphicFrameMkLst>
        </pc:graphicFrameChg>
      </pc:sldChg>
      <pc:sldChg chg="modSp add mod">
        <pc:chgData name="Akanksha Das" userId="9c3b625ebe59b4d7" providerId="LiveId" clId="{9E4705B5-AFAB-4ADA-825C-F14EB3C3682D}" dt="2023-12-20T20:34:40.743" v="993" actId="20577"/>
        <pc:sldMkLst>
          <pc:docMk/>
          <pc:sldMk cId="591762584" sldId="307"/>
        </pc:sldMkLst>
        <pc:spChg chg="mod">
          <ac:chgData name="Akanksha Das" userId="9c3b625ebe59b4d7" providerId="LiveId" clId="{9E4705B5-AFAB-4ADA-825C-F14EB3C3682D}" dt="2023-12-20T20:21:03.876" v="668" actId="20577"/>
          <ac:spMkLst>
            <pc:docMk/>
            <pc:sldMk cId="591762584" sldId="307"/>
            <ac:spMk id="2" creationId="{43B8BB83-CA62-C813-5584-9F9C32557A2B}"/>
          </ac:spMkLst>
        </pc:spChg>
        <pc:spChg chg="mod">
          <ac:chgData name="Akanksha Das" userId="9c3b625ebe59b4d7" providerId="LiveId" clId="{9E4705B5-AFAB-4ADA-825C-F14EB3C3682D}" dt="2023-12-20T20:34:40.743" v="993" actId="20577"/>
          <ac:spMkLst>
            <pc:docMk/>
            <pc:sldMk cId="591762584" sldId="307"/>
            <ac:spMk id="5" creationId="{D45608F0-9923-2B62-6FEF-B6524ED75DC2}"/>
          </ac:spMkLst>
        </pc:spChg>
      </pc:sldChg>
      <pc:sldChg chg="add del">
        <pc:chgData name="Akanksha Das" userId="9c3b625ebe59b4d7" providerId="LiveId" clId="{9E4705B5-AFAB-4ADA-825C-F14EB3C3682D}" dt="2023-12-20T20:20:28.573" v="626" actId="47"/>
        <pc:sldMkLst>
          <pc:docMk/>
          <pc:sldMk cId="2209203366" sldId="30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12/21/2023</a:t>
            </a:fld>
            <a:endParaRPr lang="en-US"/>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12/21/2023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366290-4595-5745-A50F-D5EC13BAC604}" type="slidenum">
              <a:rPr lang="en-US" smtClean="0"/>
              <a:t>6</a:t>
            </a:fld>
            <a:endParaRPr lang="en-US"/>
          </a:p>
        </p:txBody>
      </p:sp>
    </p:spTree>
    <p:extLst>
      <p:ext uri="{BB962C8B-B14F-4D97-AF65-F5344CB8AC3E}">
        <p14:creationId xmlns:p14="http://schemas.microsoft.com/office/powerpoint/2010/main" val="740282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366290-4595-5745-A50F-D5EC13BAC604}" type="slidenum">
              <a:rPr lang="en-US" smtClean="0"/>
              <a:t>17</a:t>
            </a:fld>
            <a:endParaRPr lang="en-US"/>
          </a:p>
        </p:txBody>
      </p:sp>
    </p:spTree>
    <p:extLst>
      <p:ext uri="{BB962C8B-B14F-4D97-AF65-F5344CB8AC3E}">
        <p14:creationId xmlns:p14="http://schemas.microsoft.com/office/powerpoint/2010/main" val="1940067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366290-4595-5745-A50F-D5EC13BAC604}" type="slidenum">
              <a:rPr lang="en-US" smtClean="0"/>
              <a:t>23</a:t>
            </a:fld>
            <a:endParaRPr lang="en-US"/>
          </a:p>
        </p:txBody>
      </p:sp>
    </p:spTree>
    <p:extLst>
      <p:ext uri="{BB962C8B-B14F-4D97-AF65-F5344CB8AC3E}">
        <p14:creationId xmlns:p14="http://schemas.microsoft.com/office/powerpoint/2010/main" val="694862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mygreatlearning.com/blog/what-is-regression/"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hyperlink" Target="https://www.statisticshowto.com/what-is-bias/" TargetMode="External"/><Relationship Id="rId3" Type="http://schemas.openxmlformats.org/officeDocument/2006/relationships/hyperlink" Target="https://en.wikipedia.org/wiki/Variable_selection" TargetMode="External"/><Relationship Id="rId7" Type="http://schemas.openxmlformats.org/officeDocument/2006/relationships/hyperlink" Target="https://www.statisticshowto.com/tuning-parameter/" TargetMode="External"/><Relationship Id="rId2" Type="http://schemas.openxmlformats.org/officeDocument/2006/relationships/hyperlink" Target="https://en.wikipedia.org/wiki/Regression_analysis" TargetMode="External"/><Relationship Id="rId1" Type="http://schemas.openxmlformats.org/officeDocument/2006/relationships/slideLayout" Target="../slideLayouts/slideLayout1.xml"/><Relationship Id="rId6" Type="http://schemas.openxmlformats.org/officeDocument/2006/relationships/hyperlink" Target="https://www.statisticshowto.com/residual-sum-squares/" TargetMode="External"/><Relationship Id="rId5" Type="http://schemas.openxmlformats.org/officeDocument/2006/relationships/hyperlink" Target="https://en.wikipedia.org/wiki/Statistical_model" TargetMode="External"/><Relationship Id="rId10" Type="http://schemas.openxmlformats.org/officeDocument/2006/relationships/image" Target="../media/image5.png"/><Relationship Id="rId4" Type="http://schemas.openxmlformats.org/officeDocument/2006/relationships/hyperlink" Target="https://en.wikipedia.org/wiki/Regularization_(mathematics)" TargetMode="External"/><Relationship Id="rId9" Type="http://schemas.openxmlformats.org/officeDocument/2006/relationships/hyperlink" Target="https://www.statisticshowto.com/probability-and-statistics/varianc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a:t>ONLINE LINEARIZED LASSO </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0" y="4079875"/>
            <a:ext cx="12192000" cy="1655762"/>
          </a:xfrm>
        </p:spPr>
        <p:txBody>
          <a:bodyPr>
            <a:normAutofit/>
          </a:bodyPr>
          <a:lstStyle/>
          <a:p>
            <a:r>
              <a:rPr lang="en-US" sz="2800" b="1" err="1">
                <a:solidFill>
                  <a:srgbClr val="543E35"/>
                </a:solidFill>
              </a:rPr>
              <a:t>Shuoguang</a:t>
            </a:r>
            <a:r>
              <a:rPr lang="en-US" sz="2800" b="1">
                <a:solidFill>
                  <a:srgbClr val="543E35"/>
                </a:solidFill>
              </a:rPr>
              <a:t> Yang          </a:t>
            </a:r>
            <a:r>
              <a:rPr lang="en-US" sz="2800" b="1" err="1">
                <a:solidFill>
                  <a:srgbClr val="543E35"/>
                </a:solidFill>
              </a:rPr>
              <a:t>Yuhao</a:t>
            </a:r>
            <a:r>
              <a:rPr lang="en-US" sz="2800" b="1">
                <a:solidFill>
                  <a:srgbClr val="543E35"/>
                </a:solidFill>
              </a:rPr>
              <a:t> Yan          </a:t>
            </a:r>
            <a:r>
              <a:rPr lang="en-US" sz="2800" b="1" err="1">
                <a:solidFill>
                  <a:srgbClr val="543E35"/>
                </a:solidFill>
              </a:rPr>
              <a:t>Xiuneng</a:t>
            </a:r>
            <a:r>
              <a:rPr lang="en-US" sz="2800" b="1">
                <a:solidFill>
                  <a:srgbClr val="543E35"/>
                </a:solidFill>
              </a:rPr>
              <a:t> Zhu          </a:t>
            </a:r>
            <a:r>
              <a:rPr lang="en-US" sz="2800" b="1" err="1">
                <a:solidFill>
                  <a:srgbClr val="543E35"/>
                </a:solidFill>
              </a:rPr>
              <a:t>Qiang</a:t>
            </a:r>
            <a:r>
              <a:rPr lang="en-US" sz="2800" b="1">
                <a:solidFill>
                  <a:srgbClr val="543E35"/>
                </a:solidFill>
              </a:rPr>
              <a:t> Sun</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A1D76B-4FD9-9A16-6798-6F102DC8BD60}"/>
              </a:ext>
            </a:extLst>
          </p:cNvPr>
          <p:cNvSpPr>
            <a:spLocks noGrp="1"/>
          </p:cNvSpPr>
          <p:nvPr>
            <p:ph type="ctrTitle"/>
          </p:nvPr>
        </p:nvSpPr>
        <p:spPr>
          <a:xfrm>
            <a:off x="1386349" y="0"/>
            <a:ext cx="9144000" cy="1207882"/>
          </a:xfrm>
        </p:spPr>
        <p:txBody>
          <a:bodyPr/>
          <a:lstStyle/>
          <a:p>
            <a:r>
              <a:rPr lang="en-US"/>
              <a:t>Overfitting </a:t>
            </a:r>
            <a:endParaRPr lang="en-IN"/>
          </a:p>
        </p:txBody>
      </p:sp>
      <p:sp>
        <p:nvSpPr>
          <p:cNvPr id="7" name="Subtitle 6">
            <a:extLst>
              <a:ext uri="{FF2B5EF4-FFF2-40B4-BE49-F238E27FC236}">
                <a16:creationId xmlns:a16="http://schemas.microsoft.com/office/drawing/2014/main" id="{4BD95636-7256-6889-0A96-A434CF0872DB}"/>
              </a:ext>
            </a:extLst>
          </p:cNvPr>
          <p:cNvSpPr>
            <a:spLocks noGrp="1"/>
          </p:cNvSpPr>
          <p:nvPr>
            <p:ph type="subTitle" idx="1"/>
          </p:nvPr>
        </p:nvSpPr>
        <p:spPr>
          <a:xfrm>
            <a:off x="491613" y="1759973"/>
            <a:ext cx="11090787" cy="4739149"/>
          </a:xfrm>
        </p:spPr>
        <p:txBody>
          <a:bodyPr/>
          <a:lstStyle/>
          <a:p>
            <a:pPr algn="l"/>
            <a:r>
              <a:rPr lang="en-US" b="0" i="0">
                <a:solidFill>
                  <a:srgbClr val="273239"/>
                </a:solidFill>
                <a:effectLst/>
                <a:latin typeface="Nunito" pitchFamily="2" charset="0"/>
              </a:rPr>
              <a:t>A </a:t>
            </a:r>
            <a:r>
              <a:rPr lang="en-US">
                <a:solidFill>
                  <a:schemeClr val="tx1">
                    <a:lumMod val="75000"/>
                  </a:schemeClr>
                </a:solidFill>
                <a:latin typeface="Nunito" pitchFamily="2" charset="0"/>
              </a:rPr>
              <a:t>statistical model</a:t>
            </a:r>
            <a:r>
              <a:rPr lang="en-US" b="0" i="0">
                <a:solidFill>
                  <a:srgbClr val="273239"/>
                </a:solidFill>
                <a:effectLst/>
                <a:latin typeface="Nunito" pitchFamily="2" charset="0"/>
              </a:rPr>
              <a:t> is said to be overfitted when the model does not make accurate predictions on testing data. When a model gets trained with so much data, it starts learning from the noise and inaccurate data entries in our data set.</a:t>
            </a:r>
          </a:p>
          <a:p>
            <a:pPr algn="l"/>
            <a:endParaRPr lang="en-US">
              <a:solidFill>
                <a:srgbClr val="273239"/>
              </a:solidFill>
              <a:latin typeface="Nunito" pitchFamily="2" charset="0"/>
            </a:endParaRPr>
          </a:p>
          <a:p>
            <a:pPr algn="l"/>
            <a:r>
              <a:rPr lang="en-US" b="0" i="0">
                <a:solidFill>
                  <a:srgbClr val="273239"/>
                </a:solidFill>
                <a:effectLst/>
                <a:latin typeface="Nunito" pitchFamily="2" charset="0"/>
              </a:rPr>
              <a:t>The causes of overfitting are the non-parametric and non-linear methods because these types of machine learning algorithms have more freedom in building the model based on the dataset and therefore they can really build unrealistic models</a:t>
            </a:r>
            <a:endParaRPr lang="en-IN"/>
          </a:p>
        </p:txBody>
      </p:sp>
    </p:spTree>
    <p:extLst>
      <p:ext uri="{BB962C8B-B14F-4D97-AF65-F5344CB8AC3E}">
        <p14:creationId xmlns:p14="http://schemas.microsoft.com/office/powerpoint/2010/main" val="252712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A1D76B-4FD9-9A16-6798-6F102DC8BD60}"/>
              </a:ext>
            </a:extLst>
          </p:cNvPr>
          <p:cNvSpPr>
            <a:spLocks noGrp="1"/>
          </p:cNvSpPr>
          <p:nvPr>
            <p:ph type="ctrTitle"/>
          </p:nvPr>
        </p:nvSpPr>
        <p:spPr>
          <a:xfrm>
            <a:off x="1386349" y="0"/>
            <a:ext cx="9144000" cy="1207882"/>
          </a:xfrm>
        </p:spPr>
        <p:txBody>
          <a:bodyPr/>
          <a:lstStyle/>
          <a:p>
            <a:r>
              <a:rPr lang="en-US"/>
              <a:t>Overfitting </a:t>
            </a:r>
            <a:endParaRPr lang="en-IN"/>
          </a:p>
        </p:txBody>
      </p:sp>
      <p:sp>
        <p:nvSpPr>
          <p:cNvPr id="7" name="Subtitle 6">
            <a:extLst>
              <a:ext uri="{FF2B5EF4-FFF2-40B4-BE49-F238E27FC236}">
                <a16:creationId xmlns:a16="http://schemas.microsoft.com/office/drawing/2014/main" id="{4BD95636-7256-6889-0A96-A434CF0872DB}"/>
              </a:ext>
            </a:extLst>
          </p:cNvPr>
          <p:cNvSpPr>
            <a:spLocks noGrp="1"/>
          </p:cNvSpPr>
          <p:nvPr>
            <p:ph type="subTitle" idx="1"/>
          </p:nvPr>
        </p:nvSpPr>
        <p:spPr>
          <a:xfrm>
            <a:off x="491613" y="1759973"/>
            <a:ext cx="11090787" cy="4739149"/>
          </a:xfrm>
        </p:spPr>
        <p:txBody>
          <a:bodyPr>
            <a:normAutofit fontScale="92500" lnSpcReduction="10000"/>
          </a:bodyPr>
          <a:lstStyle/>
          <a:p>
            <a:pPr algn="l" fontAlgn="base"/>
            <a:r>
              <a:rPr lang="en-US" b="1" i="0">
                <a:solidFill>
                  <a:srgbClr val="273239"/>
                </a:solidFill>
                <a:effectLst/>
                <a:latin typeface="Nunito" pitchFamily="2" charset="0"/>
              </a:rPr>
              <a:t>Reasons for Overfitting:</a:t>
            </a:r>
          </a:p>
          <a:p>
            <a:pPr algn="l" fontAlgn="base">
              <a:buFont typeface="+mj-lt"/>
              <a:buAutoNum type="arabicPeriod"/>
            </a:pPr>
            <a:r>
              <a:rPr lang="en-US" b="1" i="0">
                <a:solidFill>
                  <a:srgbClr val="273239"/>
                </a:solidFill>
                <a:effectLst/>
                <a:latin typeface="Nunito" pitchFamily="2" charset="0"/>
              </a:rPr>
              <a:t> </a:t>
            </a:r>
            <a:r>
              <a:rPr lang="en-US" b="0" i="0">
                <a:solidFill>
                  <a:srgbClr val="273239"/>
                </a:solidFill>
                <a:effectLst/>
                <a:latin typeface="Nunito" pitchFamily="2" charset="0"/>
              </a:rPr>
              <a:t>High variance and low bias.</a:t>
            </a:r>
          </a:p>
          <a:p>
            <a:pPr algn="l" fontAlgn="base">
              <a:buFont typeface="+mj-lt"/>
              <a:buAutoNum type="arabicPeriod" startAt="2"/>
            </a:pPr>
            <a:r>
              <a:rPr lang="en-US" b="0" i="0">
                <a:solidFill>
                  <a:srgbClr val="273239"/>
                </a:solidFill>
                <a:effectLst/>
                <a:latin typeface="Nunito" pitchFamily="2" charset="0"/>
              </a:rPr>
              <a:t>The model is too complex.</a:t>
            </a:r>
          </a:p>
          <a:p>
            <a:pPr algn="l" fontAlgn="base">
              <a:buFont typeface="+mj-lt"/>
              <a:buAutoNum type="arabicPeriod" startAt="3"/>
            </a:pPr>
            <a:r>
              <a:rPr lang="en-US" b="0" i="0">
                <a:solidFill>
                  <a:srgbClr val="273239"/>
                </a:solidFill>
                <a:effectLst/>
                <a:latin typeface="Nunito" pitchFamily="2" charset="0"/>
              </a:rPr>
              <a:t>The size of the training data.</a:t>
            </a:r>
          </a:p>
          <a:p>
            <a:pPr algn="l"/>
            <a:endParaRPr lang="en-IN"/>
          </a:p>
          <a:p>
            <a:pPr algn="l" fontAlgn="base"/>
            <a:r>
              <a:rPr lang="en-US" b="1" i="0">
                <a:solidFill>
                  <a:srgbClr val="273239"/>
                </a:solidFill>
                <a:effectLst/>
                <a:latin typeface="Nunito" pitchFamily="2" charset="0"/>
              </a:rPr>
              <a:t>Techniques to Reduce Overfitting</a:t>
            </a:r>
          </a:p>
          <a:p>
            <a:pPr algn="l" fontAlgn="base">
              <a:buFont typeface="+mj-lt"/>
              <a:buAutoNum type="arabicPeriod"/>
            </a:pPr>
            <a:r>
              <a:rPr lang="en-US" b="0" i="0">
                <a:solidFill>
                  <a:srgbClr val="273239"/>
                </a:solidFill>
                <a:effectLst/>
                <a:latin typeface="Nunito" pitchFamily="2" charset="0"/>
              </a:rPr>
              <a:t>Increase training data.</a:t>
            </a:r>
          </a:p>
          <a:p>
            <a:pPr algn="l" fontAlgn="base">
              <a:buFont typeface="+mj-lt"/>
              <a:buAutoNum type="arabicPeriod" startAt="2"/>
            </a:pPr>
            <a:r>
              <a:rPr lang="en-US" b="0" i="0">
                <a:solidFill>
                  <a:srgbClr val="273239"/>
                </a:solidFill>
                <a:effectLst/>
                <a:latin typeface="Nunito" pitchFamily="2" charset="0"/>
              </a:rPr>
              <a:t>Reduce model complexity.</a:t>
            </a:r>
          </a:p>
          <a:p>
            <a:pPr algn="l" fontAlgn="base">
              <a:buFont typeface="+mj-lt"/>
              <a:buAutoNum type="arabicPeriod" startAt="3"/>
            </a:pPr>
            <a:r>
              <a:rPr lang="en-US">
                <a:solidFill>
                  <a:srgbClr val="273239"/>
                </a:solidFill>
                <a:latin typeface="Nunito" pitchFamily="2" charset="0"/>
              </a:rPr>
              <a:t>Early stopping</a:t>
            </a:r>
            <a:r>
              <a:rPr lang="en-US" b="0" i="0">
                <a:solidFill>
                  <a:srgbClr val="273239"/>
                </a:solidFill>
                <a:effectLst/>
                <a:latin typeface="Nunito" pitchFamily="2" charset="0"/>
              </a:rPr>
              <a:t> during the training phase (have an eye over the loss over the training period as soon as loss begins to increase stop training).</a:t>
            </a:r>
          </a:p>
          <a:p>
            <a:pPr algn="l" fontAlgn="base">
              <a:buFont typeface="+mj-lt"/>
              <a:buAutoNum type="arabicPeriod" startAt="4"/>
            </a:pPr>
            <a:r>
              <a:rPr lang="en-US">
                <a:solidFill>
                  <a:srgbClr val="273239"/>
                </a:solidFill>
                <a:latin typeface="Nunito" pitchFamily="2" charset="0"/>
              </a:rPr>
              <a:t>Ridge Regularization</a:t>
            </a:r>
            <a:r>
              <a:rPr lang="en-US" b="0" i="0">
                <a:solidFill>
                  <a:srgbClr val="273239"/>
                </a:solidFill>
                <a:effectLst/>
                <a:latin typeface="Nunito" pitchFamily="2" charset="0"/>
              </a:rPr>
              <a:t> and </a:t>
            </a:r>
            <a:r>
              <a:rPr lang="en-US">
                <a:solidFill>
                  <a:srgbClr val="273239"/>
                </a:solidFill>
                <a:latin typeface="Nunito" pitchFamily="2" charset="0"/>
              </a:rPr>
              <a:t>Lasso Regularization</a:t>
            </a:r>
            <a:r>
              <a:rPr lang="en-US" b="0" i="0">
                <a:solidFill>
                  <a:srgbClr val="273239"/>
                </a:solidFill>
                <a:effectLst/>
                <a:latin typeface="Nunito" pitchFamily="2" charset="0"/>
              </a:rPr>
              <a:t>.</a:t>
            </a:r>
          </a:p>
          <a:p>
            <a:pPr algn="l" fontAlgn="base">
              <a:buFont typeface="+mj-lt"/>
              <a:buAutoNum type="arabicPeriod" startAt="5"/>
            </a:pPr>
            <a:r>
              <a:rPr lang="en-US" b="0" i="0">
                <a:solidFill>
                  <a:srgbClr val="273239"/>
                </a:solidFill>
                <a:effectLst/>
                <a:latin typeface="Nunito" pitchFamily="2" charset="0"/>
              </a:rPr>
              <a:t>Use </a:t>
            </a:r>
            <a:r>
              <a:rPr lang="en-US">
                <a:solidFill>
                  <a:srgbClr val="273239"/>
                </a:solidFill>
                <a:latin typeface="Nunito" pitchFamily="2" charset="0"/>
              </a:rPr>
              <a:t>dropout</a:t>
            </a:r>
            <a:r>
              <a:rPr lang="en-US" b="0" i="0">
                <a:solidFill>
                  <a:srgbClr val="273239"/>
                </a:solidFill>
                <a:effectLst/>
                <a:latin typeface="Nunito" pitchFamily="2" charset="0"/>
              </a:rPr>
              <a:t> for </a:t>
            </a:r>
            <a:r>
              <a:rPr lang="en-US">
                <a:solidFill>
                  <a:srgbClr val="273239"/>
                </a:solidFill>
                <a:latin typeface="Nunito" pitchFamily="2" charset="0"/>
              </a:rPr>
              <a:t>neural networks</a:t>
            </a:r>
            <a:r>
              <a:rPr lang="en-US" b="0" i="0">
                <a:solidFill>
                  <a:srgbClr val="273239"/>
                </a:solidFill>
                <a:effectLst/>
                <a:latin typeface="Nunito" pitchFamily="2" charset="0"/>
              </a:rPr>
              <a:t> to tackle overfitting.</a:t>
            </a:r>
          </a:p>
          <a:p>
            <a:pPr algn="l"/>
            <a:endParaRPr lang="en-IN"/>
          </a:p>
        </p:txBody>
      </p:sp>
    </p:spTree>
    <p:extLst>
      <p:ext uri="{BB962C8B-B14F-4D97-AF65-F5344CB8AC3E}">
        <p14:creationId xmlns:p14="http://schemas.microsoft.com/office/powerpoint/2010/main" val="2942933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361440" y="0"/>
            <a:ext cx="9144000" cy="1061719"/>
          </a:xfrm>
        </p:spPr>
        <p:txBody>
          <a:bodyPr/>
          <a:lstStyle/>
          <a:p>
            <a:r>
              <a:rPr lang="en-US"/>
              <a:t>SPARSE  REGRESSION </a:t>
            </a:r>
          </a:p>
        </p:txBody>
      </p:sp>
      <p:sp>
        <p:nvSpPr>
          <p:cNvPr id="5" name="Subtitle 4">
            <a:extLst>
              <a:ext uri="{FF2B5EF4-FFF2-40B4-BE49-F238E27FC236}">
                <a16:creationId xmlns:a16="http://schemas.microsoft.com/office/drawing/2014/main" id="{D45608F0-9923-2B62-6FEF-B6524ED75DC2}"/>
              </a:ext>
            </a:extLst>
          </p:cNvPr>
          <p:cNvSpPr>
            <a:spLocks noGrp="1"/>
          </p:cNvSpPr>
          <p:nvPr>
            <p:ph type="subTitle" idx="1"/>
          </p:nvPr>
        </p:nvSpPr>
        <p:spPr>
          <a:xfrm>
            <a:off x="243840" y="1635760"/>
            <a:ext cx="11744960" cy="5080000"/>
          </a:xfrm>
        </p:spPr>
        <p:txBody>
          <a:bodyPr/>
          <a:lstStyle/>
          <a:p>
            <a:pPr algn="l"/>
            <a:r>
              <a:rPr lang="en-IN" b="1">
                <a:solidFill>
                  <a:srgbClr val="543E35"/>
                </a:solidFill>
              </a:rPr>
              <a:t>                </a:t>
            </a:r>
            <a:r>
              <a:rPr lang="en-IN" sz="2800" b="1">
                <a:solidFill>
                  <a:srgbClr val="543E35"/>
                </a:solidFill>
              </a:rPr>
              <a:t>In sparse regression we assume that only a few variable contribute to the response. It is a very popular approach while dealing with data in high dimensional Statistics due to its ability in handling datasets with large number of features.</a:t>
            </a:r>
          </a:p>
          <a:p>
            <a:pPr algn="l"/>
            <a:r>
              <a:rPr lang="en-IN" sz="2800" b="1">
                <a:solidFill>
                  <a:srgbClr val="543E35"/>
                </a:solidFill>
              </a:rPr>
              <a:t> </a:t>
            </a:r>
          </a:p>
          <a:p>
            <a:pPr algn="l"/>
            <a:r>
              <a:rPr lang="en-IN" sz="2800" b="1">
                <a:solidFill>
                  <a:srgbClr val="543E35"/>
                </a:solidFill>
              </a:rPr>
              <a:t>              We use the sparse matrix(most of the entries are 0) to represent such data. Density of a sparse matrix is [(Number of non-zero entries)/(Total number of entries)].</a:t>
            </a:r>
          </a:p>
          <a:p>
            <a:pPr algn="l"/>
            <a:endParaRPr lang="en-IN" sz="2800" b="1">
              <a:solidFill>
                <a:srgbClr val="543E35"/>
              </a:solidFill>
            </a:endParaRPr>
          </a:p>
          <a:p>
            <a:pPr algn="l"/>
            <a:r>
              <a:rPr lang="en-IN" sz="2800" b="1">
                <a:solidFill>
                  <a:srgbClr val="543E35"/>
                </a:solidFill>
              </a:rPr>
              <a:t>              It is implement using LASSO  REGRESSION. </a:t>
            </a:r>
          </a:p>
        </p:txBody>
      </p:sp>
    </p:spTree>
    <p:extLst>
      <p:ext uri="{BB962C8B-B14F-4D97-AF65-F5344CB8AC3E}">
        <p14:creationId xmlns:p14="http://schemas.microsoft.com/office/powerpoint/2010/main" val="3461154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442720" y="142240"/>
            <a:ext cx="9144000" cy="1061719"/>
          </a:xfrm>
        </p:spPr>
        <p:txBody>
          <a:bodyPr/>
          <a:lstStyle/>
          <a:p>
            <a:r>
              <a:rPr lang="en-US"/>
              <a:t>RIDGE  REGRESSION </a:t>
            </a:r>
          </a:p>
        </p:txBody>
      </p:sp>
      <mc:AlternateContent xmlns:mc="http://schemas.openxmlformats.org/markup-compatibility/2006">
        <mc:Choice xmlns:a14="http://schemas.microsoft.com/office/drawing/2010/main" Requires="a14">
          <p:sp>
            <p:nvSpPr>
              <p:cNvPr id="5" name="Subtitle 4">
                <a:extLst>
                  <a:ext uri="{FF2B5EF4-FFF2-40B4-BE49-F238E27FC236}">
                    <a16:creationId xmlns:a16="http://schemas.microsoft.com/office/drawing/2014/main" id="{D45608F0-9923-2B62-6FEF-B6524ED75DC2}"/>
                  </a:ext>
                </a:extLst>
              </p:cNvPr>
              <p:cNvSpPr>
                <a:spLocks noGrp="1"/>
              </p:cNvSpPr>
              <p:nvPr>
                <p:ph type="subTitle" idx="1"/>
              </p:nvPr>
            </p:nvSpPr>
            <p:spPr>
              <a:xfrm>
                <a:off x="345440" y="1203959"/>
                <a:ext cx="11684000" cy="5511801"/>
              </a:xfrm>
            </p:spPr>
            <p:txBody>
              <a:bodyPr>
                <a:normAutofit/>
              </a:bodyPr>
              <a:lstStyle/>
              <a:p>
                <a:pPr algn="l"/>
                <a:r>
                  <a:rPr lang="en-US" b="0" i="0">
                    <a:solidFill>
                      <a:srgbClr val="543E35"/>
                    </a:solidFill>
                    <a:effectLst/>
                    <a:latin typeface="Poppins" panose="020B0502040204020203" pitchFamily="2" charset="0"/>
                  </a:rPr>
                  <a:t>             </a:t>
                </a:r>
                <a:r>
                  <a:rPr lang="en-US" b="0" i="0" u="sng">
                    <a:solidFill>
                      <a:srgbClr val="AD5C4D"/>
                    </a:solidFill>
                    <a:effectLst/>
                    <a:latin typeface="Poppins" panose="020B0502040204020203" pitchFamily="2" charset="0"/>
                  </a:rPr>
                  <a:t>Ridge </a:t>
                </a:r>
                <a:r>
                  <a:rPr lang="en-US" b="0" i="0" u="sng" strike="noStrike">
                    <a:effectLst/>
                    <a:latin typeface="Poppins" panose="020B0502040204020203" pitchFamily="2" charset="0"/>
                    <a:hlinkClick r:id="rId2"/>
                  </a:rPr>
                  <a:t>regression</a:t>
                </a:r>
                <a:r>
                  <a:rPr lang="en-US" b="0" i="0" u="sng">
                    <a:solidFill>
                      <a:srgbClr val="444444"/>
                    </a:solidFill>
                    <a:effectLst/>
                    <a:latin typeface="Poppins" panose="020B0502040204020203" pitchFamily="2" charset="0"/>
                  </a:rPr>
                  <a:t> </a:t>
                </a:r>
                <a:r>
                  <a:rPr lang="en-US" b="0" i="0">
                    <a:solidFill>
                      <a:srgbClr val="444444"/>
                    </a:solidFill>
                    <a:effectLst/>
                    <a:latin typeface="Poppins" panose="020B0502040204020203" pitchFamily="2" charset="0"/>
                  </a:rPr>
                  <a:t>is a model tuning method that is used to analyze any data that suffers from multicollinearity. This method performs L2 regularization. When the issue of multicollinearity occurs, least-squares are unbiased, and variances are large, this results in predicted values being far away from the actual values. </a:t>
                </a:r>
              </a:p>
              <a:p>
                <a:pPr algn="l" fontAlgn="base"/>
                <a:r>
                  <a:rPr lang="en-US" b="1" i="0">
                    <a:effectLst/>
                    <a:latin typeface="Poppins" panose="00000500000000000000" pitchFamily="2" charset="0"/>
                  </a:rPr>
                  <a:t>Assumptions of Ridge Regressions :</a:t>
                </a:r>
              </a:p>
              <a:p>
                <a:pPr algn="l" fontAlgn="base"/>
                <a:r>
                  <a:rPr lang="en-US" b="0" i="0">
                    <a:solidFill>
                      <a:srgbClr val="444444"/>
                    </a:solidFill>
                    <a:effectLst/>
                    <a:latin typeface="Poppins" panose="00000500000000000000" pitchFamily="2" charset="0"/>
                  </a:rPr>
                  <a:t>             The assumptions of ridge regression are the same as that of linear regression: linearity, constant variance, and independence. However, as ridge regression does not provide confidence limits, the distribution of errors to be normal need not be assumed. </a:t>
                </a:r>
              </a:p>
              <a:p>
                <a:pPr algn="l" fontAlgn="base"/>
                <a:r>
                  <a:rPr lang="en-US" b="1">
                    <a:latin typeface="Poppins" panose="00000500000000000000" pitchFamily="2" charset="0"/>
                  </a:rPr>
                  <a:t>The cost function of</a:t>
                </a:r>
                <a:r>
                  <a:rPr lang="en-US" b="1" i="0">
                    <a:effectLst/>
                    <a:latin typeface="Poppins" panose="00000500000000000000" pitchFamily="2" charset="0"/>
                  </a:rPr>
                  <a:t> Ridge Regressions : </a:t>
                </a:r>
              </a:p>
              <a:p>
                <a:pPr algn="l" fontAlgn="base"/>
                <a14:m>
                  <m:oMathPara xmlns:m="http://schemas.openxmlformats.org/officeDocument/2006/math">
                    <m:oMathParaPr>
                      <m:jc m:val="centerGroup"/>
                    </m:oMathParaPr>
                    <m:oMath xmlns:m="http://schemas.openxmlformats.org/officeDocument/2006/math">
                      <m:r>
                        <m:rPr>
                          <m:sty m:val="p"/>
                        </m:rPr>
                        <a:rPr lang="en-IN">
                          <a:solidFill>
                            <a:srgbClr val="444444"/>
                          </a:solidFill>
                          <a:latin typeface="Cambria Math" panose="02040503050406030204" pitchFamily="18" charset="0"/>
                        </a:rPr>
                        <m:t>min</m:t>
                      </m:r>
                      <m:r>
                        <a:rPr lang="en-IN" i="1">
                          <a:solidFill>
                            <a:srgbClr val="444444"/>
                          </a:solidFill>
                          <a:latin typeface="Cambria Math" panose="02040503050406030204" pitchFamily="18" charset="0"/>
                        </a:rPr>
                        <m:t>⁡(</m:t>
                      </m:r>
                      <m:d>
                        <m:dPr>
                          <m:begChr m:val="|"/>
                          <m:endChr m:val="|"/>
                          <m:ctrlPr>
                            <a:rPr lang="en-IN" i="1">
                              <a:solidFill>
                                <a:srgbClr val="444444"/>
                              </a:solidFill>
                              <a:latin typeface="Cambria Math" panose="02040503050406030204" pitchFamily="18" charset="0"/>
                            </a:rPr>
                          </m:ctrlPr>
                        </m:dPr>
                        <m:e>
                          <m:d>
                            <m:dPr>
                              <m:begChr m:val="|"/>
                              <m:endChr m:val="|"/>
                              <m:ctrlPr>
                                <a:rPr lang="en-IN" i="1">
                                  <a:solidFill>
                                    <a:srgbClr val="444444"/>
                                  </a:solidFill>
                                  <a:latin typeface="Cambria Math" panose="02040503050406030204" pitchFamily="18" charset="0"/>
                                </a:rPr>
                              </m:ctrlPr>
                            </m:dPr>
                            <m:e>
                              <m:r>
                                <a:rPr lang="en-IN" i="1">
                                  <a:solidFill>
                                    <a:srgbClr val="444444"/>
                                  </a:solidFill>
                                  <a:latin typeface="Cambria Math" panose="02040503050406030204" pitchFamily="18" charset="0"/>
                                </a:rPr>
                                <m:t>𝑦</m:t>
                              </m:r>
                              <m:r>
                                <a:rPr lang="en-IN" i="1">
                                  <a:solidFill>
                                    <a:srgbClr val="444444"/>
                                  </a:solidFill>
                                  <a:latin typeface="Cambria Math" panose="02040503050406030204" pitchFamily="18" charset="0"/>
                                </a:rPr>
                                <m:t>−</m:t>
                              </m:r>
                              <m:r>
                                <a:rPr lang="en-IN" i="1">
                                  <a:solidFill>
                                    <a:srgbClr val="444444"/>
                                  </a:solidFill>
                                  <a:latin typeface="Cambria Math" panose="02040503050406030204" pitchFamily="18" charset="0"/>
                                </a:rPr>
                                <m:t>𝑥</m:t>
                              </m:r>
                              <m:r>
                                <a:rPr lang="en-IN" b="0" i="1" smtClean="0">
                                  <a:solidFill>
                                    <a:srgbClr val="444444"/>
                                  </a:solidFill>
                                  <a:latin typeface="Cambria Math" panose="02040503050406030204" pitchFamily="18" charset="0"/>
                                </a:rPr>
                                <m:t>.</m:t>
                              </m:r>
                              <m:r>
                                <m:rPr>
                                  <m:nor/>
                                </m:rPr>
                                <a:rPr lang="el-GR"/>
                                <m:t>θ</m:t>
                              </m:r>
                            </m:e>
                          </m:d>
                        </m:e>
                      </m:d>
                      <m:r>
                        <a:rPr lang="en-IN" i="1" baseline="30000">
                          <a:solidFill>
                            <a:srgbClr val="444444"/>
                          </a:solidFill>
                          <a:latin typeface="Cambria Math" panose="02040503050406030204" pitchFamily="18" charset="0"/>
                          <a:ea typeface="Cambria Math" panose="02040503050406030204" pitchFamily="18" charset="0"/>
                        </a:rPr>
                        <m:t>2</m:t>
                      </m:r>
                      <m:r>
                        <m:rPr>
                          <m:nor/>
                        </m:rPr>
                        <a:rPr lang="en-US" dirty="0">
                          <a:solidFill>
                            <a:srgbClr val="444444"/>
                          </a:solidFill>
                          <a:latin typeface="Poppins" panose="00000500000000000000" pitchFamily="2" charset="0"/>
                        </a:rPr>
                        <m:t>+</m:t>
                      </m:r>
                      <m:r>
                        <m:rPr>
                          <m:nor/>
                        </m:rPr>
                        <a:rPr lang="el-GR" b="1" i="1"/>
                        <m:t>λ</m:t>
                      </m:r>
                      <m:r>
                        <m:rPr>
                          <m:nor/>
                        </m:rPr>
                        <a:rPr lang="en-IN" b="0" i="0" smtClean="0"/>
                        <m:t>||</m:t>
                      </m:r>
                      <m:d>
                        <m:dPr>
                          <m:ctrlPr>
                            <a:rPr lang="en-IN" i="1">
                              <a:solidFill>
                                <a:srgbClr val="444444"/>
                              </a:solidFill>
                              <a:latin typeface="Cambria Math" panose="02040503050406030204" pitchFamily="18" charset="0"/>
                            </a:rPr>
                          </m:ctrlPr>
                        </m:dPr>
                        <m:e>
                          <m:r>
                            <m:rPr>
                              <m:nor/>
                            </m:rPr>
                            <a:rPr lang="el-GR"/>
                            <m:t>θ</m:t>
                          </m:r>
                        </m:e>
                      </m:d>
                      <m:r>
                        <m:rPr>
                          <m:nor/>
                        </m:rPr>
                        <a:rPr lang="en-IN"/>
                        <m:t>||</m:t>
                      </m:r>
                      <m:r>
                        <a:rPr lang="en-IN" i="1" baseline="30000">
                          <a:solidFill>
                            <a:srgbClr val="444444"/>
                          </a:solidFill>
                          <a:latin typeface="Cambria Math" panose="02040503050406030204" pitchFamily="18" charset="0"/>
                          <a:ea typeface="Cambria Math" panose="02040503050406030204" pitchFamily="18" charset="0"/>
                        </a:rPr>
                        <m:t>2</m:t>
                      </m:r>
                      <m:r>
                        <a:rPr lang="en-IN" b="0" i="0" smtClean="0">
                          <a:solidFill>
                            <a:srgbClr val="444444"/>
                          </a:solidFill>
                          <a:latin typeface="Cambria Math" panose="02040503050406030204" pitchFamily="18" charset="0"/>
                        </a:rPr>
                        <m:t>)</m:t>
                      </m:r>
                    </m:oMath>
                  </m:oMathPara>
                </a14:m>
                <a:endParaRPr lang="en-US" b="0" i="0" baseline="30000">
                  <a:solidFill>
                    <a:srgbClr val="444444"/>
                  </a:solidFill>
                  <a:effectLst/>
                  <a:latin typeface="Poppins" panose="00000500000000000000" pitchFamily="2" charset="0"/>
                </a:endParaRPr>
              </a:p>
              <a:p>
                <a:pPr algn="l" fontAlgn="base">
                  <a:buFont typeface="Arial" panose="020B0604020202020204" pitchFamily="34" charset="0"/>
                  <a:buChar char="•"/>
                </a:pPr>
                <a:r>
                  <a:rPr lang="en-US" b="0" i="0">
                    <a:solidFill>
                      <a:srgbClr val="444444"/>
                    </a:solidFill>
                    <a:effectLst/>
                    <a:latin typeface="Poppins" panose="00000500000000000000" pitchFamily="2" charset="0"/>
                  </a:rPr>
                  <a:t>It shrinks the parameters. Therefore, it is used to prevent multicollinearity.</a:t>
                </a:r>
              </a:p>
              <a:p>
                <a:pPr algn="l" fontAlgn="base">
                  <a:buFont typeface="Arial" panose="020B0604020202020204" pitchFamily="34" charset="0"/>
                  <a:buChar char="•"/>
                </a:pPr>
                <a:r>
                  <a:rPr lang="en-US" b="0" i="0">
                    <a:solidFill>
                      <a:srgbClr val="444444"/>
                    </a:solidFill>
                    <a:effectLst/>
                    <a:latin typeface="Poppins" panose="00000500000000000000" pitchFamily="2" charset="0"/>
                  </a:rPr>
                  <a:t>It reduces the model complexity by coefficient shrinkage</a:t>
                </a:r>
              </a:p>
              <a:p>
                <a:pPr marL="342900" indent="-342900" algn="l">
                  <a:buFont typeface="Arial" panose="020B0604020202020204" pitchFamily="34" charset="0"/>
                  <a:buChar char="•"/>
                </a:pPr>
                <a:endParaRPr lang="en-IN"/>
              </a:p>
            </p:txBody>
          </p:sp>
        </mc:Choice>
        <mc:Fallback>
          <p:sp>
            <p:nvSpPr>
              <p:cNvPr id="5" name="Subtitle 4">
                <a:extLst>
                  <a:ext uri="{FF2B5EF4-FFF2-40B4-BE49-F238E27FC236}">
                    <a16:creationId xmlns:a16="http://schemas.microsoft.com/office/drawing/2014/main" id="{D45608F0-9923-2B62-6FEF-B6524ED75DC2}"/>
                  </a:ext>
                </a:extLst>
              </p:cNvPr>
              <p:cNvSpPr>
                <a:spLocks noGrp="1" noRot="1" noChangeAspect="1" noMove="1" noResize="1" noEditPoints="1" noAdjustHandles="1" noChangeArrowheads="1" noChangeShapeType="1" noTextEdit="1"/>
              </p:cNvSpPr>
              <p:nvPr>
                <p:ph type="subTitle" idx="1"/>
              </p:nvPr>
            </p:nvSpPr>
            <p:spPr>
              <a:xfrm>
                <a:off x="345440" y="1203959"/>
                <a:ext cx="11684000" cy="5511801"/>
              </a:xfrm>
              <a:blipFill>
                <a:blip r:embed="rId3"/>
                <a:stretch>
                  <a:fillRect l="-835" t="-1326" r="-939" b="-110"/>
                </a:stretch>
              </a:blipFill>
            </p:spPr>
            <p:txBody>
              <a:bodyPr/>
              <a:lstStyle/>
              <a:p>
                <a:r>
                  <a:rPr lang="en-IN">
                    <a:noFill/>
                  </a:rPr>
                  <a:t> </a:t>
                </a:r>
              </a:p>
            </p:txBody>
          </p:sp>
        </mc:Fallback>
      </mc:AlternateContent>
    </p:spTree>
    <p:extLst>
      <p:ext uri="{BB962C8B-B14F-4D97-AF65-F5344CB8AC3E}">
        <p14:creationId xmlns:p14="http://schemas.microsoft.com/office/powerpoint/2010/main" val="1107548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361440" y="0"/>
            <a:ext cx="9144000" cy="1061719"/>
          </a:xfrm>
        </p:spPr>
        <p:txBody>
          <a:bodyPr/>
          <a:lstStyle/>
          <a:p>
            <a:r>
              <a:rPr lang="en-US"/>
              <a:t>LASSO  REGRESSION </a:t>
            </a:r>
          </a:p>
        </p:txBody>
      </p:sp>
      <p:sp>
        <p:nvSpPr>
          <p:cNvPr id="5" name="Subtitle 4">
            <a:extLst>
              <a:ext uri="{FF2B5EF4-FFF2-40B4-BE49-F238E27FC236}">
                <a16:creationId xmlns:a16="http://schemas.microsoft.com/office/drawing/2014/main" id="{D45608F0-9923-2B62-6FEF-B6524ED75DC2}"/>
              </a:ext>
            </a:extLst>
          </p:cNvPr>
          <p:cNvSpPr>
            <a:spLocks noGrp="1"/>
          </p:cNvSpPr>
          <p:nvPr>
            <p:ph type="subTitle" idx="1"/>
          </p:nvPr>
        </p:nvSpPr>
        <p:spPr>
          <a:xfrm>
            <a:off x="309880" y="1061719"/>
            <a:ext cx="11247120" cy="5908041"/>
          </a:xfrm>
        </p:spPr>
        <p:txBody>
          <a:bodyPr>
            <a:normAutofit/>
          </a:bodyPr>
          <a:lstStyle/>
          <a:p>
            <a:pPr algn="l"/>
            <a:r>
              <a:rPr lang="en-IN" b="1">
                <a:solidFill>
                  <a:srgbClr val="543E35"/>
                </a:solidFill>
              </a:rPr>
              <a:t>                </a:t>
            </a:r>
            <a:r>
              <a:rPr lang="en-US" sz="2000" b="0" i="0">
                <a:solidFill>
                  <a:srgbClr val="202122"/>
                </a:solidFill>
                <a:effectLst/>
                <a:latin typeface="Arial" panose="020B0604020202020204" pitchFamily="34" charset="0"/>
              </a:rPr>
              <a:t>In </a:t>
            </a:r>
            <a:r>
              <a:rPr lang="en-US" sz="2000" b="0" i="0">
                <a:solidFill>
                  <a:schemeClr val="tx1">
                    <a:lumMod val="75000"/>
                  </a:schemeClr>
                </a:solidFill>
                <a:effectLst/>
                <a:latin typeface="Arial" panose="020B0604020202020204" pitchFamily="34" charset="0"/>
              </a:rPr>
              <a:t>Statistics </a:t>
            </a:r>
            <a:r>
              <a:rPr lang="en-US" sz="2000" b="0" i="0">
                <a:solidFill>
                  <a:srgbClr val="202122"/>
                </a:solidFill>
                <a:effectLst/>
                <a:latin typeface="Arial" panose="020B0604020202020204" pitchFamily="34" charset="0"/>
              </a:rPr>
              <a:t>and </a:t>
            </a:r>
            <a:r>
              <a:rPr lang="en-US" sz="2000" b="0" i="0">
                <a:solidFill>
                  <a:schemeClr val="tx1">
                    <a:lumMod val="75000"/>
                  </a:schemeClr>
                </a:solidFill>
                <a:effectLst/>
                <a:latin typeface="Arial" panose="020B0604020202020204" pitchFamily="34" charset="0"/>
              </a:rPr>
              <a:t>Machine Learning</a:t>
            </a:r>
            <a:r>
              <a:rPr lang="en-US" sz="2000" b="0" i="0">
                <a:solidFill>
                  <a:srgbClr val="202122"/>
                </a:solidFill>
                <a:effectLst/>
                <a:latin typeface="Arial" panose="020B0604020202020204" pitchFamily="34" charset="0"/>
              </a:rPr>
              <a:t>, </a:t>
            </a:r>
            <a:r>
              <a:rPr lang="en-US" sz="2000" b="1" i="0">
                <a:solidFill>
                  <a:srgbClr val="202122"/>
                </a:solidFill>
                <a:effectLst/>
                <a:latin typeface="Arial" panose="020B0604020202020204" pitchFamily="34" charset="0"/>
              </a:rPr>
              <a:t>lasso</a:t>
            </a:r>
            <a:r>
              <a:rPr lang="en-US" sz="2000" b="0" i="0">
                <a:solidFill>
                  <a:srgbClr val="202122"/>
                </a:solidFill>
                <a:effectLst/>
                <a:latin typeface="Arial" panose="020B0604020202020204" pitchFamily="34" charset="0"/>
              </a:rPr>
              <a:t> (</a:t>
            </a:r>
            <a:r>
              <a:rPr lang="en-US" sz="2000" b="1" i="0">
                <a:solidFill>
                  <a:srgbClr val="202122"/>
                </a:solidFill>
                <a:effectLst/>
                <a:latin typeface="Arial" panose="020B0604020202020204" pitchFamily="34" charset="0"/>
              </a:rPr>
              <a:t>least absolute shrinkage and selection operator</a:t>
            </a:r>
            <a:r>
              <a:rPr lang="en-US" sz="2000" b="0" i="0">
                <a:solidFill>
                  <a:srgbClr val="202122"/>
                </a:solidFill>
                <a:effectLst/>
                <a:latin typeface="Arial" panose="020B0604020202020204" pitchFamily="34" charset="0"/>
              </a:rPr>
              <a:t>; also </a:t>
            </a:r>
            <a:r>
              <a:rPr lang="en-US" sz="2000" b="1" i="0">
                <a:solidFill>
                  <a:srgbClr val="202122"/>
                </a:solidFill>
                <a:effectLst/>
                <a:latin typeface="Arial" panose="020B0604020202020204" pitchFamily="34" charset="0"/>
              </a:rPr>
              <a:t>Lasso</a:t>
            </a:r>
            <a:r>
              <a:rPr lang="en-US" sz="2000" b="0" i="0">
                <a:solidFill>
                  <a:srgbClr val="202122"/>
                </a:solidFill>
                <a:effectLst/>
                <a:latin typeface="Arial" panose="020B0604020202020204" pitchFamily="34" charset="0"/>
              </a:rPr>
              <a:t> or </a:t>
            </a:r>
            <a:r>
              <a:rPr lang="en-US" sz="2000" b="1" i="0">
                <a:solidFill>
                  <a:srgbClr val="202122"/>
                </a:solidFill>
                <a:effectLst/>
                <a:latin typeface="Arial" panose="020B0604020202020204" pitchFamily="34" charset="0"/>
              </a:rPr>
              <a:t>LASSO</a:t>
            </a:r>
            <a:r>
              <a:rPr lang="en-US" sz="2000" b="0" i="0">
                <a:solidFill>
                  <a:srgbClr val="202122"/>
                </a:solidFill>
                <a:effectLst/>
                <a:latin typeface="Arial" panose="020B0604020202020204" pitchFamily="34" charset="0"/>
              </a:rPr>
              <a:t>) is a </a:t>
            </a:r>
            <a:r>
              <a:rPr lang="en-US" sz="2000" b="0" i="0" u="none" strike="noStrike">
                <a:solidFill>
                  <a:srgbClr val="3366CC"/>
                </a:solidFill>
                <a:effectLst/>
                <a:latin typeface="Arial" panose="020B0604020202020204" pitchFamily="34" charset="0"/>
                <a:hlinkClick r:id="rId2" tooltip="Regression analysis"/>
              </a:rPr>
              <a:t>regression analysis</a:t>
            </a:r>
            <a:r>
              <a:rPr lang="en-US" sz="2000" b="0" i="0">
                <a:solidFill>
                  <a:srgbClr val="202122"/>
                </a:solidFill>
                <a:effectLst/>
                <a:latin typeface="Arial" panose="020B0604020202020204" pitchFamily="34" charset="0"/>
              </a:rPr>
              <a:t> method that performs both </a:t>
            </a:r>
            <a:r>
              <a:rPr lang="en-US" sz="2000" b="0" i="0" u="none" strike="noStrike">
                <a:solidFill>
                  <a:srgbClr val="3366CC"/>
                </a:solidFill>
                <a:effectLst/>
                <a:latin typeface="Arial" panose="020B0604020202020204" pitchFamily="34" charset="0"/>
                <a:hlinkClick r:id="rId3" tooltip="Variable selection"/>
              </a:rPr>
              <a:t>variable selection</a:t>
            </a:r>
            <a:r>
              <a:rPr lang="en-US" sz="2000" b="0" i="0">
                <a:solidFill>
                  <a:srgbClr val="202122"/>
                </a:solidFill>
                <a:effectLst/>
                <a:latin typeface="Arial" panose="020B0604020202020204" pitchFamily="34" charset="0"/>
              </a:rPr>
              <a:t> and </a:t>
            </a:r>
            <a:r>
              <a:rPr lang="en-US" sz="2000" b="0" i="0" u="none" strike="noStrike">
                <a:solidFill>
                  <a:srgbClr val="3366CC"/>
                </a:solidFill>
                <a:effectLst/>
                <a:latin typeface="Arial" panose="020B0604020202020204" pitchFamily="34" charset="0"/>
                <a:hlinkClick r:id="rId4" tooltip="Regularization (mathematics)"/>
              </a:rPr>
              <a:t>regularization</a:t>
            </a:r>
            <a:r>
              <a:rPr lang="en-US" sz="2000" b="0" i="0">
                <a:solidFill>
                  <a:srgbClr val="202122"/>
                </a:solidFill>
                <a:effectLst/>
                <a:latin typeface="Arial" panose="020B0604020202020204" pitchFamily="34" charset="0"/>
              </a:rPr>
              <a:t> in order to enhance the prediction accuracy and interpretability of the resulting </a:t>
            </a:r>
            <a:r>
              <a:rPr lang="en-US" sz="2000" b="0" i="0" u="none" strike="noStrike">
                <a:solidFill>
                  <a:srgbClr val="3366CC"/>
                </a:solidFill>
                <a:effectLst/>
                <a:latin typeface="Arial" panose="020B0604020202020204" pitchFamily="34" charset="0"/>
                <a:hlinkClick r:id="rId5" tooltip="Statistical model"/>
              </a:rPr>
              <a:t>statistical model</a:t>
            </a:r>
            <a:r>
              <a:rPr lang="en-US" sz="2000" b="0" i="0">
                <a:solidFill>
                  <a:srgbClr val="202122"/>
                </a:solidFill>
                <a:effectLst/>
                <a:latin typeface="Arial" panose="020B0604020202020204" pitchFamily="34" charset="0"/>
              </a:rPr>
              <a:t>.</a:t>
            </a:r>
          </a:p>
          <a:p>
            <a:pPr algn="l"/>
            <a:r>
              <a:rPr lang="en-US" sz="2000">
                <a:solidFill>
                  <a:srgbClr val="202122"/>
                </a:solidFill>
                <a:latin typeface="Arial" panose="020B0604020202020204" pitchFamily="34" charset="0"/>
              </a:rPr>
              <a:t>                   The Goal is to minimize…</a:t>
            </a:r>
          </a:p>
          <a:p>
            <a:pPr algn="l"/>
            <a:endParaRPr lang="en-US" sz="2000" b="1">
              <a:solidFill>
                <a:srgbClr val="202122"/>
              </a:solidFill>
              <a:latin typeface="Arial" panose="020B0604020202020204" pitchFamily="34" charset="0"/>
            </a:endParaRPr>
          </a:p>
          <a:p>
            <a:pPr algn="l"/>
            <a:r>
              <a:rPr lang="en-US" sz="2000" b="0" i="0">
                <a:solidFill>
                  <a:srgbClr val="543E35"/>
                </a:solidFill>
                <a:effectLst/>
                <a:latin typeface="Helvetica" panose="020B0604020202020204" pitchFamily="34" charset="0"/>
              </a:rPr>
              <a:t>                   Which is the same as minimizing the </a:t>
            </a:r>
            <a:r>
              <a:rPr lang="en-US" sz="2000" b="0" i="0" u="none" strike="noStrike">
                <a:solidFill>
                  <a:srgbClr val="543E35"/>
                </a:solidFill>
                <a:effectLst/>
                <a:latin typeface="Helvetica" panose="020B0604020202020204" pitchFamily="34" charset="0"/>
                <a:hlinkClick r:id="rId6">
                  <a:extLst>
                    <a:ext uri="{A12FA001-AC4F-418D-AE19-62706E023703}">
                      <ahyp:hlinkClr xmlns:ahyp="http://schemas.microsoft.com/office/drawing/2018/hyperlinkcolor" val="tx"/>
                    </a:ext>
                  </a:extLst>
                </a:hlinkClick>
              </a:rPr>
              <a:t>sum of squares </a:t>
            </a:r>
            <a:r>
              <a:rPr lang="en-US" sz="2000" b="0" i="0">
                <a:solidFill>
                  <a:srgbClr val="543E35"/>
                </a:solidFill>
                <a:effectLst/>
                <a:latin typeface="Helvetica" panose="020B0604020202020204" pitchFamily="34" charset="0"/>
              </a:rPr>
              <a:t>with constraint Σ |</a:t>
            </a:r>
            <a:r>
              <a:rPr lang="en-US" sz="2000" b="0" i="0" err="1">
                <a:solidFill>
                  <a:srgbClr val="543E35"/>
                </a:solidFill>
                <a:effectLst/>
                <a:latin typeface="Helvetica" panose="020B0604020202020204" pitchFamily="34" charset="0"/>
              </a:rPr>
              <a:t>B</a:t>
            </a:r>
            <a:r>
              <a:rPr lang="en-US" sz="2000" b="0" i="0" baseline="-25000" err="1">
                <a:solidFill>
                  <a:srgbClr val="543E35"/>
                </a:solidFill>
                <a:effectLst/>
                <a:latin typeface="Helvetica" panose="020B0604020202020204" pitchFamily="34" charset="0"/>
              </a:rPr>
              <a:t>j</a:t>
            </a:r>
            <a:r>
              <a:rPr lang="en-US" sz="2000" b="0" i="0">
                <a:solidFill>
                  <a:srgbClr val="543E35"/>
                </a:solidFill>
                <a:effectLst/>
                <a:latin typeface="Helvetica" panose="020B0604020202020204" pitchFamily="34" charset="0"/>
              </a:rPr>
              <a:t>≤ s . Some of the βs are shrunk to exactly zero, resulting in a regression model that’s easier to interpret.</a:t>
            </a:r>
          </a:p>
          <a:p>
            <a:pPr algn="l"/>
            <a:r>
              <a:rPr lang="en-US" sz="2000" b="0" i="0">
                <a:solidFill>
                  <a:srgbClr val="543E35"/>
                </a:solidFill>
                <a:effectLst/>
                <a:latin typeface="Helvetica" panose="020B0604020202020204" pitchFamily="34" charset="0"/>
              </a:rPr>
              <a:t>A </a:t>
            </a:r>
            <a:r>
              <a:rPr lang="en-US" sz="2000" b="1" i="0" u="none" strike="noStrike">
                <a:solidFill>
                  <a:srgbClr val="543E35"/>
                </a:solidFill>
                <a:effectLst/>
                <a:latin typeface="Helvetica" panose="020B0604020202020204" pitchFamily="34" charset="0"/>
                <a:hlinkClick r:id="rId7">
                  <a:extLst>
                    <a:ext uri="{A12FA001-AC4F-418D-AE19-62706E023703}">
                      <ahyp:hlinkClr xmlns:ahyp="http://schemas.microsoft.com/office/drawing/2018/hyperlinkcolor" val="tx"/>
                    </a:ext>
                  </a:extLst>
                </a:hlinkClick>
              </a:rPr>
              <a:t>tuning parameter</a:t>
            </a:r>
            <a:r>
              <a:rPr lang="en-US" sz="2000" b="0" i="0">
                <a:solidFill>
                  <a:srgbClr val="543E35"/>
                </a:solidFill>
                <a:effectLst/>
                <a:latin typeface="Helvetica" panose="020B0604020202020204" pitchFamily="34" charset="0"/>
              </a:rPr>
              <a:t>, λ controls the strength of the L1 penalty. λ is basically the amount of shrinkage:</a:t>
            </a:r>
          </a:p>
          <a:p>
            <a:pPr algn="l">
              <a:buFont typeface="Arial" panose="020B0604020202020204" pitchFamily="34" charset="0"/>
              <a:buChar char="•"/>
            </a:pPr>
            <a:r>
              <a:rPr lang="en-US" sz="2000" b="0" i="0">
                <a:solidFill>
                  <a:srgbClr val="543E35"/>
                </a:solidFill>
                <a:effectLst/>
                <a:latin typeface="Helvetica" panose="020B0604020202020204" pitchFamily="34" charset="0"/>
              </a:rPr>
              <a:t>       When λ = 0, no parameters are eliminated. The estimate is equal to the one found with linear regression.</a:t>
            </a:r>
          </a:p>
          <a:p>
            <a:pPr algn="l">
              <a:buFont typeface="Arial" panose="020B0604020202020204" pitchFamily="34" charset="0"/>
              <a:buChar char="•"/>
            </a:pPr>
            <a:r>
              <a:rPr lang="en-US" sz="2000" b="0" i="0">
                <a:solidFill>
                  <a:srgbClr val="543E35"/>
                </a:solidFill>
                <a:effectLst/>
                <a:latin typeface="Helvetica" panose="020B0604020202020204" pitchFamily="34" charset="0"/>
              </a:rPr>
              <a:t>       As λ increases, more and more coefficients are set to zero and eliminated (theoretically, when λ = ∞, </a:t>
            </a:r>
            <a:r>
              <a:rPr lang="en-US" sz="2000" b="0" i="1">
                <a:solidFill>
                  <a:srgbClr val="543E35"/>
                </a:solidFill>
                <a:effectLst/>
                <a:latin typeface="Helvetica" panose="020B0604020202020204" pitchFamily="34" charset="0"/>
              </a:rPr>
              <a:t>all </a:t>
            </a:r>
            <a:r>
              <a:rPr lang="en-US" sz="2000" b="0" i="0">
                <a:solidFill>
                  <a:srgbClr val="543E35"/>
                </a:solidFill>
                <a:effectLst/>
                <a:latin typeface="Helvetica" panose="020B0604020202020204" pitchFamily="34" charset="0"/>
              </a:rPr>
              <a:t>coefficients are eliminated).</a:t>
            </a:r>
          </a:p>
          <a:p>
            <a:pPr algn="l">
              <a:buFont typeface="Arial" panose="020B0604020202020204" pitchFamily="34" charset="0"/>
              <a:buChar char="•"/>
            </a:pPr>
            <a:r>
              <a:rPr lang="en-US" sz="2000" b="0" i="0">
                <a:solidFill>
                  <a:srgbClr val="543E35"/>
                </a:solidFill>
                <a:effectLst/>
                <a:latin typeface="Helvetica" panose="020B0604020202020204" pitchFamily="34" charset="0"/>
              </a:rPr>
              <a:t>       As λ increases, </a:t>
            </a:r>
            <a:r>
              <a:rPr lang="en-US" sz="2000" b="0" i="0" u="none" strike="noStrike">
                <a:solidFill>
                  <a:srgbClr val="543E35"/>
                </a:solidFill>
                <a:effectLst/>
                <a:latin typeface="Helvetica" panose="020B0604020202020204" pitchFamily="34" charset="0"/>
                <a:hlinkClick r:id="rId8">
                  <a:extLst>
                    <a:ext uri="{A12FA001-AC4F-418D-AE19-62706E023703}">
                      <ahyp:hlinkClr xmlns:ahyp="http://schemas.microsoft.com/office/drawing/2018/hyperlinkcolor" val="tx"/>
                    </a:ext>
                  </a:extLst>
                </a:hlinkClick>
              </a:rPr>
              <a:t>bias </a:t>
            </a:r>
            <a:r>
              <a:rPr lang="en-US" sz="2000" b="0" i="0">
                <a:solidFill>
                  <a:srgbClr val="543E35"/>
                </a:solidFill>
                <a:effectLst/>
                <a:latin typeface="Helvetica" panose="020B0604020202020204" pitchFamily="34" charset="0"/>
              </a:rPr>
              <a:t>increases.</a:t>
            </a:r>
          </a:p>
          <a:p>
            <a:pPr algn="l">
              <a:buFont typeface="Arial" panose="020B0604020202020204" pitchFamily="34" charset="0"/>
              <a:buChar char="•"/>
            </a:pPr>
            <a:r>
              <a:rPr lang="en-US" sz="2000" b="0" i="0">
                <a:solidFill>
                  <a:srgbClr val="543E35"/>
                </a:solidFill>
                <a:effectLst/>
                <a:latin typeface="Helvetica" panose="020B0604020202020204" pitchFamily="34" charset="0"/>
              </a:rPr>
              <a:t>       As λ decreases, </a:t>
            </a:r>
            <a:r>
              <a:rPr lang="en-US" sz="2000" b="0" i="0" u="none" strike="noStrike">
                <a:solidFill>
                  <a:srgbClr val="543E35"/>
                </a:solidFill>
                <a:effectLst/>
                <a:latin typeface="Helvetica" panose="020B0604020202020204" pitchFamily="34" charset="0"/>
                <a:hlinkClick r:id="rId9">
                  <a:extLst>
                    <a:ext uri="{A12FA001-AC4F-418D-AE19-62706E023703}">
                      <ahyp:hlinkClr xmlns:ahyp="http://schemas.microsoft.com/office/drawing/2018/hyperlinkcolor" val="tx"/>
                    </a:ext>
                  </a:extLst>
                </a:hlinkClick>
              </a:rPr>
              <a:t>variance </a:t>
            </a:r>
            <a:r>
              <a:rPr lang="en-US" sz="2000" b="0" i="0">
                <a:solidFill>
                  <a:srgbClr val="543E35"/>
                </a:solidFill>
                <a:effectLst/>
                <a:latin typeface="Helvetica" panose="020B0604020202020204" pitchFamily="34" charset="0"/>
              </a:rPr>
              <a:t>increases.</a:t>
            </a:r>
          </a:p>
          <a:p>
            <a:pPr algn="l"/>
            <a:endParaRPr lang="en-IN" sz="2800" b="1">
              <a:solidFill>
                <a:srgbClr val="543E35"/>
              </a:solidFill>
            </a:endParaRPr>
          </a:p>
        </p:txBody>
      </p:sp>
      <p:pic>
        <p:nvPicPr>
          <p:cNvPr id="1028" name="Picture 4">
            <a:extLst>
              <a:ext uri="{FF2B5EF4-FFF2-40B4-BE49-F238E27FC236}">
                <a16:creationId xmlns:a16="http://schemas.microsoft.com/office/drawing/2014/main" id="{F81D3457-5DDA-D1A9-CAFF-74E819CE500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29200" y="2123438"/>
            <a:ext cx="3992880"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751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361440" y="0"/>
            <a:ext cx="9144000" cy="1061719"/>
          </a:xfrm>
        </p:spPr>
        <p:txBody>
          <a:bodyPr/>
          <a:lstStyle/>
          <a:p>
            <a:r>
              <a:rPr lang="en-US"/>
              <a:t>ONLINE  AND  OFFLINE </a:t>
            </a:r>
          </a:p>
        </p:txBody>
      </p:sp>
      <p:sp>
        <p:nvSpPr>
          <p:cNvPr id="5" name="Subtitle 4">
            <a:extLst>
              <a:ext uri="{FF2B5EF4-FFF2-40B4-BE49-F238E27FC236}">
                <a16:creationId xmlns:a16="http://schemas.microsoft.com/office/drawing/2014/main" id="{D45608F0-9923-2B62-6FEF-B6524ED75DC2}"/>
              </a:ext>
            </a:extLst>
          </p:cNvPr>
          <p:cNvSpPr>
            <a:spLocks noGrp="1"/>
          </p:cNvSpPr>
          <p:nvPr>
            <p:ph type="subTitle" idx="1"/>
          </p:nvPr>
        </p:nvSpPr>
        <p:spPr>
          <a:xfrm>
            <a:off x="243840" y="1061719"/>
            <a:ext cx="11744960" cy="5654041"/>
          </a:xfrm>
        </p:spPr>
        <p:txBody>
          <a:bodyPr>
            <a:normAutofit/>
          </a:bodyPr>
          <a:lstStyle/>
          <a:p>
            <a:pPr algn="l"/>
            <a:r>
              <a:rPr lang="en-IN" b="1">
                <a:solidFill>
                  <a:srgbClr val="543E35"/>
                </a:solidFill>
              </a:rPr>
              <a:t>                </a:t>
            </a:r>
            <a:r>
              <a:rPr lang="en-US" sz="3600" b="1">
                <a:solidFill>
                  <a:srgbClr val="543E35"/>
                </a:solidFill>
              </a:rPr>
              <a:t>Studies in high-dimensional statistics can be divided into two major streams, the offline and online sparse problems, based on data sampling mechanisms</a:t>
            </a:r>
            <a:r>
              <a:rPr lang="en-US" b="1">
                <a:solidFill>
                  <a:srgbClr val="543E35"/>
                </a:solidFill>
              </a:rPr>
              <a:t>. </a:t>
            </a:r>
          </a:p>
          <a:p>
            <a:pPr algn="l"/>
            <a:endParaRPr lang="en-US" b="1">
              <a:solidFill>
                <a:srgbClr val="543E35"/>
              </a:solidFill>
            </a:endParaRPr>
          </a:p>
          <a:p>
            <a:pPr marL="342900" indent="-342900" algn="l">
              <a:buFont typeface="Arial" panose="020B0604020202020204" pitchFamily="34" charset="0"/>
              <a:buChar char="•"/>
            </a:pPr>
            <a:r>
              <a:rPr lang="en-US" b="1">
                <a:solidFill>
                  <a:srgbClr val="543E35"/>
                </a:solidFill>
              </a:rPr>
              <a:t>       The offline problem considers an environment where data are available in its entirety at the beginning and the decision-maker aims to compute a good estimator by solving the corresponding regularized optimization problem. </a:t>
            </a:r>
          </a:p>
          <a:p>
            <a:pPr algn="l"/>
            <a:endParaRPr lang="en-US" b="1">
              <a:solidFill>
                <a:srgbClr val="543E35"/>
              </a:solidFill>
            </a:endParaRPr>
          </a:p>
          <a:p>
            <a:pPr marL="342900" indent="-342900" algn="l">
              <a:buFont typeface="Arial" panose="020B0604020202020204" pitchFamily="34" charset="0"/>
              <a:buChar char="•"/>
            </a:pPr>
            <a:r>
              <a:rPr lang="en-US" b="1">
                <a:solidFill>
                  <a:srgbClr val="543E35"/>
                </a:solidFill>
              </a:rPr>
              <a:t>       Online sparse regression considers the environment where data are not readily accessible at the beginning but arrive sequentially. The online problem requires computing a sequence of estimators {βˆt} such that the working estimator can be computed efficiently whenever additional samples arrive. This requires a significantly amount of effort and has been less studied in high dimensional statistics.</a:t>
            </a:r>
            <a:endParaRPr lang="en-IN" sz="2800" b="1">
              <a:solidFill>
                <a:srgbClr val="543E35"/>
              </a:solidFill>
            </a:endParaRPr>
          </a:p>
        </p:txBody>
      </p:sp>
    </p:spTree>
    <p:extLst>
      <p:ext uri="{BB962C8B-B14F-4D97-AF65-F5344CB8AC3E}">
        <p14:creationId xmlns:p14="http://schemas.microsoft.com/office/powerpoint/2010/main" val="805995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361440" y="0"/>
            <a:ext cx="9144000" cy="1061719"/>
          </a:xfrm>
        </p:spPr>
        <p:txBody>
          <a:bodyPr/>
          <a:lstStyle/>
          <a:p>
            <a:r>
              <a:rPr lang="en-US"/>
              <a:t>CONTRIBUTION </a:t>
            </a:r>
          </a:p>
        </p:txBody>
      </p:sp>
      <p:sp>
        <p:nvSpPr>
          <p:cNvPr id="5" name="Subtitle 4">
            <a:extLst>
              <a:ext uri="{FF2B5EF4-FFF2-40B4-BE49-F238E27FC236}">
                <a16:creationId xmlns:a16="http://schemas.microsoft.com/office/drawing/2014/main" id="{D45608F0-9923-2B62-6FEF-B6524ED75DC2}"/>
              </a:ext>
            </a:extLst>
          </p:cNvPr>
          <p:cNvSpPr>
            <a:spLocks noGrp="1"/>
          </p:cNvSpPr>
          <p:nvPr>
            <p:ph type="subTitle" idx="1"/>
          </p:nvPr>
        </p:nvSpPr>
        <p:spPr>
          <a:xfrm>
            <a:off x="243840" y="1061719"/>
            <a:ext cx="11744960" cy="5654041"/>
          </a:xfrm>
        </p:spPr>
        <p:txBody>
          <a:bodyPr>
            <a:normAutofit/>
          </a:bodyPr>
          <a:lstStyle/>
          <a:p>
            <a:pPr marL="342900" indent="-342900" algn="l">
              <a:buFont typeface="Arial" panose="020B0604020202020204" pitchFamily="34" charset="0"/>
              <a:buChar char="•"/>
            </a:pPr>
            <a:r>
              <a:rPr lang="en-US" b="1">
                <a:solidFill>
                  <a:srgbClr val="543E35"/>
                </a:solidFill>
              </a:rPr>
              <a:t>             </a:t>
            </a:r>
            <a:r>
              <a:rPr lang="en-US" sz="2800" b="1">
                <a:solidFill>
                  <a:srgbClr val="543E35"/>
                </a:solidFill>
              </a:rPr>
              <a:t>This framework adopts a novel loss function that consists of a squared loss of an initial batch of sample size t</a:t>
            </a:r>
            <a:r>
              <a:rPr lang="en-US" sz="2800" b="1" baseline="-25000">
                <a:solidFill>
                  <a:srgbClr val="543E35"/>
                </a:solidFill>
              </a:rPr>
              <a:t>0</a:t>
            </a:r>
            <a:r>
              <a:rPr lang="en-US" sz="2800" b="1">
                <a:solidFill>
                  <a:srgbClr val="543E35"/>
                </a:solidFill>
              </a:rPr>
              <a:t> and a linearized loss, which enjoys a fixed O(t</a:t>
            </a:r>
            <a:r>
              <a:rPr lang="en-US" sz="2800" b="1" baseline="-25000">
                <a:solidFill>
                  <a:srgbClr val="543E35"/>
                </a:solidFill>
              </a:rPr>
              <a:t>0</a:t>
            </a:r>
            <a:r>
              <a:rPr lang="en-US" sz="2800" b="1">
                <a:solidFill>
                  <a:srgbClr val="543E35"/>
                </a:solidFill>
              </a:rPr>
              <a:t>p+p</a:t>
            </a:r>
            <a:r>
              <a:rPr lang="en-US" sz="2800" b="1" baseline="30000">
                <a:solidFill>
                  <a:srgbClr val="543E35"/>
                </a:solidFill>
              </a:rPr>
              <a:t>2</a:t>
            </a:r>
            <a:r>
              <a:rPr lang="en-US" sz="2800" b="1">
                <a:solidFill>
                  <a:srgbClr val="543E35"/>
                </a:solidFill>
              </a:rPr>
              <a:t>) memory cost. Meanwhile, the resulting loss function satisfies the RSC(Restricted Strong Convexity) condition throughout all online rounds as long as it holds for the initial batch. This is a significant boost as we do not need it to hold uniformly for all online learning rounds.</a:t>
            </a:r>
          </a:p>
          <a:p>
            <a:pPr marL="342900" indent="-342900" algn="l">
              <a:buFont typeface="Arial" panose="020B0604020202020204" pitchFamily="34" charset="0"/>
              <a:buChar char="•"/>
            </a:pPr>
            <a:endParaRPr lang="en-US" sz="2800" b="1">
              <a:solidFill>
                <a:srgbClr val="543E35"/>
              </a:solidFill>
            </a:endParaRPr>
          </a:p>
          <a:p>
            <a:pPr marL="342900" indent="-342900" algn="l">
              <a:buFont typeface="Arial" panose="020B0604020202020204" pitchFamily="34" charset="0"/>
              <a:buChar char="•"/>
            </a:pPr>
            <a:endParaRPr lang="en-US" sz="2800" b="1">
              <a:solidFill>
                <a:srgbClr val="543E35"/>
              </a:solidFill>
            </a:endParaRPr>
          </a:p>
          <a:p>
            <a:pPr marL="342900" indent="-342900" algn="l">
              <a:buFont typeface="Arial" panose="020B0604020202020204" pitchFamily="34" charset="0"/>
              <a:buChar char="•"/>
            </a:pPr>
            <a:r>
              <a:rPr lang="en-US" sz="2800" b="1">
                <a:solidFill>
                  <a:srgbClr val="543E35"/>
                </a:solidFill>
              </a:rPr>
              <a:t>             By properly choosing the regularization parameters, the estimators are consistent whose (l</a:t>
            </a:r>
            <a:r>
              <a:rPr lang="en-US" sz="2800" b="1" baseline="-25000">
                <a:solidFill>
                  <a:srgbClr val="543E35"/>
                </a:solidFill>
              </a:rPr>
              <a:t>1</a:t>
            </a:r>
            <a:r>
              <a:rPr lang="en-US" sz="2800" b="1">
                <a:solidFill>
                  <a:srgbClr val="543E35"/>
                </a:solidFill>
              </a:rPr>
              <a:t>)- norm parameter estimation errors decay to zero in the optimal rate of O ̃(</a:t>
            </a:r>
            <a:r>
              <a:rPr lang="en-IN" sz="2000" b="0" i="0">
                <a:solidFill>
                  <a:srgbClr val="543E35"/>
                </a:solidFill>
                <a:effectLst/>
                <a:latin typeface="Google Sans"/>
              </a:rPr>
              <a:t>√(</a:t>
            </a:r>
            <a:r>
              <a:rPr lang="en-US" sz="2800" b="1">
                <a:solidFill>
                  <a:srgbClr val="543E35"/>
                </a:solidFill>
              </a:rPr>
              <a:t>s/t)), where t is the streaming sample size and s is the sparsity level.</a:t>
            </a:r>
          </a:p>
          <a:p>
            <a:pPr algn="l"/>
            <a:endParaRPr lang="en-IN" sz="2800" b="1">
              <a:solidFill>
                <a:srgbClr val="543E35"/>
              </a:solidFill>
            </a:endParaRPr>
          </a:p>
        </p:txBody>
      </p:sp>
    </p:spTree>
    <p:extLst>
      <p:ext uri="{BB962C8B-B14F-4D97-AF65-F5344CB8AC3E}">
        <p14:creationId xmlns:p14="http://schemas.microsoft.com/office/powerpoint/2010/main" val="3281592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a:t>ALGORITHM</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2423161774"/>
              </p:ext>
            </p:extLst>
          </p:nvPr>
        </p:nvGraphicFramePr>
        <p:xfrm>
          <a:off x="7435970" y="822960"/>
          <a:ext cx="4461390" cy="2989916"/>
        </p:xfrm>
        <a:graphic>
          <a:graphicData uri="http://schemas.openxmlformats.org/drawingml/2006/table">
            <a:tbl>
              <a:tblPr firstRow="1" bandRow="1"/>
              <a:tblGrid>
                <a:gridCol w="4461390">
                  <a:extLst>
                    <a:ext uri="{9D8B030D-6E8A-4147-A177-3AD203B41FA5}">
                      <a16:colId xmlns:a16="http://schemas.microsoft.com/office/drawing/2014/main" val="1563570424"/>
                    </a:ext>
                  </a:extLst>
                </a:gridCol>
              </a:tblGrid>
              <a:tr h="78608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a:latin typeface="+mn-lt"/>
                          <a:cs typeface="Gill Sans Light" panose="020B0302020104020203" pitchFamily="34" charset="-79"/>
                        </a:rPr>
                        <a:t>FROM OFFLINE TO ONLINE</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88183">
                <a:tc>
                  <a:txBody>
                    <a:bodyPr/>
                    <a:lstStyle/>
                    <a:p>
                      <a:pPr marL="457200" marR="0" lvl="1" indent="0" algn="r" defTabSz="914400" rtl="0" eaLnBrk="1" fontAlgn="auto" latinLnBrk="0" hangingPunct="1">
                        <a:lnSpc>
                          <a:spcPct val="100000"/>
                        </a:lnSpc>
                        <a:spcBef>
                          <a:spcPts val="0"/>
                        </a:spcBef>
                        <a:spcAft>
                          <a:spcPts val="0"/>
                        </a:spcAft>
                        <a:buClrTx/>
                        <a:buSzTx/>
                        <a:buFontTx/>
                        <a:buNone/>
                        <a:tabLst/>
                        <a:defRPr/>
                      </a:pPr>
                      <a:r>
                        <a:rPr lang="en-US" sz="2400">
                          <a:latin typeface="+mn-lt"/>
                          <a:cs typeface="Gill Sans Light" panose="020B0302020104020203" pitchFamily="34" charset="-79"/>
                        </a:rPr>
                        <a:t>ALGORITHM</a:t>
                      </a:r>
                    </a:p>
                    <a:p>
                      <a:pPr marL="457200" lvl="1" algn="r" defTabSz="914400" rtl="0" eaLnBrk="1" latinLnBrk="0" hangingPunct="1"/>
                      <a:endParaRPr lang="en-US" sz="1800" kern="120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21564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a:latin typeface="+mn-lt"/>
                          <a:cs typeface="Gill Sans Light" panose="020B0302020104020203" pitchFamily="34" charset="-79"/>
                        </a:rPr>
                        <a:t>MEMORY EFFICIENT WEIGHING SCHEME</a:t>
                      </a:r>
                    </a:p>
                    <a:p>
                      <a:pPr marL="0" algn="r" defTabSz="914400" rtl="0" eaLnBrk="1" latinLnBrk="0" hangingPunct="1"/>
                      <a:endParaRPr lang="en-US" sz="1800" kern="120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bl>
          </a:graphicData>
        </a:graphic>
      </p:graphicFrame>
    </p:spTree>
    <p:extLst>
      <p:ext uri="{BB962C8B-B14F-4D97-AF65-F5344CB8AC3E}">
        <p14:creationId xmlns:p14="http://schemas.microsoft.com/office/powerpoint/2010/main" val="2176362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264160" y="142240"/>
            <a:ext cx="11684000" cy="1061719"/>
          </a:xfrm>
        </p:spPr>
        <p:txBody>
          <a:bodyPr/>
          <a:lstStyle/>
          <a:p>
            <a:r>
              <a:rPr lang="en-US"/>
              <a:t>FROM OFFLINE TO ONLINE </a:t>
            </a:r>
          </a:p>
        </p:txBody>
      </p:sp>
      <p:sp>
        <p:nvSpPr>
          <p:cNvPr id="5" name="Subtitle 4">
            <a:extLst>
              <a:ext uri="{FF2B5EF4-FFF2-40B4-BE49-F238E27FC236}">
                <a16:creationId xmlns:a16="http://schemas.microsoft.com/office/drawing/2014/main" id="{D45608F0-9923-2B62-6FEF-B6524ED75DC2}"/>
              </a:ext>
            </a:extLst>
          </p:cNvPr>
          <p:cNvSpPr>
            <a:spLocks noGrp="1"/>
          </p:cNvSpPr>
          <p:nvPr>
            <p:ph type="subTitle" idx="1"/>
          </p:nvPr>
        </p:nvSpPr>
        <p:spPr>
          <a:xfrm>
            <a:off x="345440" y="1203959"/>
            <a:ext cx="11684000" cy="5511801"/>
          </a:xfrm>
        </p:spPr>
        <p:txBody>
          <a:bodyPr>
            <a:normAutofit/>
          </a:bodyPr>
          <a:lstStyle/>
          <a:p>
            <a:pPr algn="l"/>
            <a:r>
              <a:rPr lang="en-IN" b="1" u="sng">
                <a:solidFill>
                  <a:srgbClr val="543E35"/>
                </a:solidFill>
              </a:rPr>
              <a:t>NOTATION:</a:t>
            </a:r>
          </a:p>
          <a:p>
            <a:pPr marL="342900" indent="-342900" algn="l">
              <a:buFont typeface="Arial" panose="020B0604020202020204" pitchFamily="34" charset="0"/>
              <a:buChar char="•"/>
            </a:pPr>
            <a:r>
              <a:rPr lang="en-US">
                <a:solidFill>
                  <a:srgbClr val="543E35"/>
                </a:solidFill>
              </a:rPr>
              <a:t>We first summarize the notation used throughout the paper. For any positive integer K, we write [K] = {1, 2, · · · , K}, the collection of positive integers up to K. </a:t>
            </a:r>
          </a:p>
          <a:p>
            <a:pPr marL="342900" indent="-342900" algn="l">
              <a:buFont typeface="Arial" panose="020B0604020202020204" pitchFamily="34" charset="0"/>
              <a:buChar char="•"/>
            </a:pPr>
            <a:r>
              <a:rPr lang="en-US">
                <a:solidFill>
                  <a:srgbClr val="543E35"/>
                </a:solidFill>
              </a:rPr>
              <a:t>For any two sequences of positive real numbers {a</a:t>
            </a:r>
            <a:r>
              <a:rPr lang="en-US" baseline="-25000">
                <a:solidFill>
                  <a:srgbClr val="543E35"/>
                </a:solidFill>
              </a:rPr>
              <a:t>n</a:t>
            </a:r>
            <a:r>
              <a:rPr lang="en-US">
                <a:solidFill>
                  <a:srgbClr val="543E35"/>
                </a:solidFill>
              </a:rPr>
              <a:t>} and {b</a:t>
            </a:r>
            <a:r>
              <a:rPr lang="en-US" baseline="-25000">
                <a:solidFill>
                  <a:srgbClr val="543E35"/>
                </a:solidFill>
              </a:rPr>
              <a:t>n</a:t>
            </a:r>
            <a:r>
              <a:rPr lang="en-US">
                <a:solidFill>
                  <a:srgbClr val="543E35"/>
                </a:solidFill>
              </a:rPr>
              <a:t>}, we write a</a:t>
            </a:r>
            <a:r>
              <a:rPr lang="en-US" baseline="-25000">
                <a:solidFill>
                  <a:srgbClr val="543E35"/>
                </a:solidFill>
              </a:rPr>
              <a:t>n</a:t>
            </a:r>
            <a:r>
              <a:rPr lang="en-US">
                <a:solidFill>
                  <a:srgbClr val="543E35"/>
                </a:solidFill>
              </a:rPr>
              <a:t> ≲ b</a:t>
            </a:r>
            <a:r>
              <a:rPr lang="en-US" baseline="-25000">
                <a:solidFill>
                  <a:srgbClr val="543E35"/>
                </a:solidFill>
              </a:rPr>
              <a:t>n</a:t>
            </a:r>
            <a:r>
              <a:rPr lang="en-US">
                <a:solidFill>
                  <a:srgbClr val="543E35"/>
                </a:solidFill>
              </a:rPr>
              <a:t> if there exist a constant C &gt; 0 and a positive integer n</a:t>
            </a:r>
            <a:r>
              <a:rPr lang="en-US" baseline="-25000">
                <a:solidFill>
                  <a:srgbClr val="543E35"/>
                </a:solidFill>
              </a:rPr>
              <a:t>0</a:t>
            </a:r>
            <a:r>
              <a:rPr lang="en-US">
                <a:solidFill>
                  <a:srgbClr val="543E35"/>
                </a:solidFill>
              </a:rPr>
              <a:t> such that a</a:t>
            </a:r>
            <a:r>
              <a:rPr lang="en-US" baseline="-25000">
                <a:solidFill>
                  <a:srgbClr val="543E35"/>
                </a:solidFill>
              </a:rPr>
              <a:t>n</a:t>
            </a:r>
            <a:r>
              <a:rPr lang="en-US">
                <a:solidFill>
                  <a:srgbClr val="543E35"/>
                </a:solidFill>
              </a:rPr>
              <a:t> ≤ </a:t>
            </a:r>
            <a:r>
              <a:rPr lang="en-US" err="1">
                <a:solidFill>
                  <a:srgbClr val="543E35"/>
                </a:solidFill>
              </a:rPr>
              <a:t>Cb</a:t>
            </a:r>
            <a:r>
              <a:rPr lang="en-US" baseline="-25000" err="1">
                <a:solidFill>
                  <a:srgbClr val="543E35"/>
                </a:solidFill>
              </a:rPr>
              <a:t>n</a:t>
            </a:r>
            <a:r>
              <a:rPr lang="en-US">
                <a:solidFill>
                  <a:srgbClr val="543E35"/>
                </a:solidFill>
              </a:rPr>
              <a:t> for all n ≥ n</a:t>
            </a:r>
            <a:r>
              <a:rPr lang="en-US" baseline="-25000">
                <a:solidFill>
                  <a:srgbClr val="543E35"/>
                </a:solidFill>
              </a:rPr>
              <a:t>0</a:t>
            </a:r>
            <a:r>
              <a:rPr lang="en-US">
                <a:solidFill>
                  <a:srgbClr val="543E35"/>
                </a:solidFill>
              </a:rPr>
              <a:t>.</a:t>
            </a:r>
          </a:p>
          <a:p>
            <a:pPr algn="l"/>
            <a:r>
              <a:rPr lang="en-IN" b="1" u="sng">
                <a:solidFill>
                  <a:srgbClr val="543E35"/>
                </a:solidFill>
              </a:rPr>
              <a:t>ASSUMPTIONS:</a:t>
            </a:r>
          </a:p>
          <a:p>
            <a:pPr marL="342900" indent="-342900" algn="l">
              <a:buFont typeface="Arial" panose="020B0604020202020204" pitchFamily="34" charset="0"/>
              <a:buChar char="•"/>
            </a:pPr>
            <a:r>
              <a:rPr lang="en-US">
                <a:solidFill>
                  <a:srgbClr val="543E35"/>
                </a:solidFill>
              </a:rPr>
              <a:t>We consider an online environment where data arrive sequentially.</a:t>
            </a:r>
          </a:p>
          <a:p>
            <a:pPr marL="342900" indent="-342900" algn="l">
              <a:buFont typeface="Arial" panose="020B0604020202020204" pitchFamily="34" charset="0"/>
              <a:buChar char="•"/>
            </a:pPr>
            <a:r>
              <a:rPr lang="en-US">
                <a:solidFill>
                  <a:srgbClr val="543E35"/>
                </a:solidFill>
              </a:rPr>
              <a:t>we only have one single machine that has limited storage and memory.</a:t>
            </a:r>
          </a:p>
          <a:p>
            <a:pPr marL="342900" indent="-342900" algn="l">
              <a:buFont typeface="Arial" panose="020B0604020202020204" pitchFamily="34" charset="0"/>
              <a:buChar char="•"/>
            </a:pPr>
            <a:r>
              <a:rPr lang="en-US">
                <a:solidFill>
                  <a:srgbClr val="543E35"/>
                </a:solidFill>
              </a:rPr>
              <a:t>Assume the covariate vector xi ∈ R</a:t>
            </a:r>
            <a:r>
              <a:rPr lang="en-US" baseline="30000">
                <a:solidFill>
                  <a:srgbClr val="543E35"/>
                </a:solidFill>
              </a:rPr>
              <a:t>P</a:t>
            </a:r>
            <a:r>
              <a:rPr lang="en-US">
                <a:solidFill>
                  <a:srgbClr val="543E35"/>
                </a:solidFill>
              </a:rPr>
              <a:t> and the response </a:t>
            </a:r>
            <a:r>
              <a:rPr lang="en-US" err="1">
                <a:solidFill>
                  <a:srgbClr val="543E35"/>
                </a:solidFill>
              </a:rPr>
              <a:t>y</a:t>
            </a:r>
            <a:r>
              <a:rPr lang="en-US" baseline="-25000" err="1">
                <a:solidFill>
                  <a:srgbClr val="543E35"/>
                </a:solidFill>
              </a:rPr>
              <a:t>i</a:t>
            </a:r>
            <a:r>
              <a:rPr lang="en-US">
                <a:solidFill>
                  <a:srgbClr val="543E35"/>
                </a:solidFill>
              </a:rPr>
              <a:t> ∈ R follow the linear regression model:   </a:t>
            </a:r>
            <a:r>
              <a:rPr lang="en-US" err="1">
                <a:solidFill>
                  <a:srgbClr val="543E35"/>
                </a:solidFill>
              </a:rPr>
              <a:t>y</a:t>
            </a:r>
            <a:r>
              <a:rPr lang="en-US" baseline="-25000" err="1">
                <a:solidFill>
                  <a:srgbClr val="543E35"/>
                </a:solidFill>
              </a:rPr>
              <a:t>j</a:t>
            </a:r>
            <a:r>
              <a:rPr lang="en-US">
                <a:solidFill>
                  <a:srgbClr val="543E35"/>
                </a:solidFill>
              </a:rPr>
              <a:t> = </a:t>
            </a:r>
            <a:r>
              <a:rPr lang="en-US" err="1">
                <a:solidFill>
                  <a:srgbClr val="543E35"/>
                </a:solidFill>
              </a:rPr>
              <a:t>x</a:t>
            </a:r>
            <a:r>
              <a:rPr lang="en-US" baseline="-25000" err="1">
                <a:solidFill>
                  <a:srgbClr val="543E35"/>
                </a:solidFill>
              </a:rPr>
              <a:t>j</a:t>
            </a:r>
            <a:r>
              <a:rPr lang="en-US" baseline="30000" err="1">
                <a:solidFill>
                  <a:srgbClr val="543E35"/>
                </a:solidFill>
              </a:rPr>
              <a:t>T</a:t>
            </a:r>
            <a:r>
              <a:rPr lang="el-GR">
                <a:solidFill>
                  <a:srgbClr val="543E35"/>
                </a:solidFill>
              </a:rPr>
              <a:t>β</a:t>
            </a:r>
            <a:r>
              <a:rPr lang="el-GR" baseline="30000">
                <a:solidFill>
                  <a:srgbClr val="543E35"/>
                </a:solidFill>
              </a:rPr>
              <a:t>∗</a:t>
            </a:r>
            <a:r>
              <a:rPr lang="el-GR">
                <a:solidFill>
                  <a:srgbClr val="543E35"/>
                </a:solidFill>
              </a:rPr>
              <a:t> + ε</a:t>
            </a:r>
            <a:r>
              <a:rPr lang="en-US" baseline="-25000">
                <a:solidFill>
                  <a:srgbClr val="543E35"/>
                </a:solidFill>
              </a:rPr>
              <a:t>j </a:t>
            </a:r>
          </a:p>
          <a:p>
            <a:pPr marL="342900" indent="-342900" algn="l">
              <a:buFont typeface="Arial" panose="020B0604020202020204" pitchFamily="34" charset="0"/>
              <a:buChar char="•"/>
            </a:pPr>
            <a:r>
              <a:rPr lang="en-US">
                <a:solidFill>
                  <a:srgbClr val="543E35"/>
                </a:solidFill>
              </a:rPr>
              <a:t>We consider an online environment where we have access to an initial batch consisting of t</a:t>
            </a:r>
            <a:r>
              <a:rPr lang="en-US" baseline="-25000">
                <a:solidFill>
                  <a:srgbClr val="543E35"/>
                </a:solidFill>
              </a:rPr>
              <a:t>0</a:t>
            </a:r>
            <a:r>
              <a:rPr lang="en-US">
                <a:solidFill>
                  <a:srgbClr val="543E35"/>
                </a:solidFill>
              </a:rPr>
              <a:t> independently generated data points (x</a:t>
            </a:r>
            <a:r>
              <a:rPr lang="en-US" baseline="-25000">
                <a:solidFill>
                  <a:srgbClr val="543E35"/>
                </a:solidFill>
              </a:rPr>
              <a:t>0j</a:t>
            </a:r>
            <a:r>
              <a:rPr lang="en-US">
                <a:solidFill>
                  <a:srgbClr val="543E35"/>
                </a:solidFill>
              </a:rPr>
              <a:t> , y</a:t>
            </a:r>
            <a:r>
              <a:rPr lang="en-US" baseline="-25000">
                <a:solidFill>
                  <a:srgbClr val="543E35"/>
                </a:solidFill>
              </a:rPr>
              <a:t>0j</a:t>
            </a:r>
            <a:r>
              <a:rPr lang="en-US">
                <a:solidFill>
                  <a:srgbClr val="543E35"/>
                </a:solidFill>
              </a:rPr>
              <a:t> )</a:t>
            </a:r>
            <a:r>
              <a:rPr lang="en-US" baseline="-25000">
                <a:solidFill>
                  <a:srgbClr val="543E35"/>
                </a:solidFill>
              </a:rPr>
              <a:t>1≤j≤t0</a:t>
            </a:r>
          </a:p>
          <a:p>
            <a:pPr algn="l"/>
            <a:endParaRPr lang="en-IN">
              <a:solidFill>
                <a:srgbClr val="543E35"/>
              </a:solidFill>
            </a:endParaRPr>
          </a:p>
        </p:txBody>
      </p:sp>
    </p:spTree>
    <p:extLst>
      <p:ext uri="{BB962C8B-B14F-4D97-AF65-F5344CB8AC3E}">
        <p14:creationId xmlns:p14="http://schemas.microsoft.com/office/powerpoint/2010/main" val="2760376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264160" y="142240"/>
            <a:ext cx="11684000" cy="711775"/>
          </a:xfrm>
        </p:spPr>
        <p:txBody>
          <a:bodyPr/>
          <a:lstStyle/>
          <a:p>
            <a:r>
              <a:rPr lang="en-US"/>
              <a:t>FROM OFFLINE TO ONLINE  </a:t>
            </a:r>
          </a:p>
        </p:txBody>
      </p:sp>
      <mc:AlternateContent xmlns:mc="http://schemas.openxmlformats.org/markup-compatibility/2006">
        <mc:Choice xmlns:a14="http://schemas.microsoft.com/office/drawing/2010/main" Requires="a14">
          <p:sp>
            <p:nvSpPr>
              <p:cNvPr id="5" name="Subtitle 4">
                <a:extLst>
                  <a:ext uri="{FF2B5EF4-FFF2-40B4-BE49-F238E27FC236}">
                    <a16:creationId xmlns:a16="http://schemas.microsoft.com/office/drawing/2014/main" id="{D45608F0-9923-2B62-6FEF-B6524ED75DC2}"/>
                  </a:ext>
                </a:extLst>
              </p:cNvPr>
              <p:cNvSpPr>
                <a:spLocks noGrp="1"/>
              </p:cNvSpPr>
              <p:nvPr>
                <p:ph type="subTitle" idx="1"/>
              </p:nvPr>
            </p:nvSpPr>
            <p:spPr>
              <a:xfrm>
                <a:off x="776279" y="929077"/>
                <a:ext cx="11007404" cy="5704636"/>
              </a:xfrm>
            </p:spPr>
            <p:txBody>
              <a:bodyPr>
                <a:normAutofit lnSpcReduction="10000"/>
              </a:bodyPr>
              <a:lstStyle/>
              <a:p>
                <a:pPr algn="l"/>
                <a:r>
                  <a:rPr lang="en-IN" b="1" u="sng">
                    <a:solidFill>
                      <a:srgbClr val="543E35"/>
                    </a:solidFill>
                  </a:rPr>
                  <a:t>LOSS FUNCTION FOR THE INITIAL BATCH :</a:t>
                </a:r>
              </a:p>
              <a:p>
                <a:pPr algn="l"/>
                <a:r>
                  <a:rPr lang="en-IN">
                    <a:solidFill>
                      <a:srgbClr val="543E35"/>
                    </a:solidFill>
                  </a:rPr>
                  <a:t>      The corresponding loss function to the initial batch:</a:t>
                </a:r>
              </a:p>
              <a:p>
                <a:pPr algn="l"/>
                <a:endParaRPr lang="en-IN" b="1">
                  <a:solidFill>
                    <a:srgbClr val="543E35"/>
                  </a:solidFill>
                </a:endParaRPr>
              </a:p>
              <a:p>
                <a:pPr algn="l"/>
                <a:r>
                  <a:rPr lang="en-IN">
                    <a:solidFill>
                      <a:srgbClr val="543E35"/>
                    </a:solidFill>
                  </a:rPr>
                  <a:t>       </a:t>
                </a:r>
              </a:p>
              <a:p>
                <a:pPr algn="l"/>
                <a:r>
                  <a:rPr lang="en-IN">
                    <a:solidFill>
                      <a:srgbClr val="543E35"/>
                    </a:solidFill>
                  </a:rPr>
                  <a:t>                 Ideally if the machine had infinite memory after the reception of first t datapoints, as well as initial batch the offline LASSO estimates the regression coefficient vector </a:t>
                </a:r>
                <a14:m>
                  <m:oMath xmlns:m="http://schemas.openxmlformats.org/officeDocument/2006/math">
                    <m:r>
                      <a:rPr lang="en-IN" i="1" dirty="0" smtClean="0">
                        <a:solidFill>
                          <a:srgbClr val="543E35"/>
                        </a:solidFill>
                        <a:latin typeface="Cambria Math" panose="02040503050406030204" pitchFamily="18" charset="0"/>
                      </a:rPr>
                      <m:t>𝛽</m:t>
                    </m:r>
                    <m:r>
                      <a:rPr lang="en-IN" b="0" i="1" baseline="30000" dirty="0" smtClean="0">
                        <a:solidFill>
                          <a:srgbClr val="543E35"/>
                        </a:solidFill>
                        <a:latin typeface="Cambria Math" panose="02040503050406030204" pitchFamily="18" charset="0"/>
                      </a:rPr>
                      <m:t>∗</m:t>
                    </m:r>
                  </m:oMath>
                </a14:m>
                <a:r>
                  <a:rPr lang="en-IN">
                    <a:solidFill>
                      <a:srgbClr val="543E35"/>
                    </a:solidFill>
                  </a:rPr>
                  <a:t>  by directly solving </a:t>
                </a:r>
              </a:p>
              <a:p>
                <a:pPr algn="l"/>
                <a:endParaRPr lang="en-IN" b="1" baseline="-25000">
                  <a:solidFill>
                    <a:srgbClr val="543E35"/>
                  </a:solidFill>
                </a:endParaRPr>
              </a:p>
              <a:p>
                <a:pPr algn="l"/>
                <a:endParaRPr lang="en-IN" b="1" baseline="-25000">
                  <a:solidFill>
                    <a:srgbClr val="543E35"/>
                  </a:solidFill>
                </a:endParaRPr>
              </a:p>
              <a:p>
                <a:pPr algn="l"/>
                <a:r>
                  <a:rPr lang="en-IN" sz="3200" baseline="-25000">
                    <a:solidFill>
                      <a:srgbClr val="543E35"/>
                    </a:solidFill>
                  </a:rPr>
                  <a:t>       </a:t>
                </a:r>
              </a:p>
              <a:p>
                <a:pPr algn="l"/>
                <a:r>
                  <a:rPr lang="en-IN" sz="3200" baseline="-25000">
                    <a:solidFill>
                      <a:srgbClr val="543E35"/>
                    </a:solidFill>
                  </a:rPr>
                  <a:t>                   </a:t>
                </a:r>
              </a:p>
              <a:p>
                <a:pPr algn="l"/>
                <a:r>
                  <a:rPr lang="en-IN" sz="3200" baseline="-25000">
                    <a:solidFill>
                      <a:srgbClr val="543E35"/>
                    </a:solidFill>
                  </a:rPr>
                  <a:t>                    As we can see this framework is not a very good execution instead our new framework replaces all the loss functions of the online data excluding the initial batch by their linear approximation, approximated using the current best available estimator denoted by </a:t>
                </a:r>
                <a14:m>
                  <m:oMath xmlns:m="http://schemas.openxmlformats.org/officeDocument/2006/math">
                    <m:acc>
                      <m:accPr>
                        <m:chr m:val="̃"/>
                        <m:ctrlPr>
                          <a:rPr lang="en-IN" sz="3200" i="1" baseline="-25000" dirty="0" smtClean="0">
                            <a:solidFill>
                              <a:srgbClr val="543E35"/>
                            </a:solidFill>
                            <a:latin typeface="Cambria Math" panose="02040503050406030204" pitchFamily="18" charset="0"/>
                          </a:rPr>
                        </m:ctrlPr>
                      </m:accPr>
                      <m:e>
                        <m:r>
                          <a:rPr lang="en-IN" sz="3200" i="1" baseline="-25000" dirty="0" smtClean="0">
                            <a:solidFill>
                              <a:srgbClr val="543E35"/>
                            </a:solidFill>
                            <a:latin typeface="Cambria Math" panose="02040503050406030204" pitchFamily="18" charset="0"/>
                          </a:rPr>
                          <m:t>𝛽</m:t>
                        </m:r>
                      </m:e>
                    </m:acc>
                  </m:oMath>
                </a14:m>
                <a:r>
                  <a:rPr lang="en-IN" sz="3200" baseline="-25000">
                    <a:solidFill>
                      <a:srgbClr val="543E35"/>
                    </a:solidFill>
                  </a:rPr>
                  <a:t>  . We assigned a fixed weight to the initial batch and allow general weights for each online learning round. </a:t>
                </a:r>
                <a:r>
                  <a:rPr lang="en-IN" sz="3200">
                    <a:solidFill>
                      <a:srgbClr val="543E35"/>
                    </a:solidFill>
                  </a:rPr>
                  <a:t>   </a:t>
                </a:r>
                <a:endParaRPr lang="en-IN" sz="3200" baseline="-25000">
                  <a:solidFill>
                    <a:srgbClr val="543E35"/>
                  </a:solidFill>
                </a:endParaRPr>
              </a:p>
            </p:txBody>
          </p:sp>
        </mc:Choice>
        <mc:Fallback>
          <p:sp>
            <p:nvSpPr>
              <p:cNvPr id="5" name="Subtitle 4">
                <a:extLst>
                  <a:ext uri="{FF2B5EF4-FFF2-40B4-BE49-F238E27FC236}">
                    <a16:creationId xmlns:a16="http://schemas.microsoft.com/office/drawing/2014/main" id="{D45608F0-9923-2B62-6FEF-B6524ED75DC2}"/>
                  </a:ext>
                </a:extLst>
              </p:cNvPr>
              <p:cNvSpPr>
                <a:spLocks noGrp="1" noRot="1" noChangeAspect="1" noMove="1" noResize="1" noEditPoints="1" noAdjustHandles="1" noChangeArrowheads="1" noChangeShapeType="1" noTextEdit="1"/>
              </p:cNvSpPr>
              <p:nvPr>
                <p:ph type="subTitle" idx="1"/>
              </p:nvPr>
            </p:nvSpPr>
            <p:spPr>
              <a:xfrm>
                <a:off x="776279" y="929077"/>
                <a:ext cx="11007404" cy="5704636"/>
              </a:xfrm>
              <a:blipFill>
                <a:blip r:embed="rId2"/>
                <a:stretch>
                  <a:fillRect l="-831" t="-1923" r="-886"/>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D40B510B-8BB4-286D-CD1E-B2F8BD8D99CE}"/>
              </a:ext>
            </a:extLst>
          </p:cNvPr>
          <p:cNvPicPr>
            <a:picLocks noChangeAspect="1"/>
          </p:cNvPicPr>
          <p:nvPr/>
        </p:nvPicPr>
        <p:blipFill>
          <a:blip r:embed="rId3"/>
          <a:stretch>
            <a:fillRect/>
          </a:stretch>
        </p:blipFill>
        <p:spPr>
          <a:xfrm>
            <a:off x="4214734" y="3781395"/>
            <a:ext cx="3762531" cy="754811"/>
          </a:xfrm>
          <a:prstGeom prst="rect">
            <a:avLst/>
          </a:prstGeom>
        </p:spPr>
      </p:pic>
      <p:pic>
        <p:nvPicPr>
          <p:cNvPr id="9" name="Picture 8">
            <a:extLst>
              <a:ext uri="{FF2B5EF4-FFF2-40B4-BE49-F238E27FC236}">
                <a16:creationId xmlns:a16="http://schemas.microsoft.com/office/drawing/2014/main" id="{F9299617-3C19-5D97-7974-C69EF2C26DBC}"/>
              </a:ext>
            </a:extLst>
          </p:cNvPr>
          <p:cNvPicPr>
            <a:picLocks noChangeAspect="1"/>
          </p:cNvPicPr>
          <p:nvPr/>
        </p:nvPicPr>
        <p:blipFill>
          <a:blip r:embed="rId4"/>
          <a:stretch>
            <a:fillRect/>
          </a:stretch>
        </p:blipFill>
        <p:spPr>
          <a:xfrm>
            <a:off x="5368294" y="1798160"/>
            <a:ext cx="3065675" cy="683912"/>
          </a:xfrm>
          <a:prstGeom prst="rect">
            <a:avLst/>
          </a:prstGeom>
        </p:spPr>
      </p:pic>
    </p:spTree>
    <p:extLst>
      <p:ext uri="{BB962C8B-B14F-4D97-AF65-F5344CB8AC3E}">
        <p14:creationId xmlns:p14="http://schemas.microsoft.com/office/powerpoint/2010/main" val="2233973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a:t>OBJECTIVES</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1147235688"/>
              </p:ext>
            </p:extLst>
          </p:nvPr>
        </p:nvGraphicFramePr>
        <p:xfrm>
          <a:off x="7487920" y="822960"/>
          <a:ext cx="3999697" cy="5227644"/>
        </p:xfrm>
        <a:graphic>
          <a:graphicData uri="http://schemas.openxmlformats.org/drawingml/2006/table">
            <a:tbl>
              <a:tblPr firstRow="1" bandRow="1"/>
              <a:tblGrid>
                <a:gridCol w="3999697">
                  <a:extLst>
                    <a:ext uri="{9D8B030D-6E8A-4147-A177-3AD203B41FA5}">
                      <a16:colId xmlns:a16="http://schemas.microsoft.com/office/drawing/2014/main" val="1563570424"/>
                    </a:ext>
                  </a:extLst>
                </a:gridCol>
              </a:tblGrid>
              <a:tr h="78655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a:latin typeface="+mn-lt"/>
                          <a:cs typeface="Gill Sans Light" panose="020B0302020104020203" pitchFamily="34" charset="-79"/>
                        </a:rPr>
                        <a:t>INTRODUCTION</a:t>
                      </a:r>
                    </a:p>
                    <a:p>
                      <a:pPr algn="r"/>
                      <a:endParaRPr lang="en-US" sz="180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88768">
                <a:tc>
                  <a:txBody>
                    <a:bodyPr/>
                    <a:lstStyle/>
                    <a:p>
                      <a:pPr marL="457200" marR="0" lvl="1" indent="0" algn="r" defTabSz="914400" rtl="0" eaLnBrk="1" fontAlgn="auto" latinLnBrk="0" hangingPunct="1">
                        <a:lnSpc>
                          <a:spcPct val="100000"/>
                        </a:lnSpc>
                        <a:spcBef>
                          <a:spcPts val="0"/>
                        </a:spcBef>
                        <a:spcAft>
                          <a:spcPts val="0"/>
                        </a:spcAft>
                        <a:buClrTx/>
                        <a:buSzTx/>
                        <a:buFontTx/>
                        <a:buNone/>
                        <a:tabLst/>
                        <a:defRPr/>
                      </a:pPr>
                      <a:r>
                        <a:rPr lang="en-US" sz="2400">
                          <a:latin typeface="+mn-lt"/>
                          <a:cs typeface="Gill Sans Light" panose="020B0302020104020203" pitchFamily="34" charset="-79"/>
                        </a:rPr>
                        <a:t>CHALLENGES</a:t>
                      </a:r>
                    </a:p>
                    <a:p>
                      <a:pPr marL="457200" lvl="1" algn="r" defTabSz="914400" rtl="0" eaLnBrk="1" latinLnBrk="0" hangingPunct="1"/>
                      <a:endParaRPr lang="en-US" sz="1800" kern="120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0894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a:latin typeface="+mn-lt"/>
                          <a:cs typeface="Gill Sans Light" panose="020B0302020104020203" pitchFamily="34" charset="-79"/>
                        </a:rPr>
                        <a:t>A LITTLE BACKGROUND</a:t>
                      </a:r>
                    </a:p>
                    <a:p>
                      <a:pPr marL="0" algn="r" defTabSz="914400" rtl="0" eaLnBrk="1" latinLnBrk="0" hangingPunct="1"/>
                      <a:endParaRPr lang="en-US" sz="1800" kern="120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6859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a:latin typeface="+mn-lt"/>
                          <a:cs typeface="Gill Sans Light" panose="020B0302020104020203" pitchFamily="34" charset="-79"/>
                        </a:rPr>
                        <a:t>ALGORITHM</a:t>
                      </a:r>
                    </a:p>
                    <a:p>
                      <a:pPr marL="0" algn="r" defTabSz="914400" rtl="0" eaLnBrk="1" latinLnBrk="0" hangingPunct="1"/>
                      <a:endParaRPr lang="en-US" sz="1800" kern="120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147478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a:latin typeface="+mn-lt"/>
                          <a:cs typeface="Gill Sans Light" panose="020B0302020104020203" pitchFamily="34" charset="-79"/>
                        </a:rPr>
                        <a:t>CONCLUSION</a:t>
                      </a:r>
                    </a:p>
                    <a:p>
                      <a:pPr marL="0" algn="r" defTabSz="914400" rtl="0" eaLnBrk="1" latinLnBrk="0" hangingPunct="1"/>
                      <a:endParaRPr lang="en-US" sz="1800" kern="1200">
                        <a:solidFill>
                          <a:schemeClr val="tx1"/>
                        </a:solidFill>
                        <a:latin typeface="+mj-lt"/>
                        <a:ea typeface="+mn-ea"/>
                        <a:cs typeface="+mn-cs"/>
                      </a:endParaRPr>
                    </a:p>
                    <a:p>
                      <a:pPr marL="0" algn="r" defTabSz="914400" rtl="0" eaLnBrk="1" latinLnBrk="0" hangingPunct="1"/>
                      <a:endParaRPr lang="en-US" sz="1800" kern="120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264160" y="142240"/>
            <a:ext cx="11684000" cy="711775"/>
          </a:xfrm>
        </p:spPr>
        <p:txBody>
          <a:bodyPr/>
          <a:lstStyle/>
          <a:p>
            <a:r>
              <a:rPr lang="en-US"/>
              <a:t>FROM OFFLINE TO ONLINE  </a:t>
            </a:r>
          </a:p>
        </p:txBody>
      </p:sp>
      <mc:AlternateContent xmlns:mc="http://schemas.openxmlformats.org/markup-compatibility/2006">
        <mc:Choice xmlns:a14="http://schemas.microsoft.com/office/drawing/2010/main" Requires="a14">
          <p:sp>
            <p:nvSpPr>
              <p:cNvPr id="5" name="Subtitle 4">
                <a:extLst>
                  <a:ext uri="{FF2B5EF4-FFF2-40B4-BE49-F238E27FC236}">
                    <a16:creationId xmlns:a16="http://schemas.microsoft.com/office/drawing/2014/main" id="{D45608F0-9923-2B62-6FEF-B6524ED75DC2}"/>
                  </a:ext>
                </a:extLst>
              </p:cNvPr>
              <p:cNvSpPr>
                <a:spLocks noGrp="1"/>
              </p:cNvSpPr>
              <p:nvPr>
                <p:ph type="subTitle" idx="1"/>
              </p:nvPr>
            </p:nvSpPr>
            <p:spPr>
              <a:xfrm>
                <a:off x="121920" y="711200"/>
                <a:ext cx="11826240" cy="5922513"/>
              </a:xfrm>
            </p:spPr>
            <p:txBody>
              <a:bodyPr>
                <a:normAutofit/>
              </a:bodyPr>
              <a:lstStyle/>
              <a:p>
                <a:pPr algn="l"/>
                <a:r>
                  <a:rPr lang="en-IN" b="1" u="sng">
                    <a:solidFill>
                      <a:srgbClr val="543E35"/>
                    </a:solidFill>
                  </a:rPr>
                  <a:t>LOSS FUNCTION FOR THE INITIAL BATCH :</a:t>
                </a:r>
              </a:p>
              <a:p>
                <a:pPr algn="l"/>
                <a:r>
                  <a:rPr lang="en-IN">
                    <a:solidFill>
                      <a:srgbClr val="543E35"/>
                    </a:solidFill>
                  </a:rPr>
                  <a:t>                      </a:t>
                </a:r>
                <a:r>
                  <a:rPr lang="en-US">
                    <a:solidFill>
                      <a:srgbClr val="543E35"/>
                    </a:solidFill>
                  </a:rPr>
                  <a:t>let </a:t>
                </a:r>
                <a:r>
                  <a:rPr lang="en-US" err="1">
                    <a:solidFill>
                      <a:srgbClr val="543E35"/>
                    </a:solidFill>
                  </a:rPr>
                  <a:t>w</a:t>
                </a:r>
                <a:r>
                  <a:rPr lang="en-US" baseline="-25000" err="1">
                    <a:solidFill>
                      <a:srgbClr val="543E35"/>
                    </a:solidFill>
                  </a:rPr>
                  <a:t>t,j</a:t>
                </a:r>
                <a:r>
                  <a:rPr lang="en-US" baseline="-25000">
                    <a:solidFill>
                      <a:srgbClr val="543E35"/>
                    </a:solidFill>
                  </a:rPr>
                  <a:t> </a:t>
                </a:r>
                <a:r>
                  <a:rPr lang="en-US">
                    <a:solidFill>
                      <a:srgbClr val="543E35"/>
                    </a:solidFill>
                  </a:rPr>
                  <a:t>be the weight for the j-</a:t>
                </a:r>
                <a:r>
                  <a:rPr lang="en-US" err="1">
                    <a:solidFill>
                      <a:srgbClr val="543E35"/>
                    </a:solidFill>
                  </a:rPr>
                  <a:t>th</a:t>
                </a:r>
                <a:r>
                  <a:rPr lang="en-US">
                    <a:solidFill>
                      <a:srgbClr val="543E35"/>
                    </a:solidFill>
                  </a:rPr>
                  <a:t> data (</a:t>
                </a:r>
                <a:r>
                  <a:rPr lang="en-US" err="1">
                    <a:solidFill>
                      <a:srgbClr val="543E35"/>
                    </a:solidFill>
                  </a:rPr>
                  <a:t>x</a:t>
                </a:r>
                <a:r>
                  <a:rPr lang="en-US" baseline="-25000" err="1">
                    <a:solidFill>
                      <a:srgbClr val="543E35"/>
                    </a:solidFill>
                  </a:rPr>
                  <a:t>j</a:t>
                </a:r>
                <a:r>
                  <a:rPr lang="en-US">
                    <a:solidFill>
                      <a:srgbClr val="543E35"/>
                    </a:solidFill>
                  </a:rPr>
                  <a:t> , </a:t>
                </a:r>
                <a:r>
                  <a:rPr lang="en-US" err="1">
                    <a:solidFill>
                      <a:srgbClr val="543E35"/>
                    </a:solidFill>
                  </a:rPr>
                  <a:t>y</a:t>
                </a:r>
                <a:r>
                  <a:rPr lang="en-US" baseline="-25000" err="1">
                    <a:solidFill>
                      <a:srgbClr val="543E35"/>
                    </a:solidFill>
                  </a:rPr>
                  <a:t>j</a:t>
                </a:r>
                <a:r>
                  <a:rPr lang="en-US">
                    <a:solidFill>
                      <a:srgbClr val="543E35"/>
                    </a:solidFill>
                  </a:rPr>
                  <a:t> ) and let, </a:t>
                </a:r>
                <a:r>
                  <a:rPr lang="en-US" err="1">
                    <a:solidFill>
                      <a:srgbClr val="543E35"/>
                    </a:solidFill>
                  </a:rPr>
                  <a:t>W</a:t>
                </a:r>
                <a:r>
                  <a:rPr lang="en-US" baseline="-25000" err="1">
                    <a:solidFill>
                      <a:srgbClr val="543E35"/>
                    </a:solidFill>
                  </a:rPr>
                  <a:t>t</a:t>
                </a:r>
                <a:r>
                  <a:rPr lang="en-US">
                    <a:solidFill>
                      <a:srgbClr val="543E35"/>
                    </a:solidFill>
                  </a:rPr>
                  <a:t> =</a:t>
                </a:r>
                <a:r>
                  <a:rPr lang="en-US" baseline="-25000">
                    <a:solidFill>
                      <a:srgbClr val="543E35"/>
                    </a:solidFill>
                  </a:rPr>
                  <a:t> </a:t>
                </a:r>
                <a14:m>
                  <m:oMath xmlns:m="http://schemas.openxmlformats.org/officeDocument/2006/math">
                    <m:r>
                      <a:rPr lang="en-US" i="1" smtClean="0">
                        <a:solidFill>
                          <a:srgbClr val="543E35"/>
                        </a:solidFill>
                        <a:latin typeface="Cambria Math" panose="02040503050406030204" pitchFamily="18" charset="0"/>
                      </a:rPr>
                      <m:t>𝛴</m:t>
                    </m:r>
                    <m:r>
                      <a:rPr lang="en-US" i="1" baseline="-25000" smtClean="0">
                        <a:solidFill>
                          <a:srgbClr val="543E35"/>
                        </a:solidFill>
                        <a:latin typeface="Cambria Math" panose="02040503050406030204" pitchFamily="18" charset="0"/>
                      </a:rPr>
                      <m:t> </m:t>
                    </m:r>
                    <m:r>
                      <m:rPr>
                        <m:sty m:val="p"/>
                      </m:rPr>
                      <a:rPr lang="en-IN" b="0" i="0" baseline="-25000" smtClean="0">
                        <a:solidFill>
                          <a:srgbClr val="543E35"/>
                        </a:solidFill>
                        <a:latin typeface="Cambria Math" panose="02040503050406030204" pitchFamily="18" charset="0"/>
                      </a:rPr>
                      <m:t>j</m:t>
                    </m:r>
                    <m:r>
                      <a:rPr lang="en-IN" b="0" i="0" baseline="-25000" smtClean="0">
                        <a:solidFill>
                          <a:srgbClr val="543E35"/>
                        </a:solidFill>
                        <a:latin typeface="Cambria Math" panose="02040503050406030204" pitchFamily="18" charset="0"/>
                      </a:rPr>
                      <m:t>=1</m:t>
                    </m:r>
                  </m:oMath>
                </a14:m>
                <a:r>
                  <a:rPr lang="en-US">
                    <a:solidFill>
                      <a:srgbClr val="543E35"/>
                    </a:solidFill>
                  </a:rPr>
                  <a:t> </a:t>
                </a:r>
                <a:r>
                  <a:rPr lang="en-US" err="1">
                    <a:solidFill>
                      <a:srgbClr val="543E35"/>
                    </a:solidFill>
                  </a:rPr>
                  <a:t>w</a:t>
                </a:r>
                <a:r>
                  <a:rPr lang="en-US" baseline="-25000" err="1">
                    <a:solidFill>
                      <a:srgbClr val="543E35"/>
                    </a:solidFill>
                  </a:rPr>
                  <a:t>t,j</a:t>
                </a:r>
                <a:r>
                  <a:rPr lang="en-US" baseline="-25000">
                    <a:solidFill>
                      <a:srgbClr val="543E35"/>
                    </a:solidFill>
                  </a:rPr>
                  <a:t> </a:t>
                </a:r>
                <a:r>
                  <a:rPr lang="en-US">
                    <a:solidFill>
                      <a:srgbClr val="543E35"/>
                    </a:solidFill>
                  </a:rPr>
                  <a:t>be the total weights, we define the loss function as</a:t>
                </a:r>
              </a:p>
              <a:p>
                <a:pPr algn="l"/>
                <a:endParaRPr lang="en-US">
                  <a:solidFill>
                    <a:srgbClr val="543E35"/>
                  </a:solidFill>
                </a:endParaRPr>
              </a:p>
              <a:p>
                <a:pPr algn="l"/>
                <a:r>
                  <a:rPr lang="en-US">
                    <a:solidFill>
                      <a:srgbClr val="543E35"/>
                    </a:solidFill>
                  </a:rPr>
                  <a:t>  </a:t>
                </a:r>
              </a:p>
              <a:p>
                <a:pPr algn="l"/>
                <a:r>
                  <a:rPr lang="en-US">
                    <a:solidFill>
                      <a:srgbClr val="543E35"/>
                    </a:solidFill>
                  </a:rPr>
                  <a:t>                      Here we call β ̃ the root of the loss function to evaluate the linear approximation terms. In our formulation, the quadratic term l0(β) resulted from the initial batch helps provide the curvature of the loss function, while the linear approximation terms utilizes data from the subsequent online learning rounds, which would not affect the curvature but help us improve the statistical accuracy of the obtained solution at the current online round. Note that for the initial batch where t = 0, we do not introduce any linear approximation and the above loss function reduces to the standard least-squared loss.</a:t>
                </a:r>
              </a:p>
              <a:p>
                <a:pPr algn="l"/>
                <a:r>
                  <a:rPr lang="en-US">
                    <a:solidFill>
                      <a:srgbClr val="543E35"/>
                    </a:solidFill>
                  </a:rPr>
                  <a:t>                      To better understand the loss function , let us calculate it’s gradient at β.</a:t>
                </a:r>
                <a:endParaRPr lang="en-IN">
                  <a:solidFill>
                    <a:srgbClr val="543E35"/>
                  </a:solidFill>
                </a:endParaRPr>
              </a:p>
            </p:txBody>
          </p:sp>
        </mc:Choice>
        <mc:Fallback>
          <p:sp>
            <p:nvSpPr>
              <p:cNvPr id="5" name="Subtitle 4">
                <a:extLst>
                  <a:ext uri="{FF2B5EF4-FFF2-40B4-BE49-F238E27FC236}">
                    <a16:creationId xmlns:a16="http://schemas.microsoft.com/office/drawing/2014/main" id="{D45608F0-9923-2B62-6FEF-B6524ED75DC2}"/>
                  </a:ext>
                </a:extLst>
              </p:cNvPr>
              <p:cNvSpPr>
                <a:spLocks noGrp="1" noRot="1" noChangeAspect="1" noMove="1" noResize="1" noEditPoints="1" noAdjustHandles="1" noChangeArrowheads="1" noChangeShapeType="1" noTextEdit="1"/>
              </p:cNvSpPr>
              <p:nvPr>
                <p:ph type="subTitle" idx="1"/>
              </p:nvPr>
            </p:nvSpPr>
            <p:spPr>
              <a:xfrm>
                <a:off x="121920" y="711200"/>
                <a:ext cx="11826240" cy="5922513"/>
              </a:xfrm>
              <a:blipFill>
                <a:blip r:embed="rId2"/>
                <a:stretch>
                  <a:fillRect l="-773" t="-1339" r="-412"/>
                </a:stretch>
              </a:blipFill>
            </p:spPr>
            <p:txBody>
              <a:bodyPr/>
              <a:lstStyle/>
              <a:p>
                <a:r>
                  <a:rPr lang="en-IN">
                    <a:noFill/>
                  </a:rPr>
                  <a:t> </a:t>
                </a:r>
              </a:p>
            </p:txBody>
          </p:sp>
        </mc:Fallback>
      </mc:AlternateContent>
      <p:pic>
        <p:nvPicPr>
          <p:cNvPr id="13" name="Picture 12">
            <a:extLst>
              <a:ext uri="{FF2B5EF4-FFF2-40B4-BE49-F238E27FC236}">
                <a16:creationId xmlns:a16="http://schemas.microsoft.com/office/drawing/2014/main" id="{B5DB9FD6-49EF-6F80-E8E3-BBB34ABDC16D}"/>
              </a:ext>
            </a:extLst>
          </p:cNvPr>
          <p:cNvPicPr>
            <a:picLocks noChangeAspect="1"/>
          </p:cNvPicPr>
          <p:nvPr/>
        </p:nvPicPr>
        <p:blipFill>
          <a:blip r:embed="rId3"/>
          <a:stretch>
            <a:fillRect/>
          </a:stretch>
        </p:blipFill>
        <p:spPr>
          <a:xfrm>
            <a:off x="4776301" y="1788160"/>
            <a:ext cx="4692819" cy="934721"/>
          </a:xfrm>
          <a:prstGeom prst="rect">
            <a:avLst/>
          </a:prstGeom>
        </p:spPr>
      </p:pic>
      <p:pic>
        <p:nvPicPr>
          <p:cNvPr id="4" name="Picture 3">
            <a:extLst>
              <a:ext uri="{FF2B5EF4-FFF2-40B4-BE49-F238E27FC236}">
                <a16:creationId xmlns:a16="http://schemas.microsoft.com/office/drawing/2014/main" id="{6B33312C-3658-3BF4-E6DF-4D23F59433ED}"/>
              </a:ext>
            </a:extLst>
          </p:cNvPr>
          <p:cNvPicPr>
            <a:picLocks noChangeAspect="1"/>
          </p:cNvPicPr>
          <p:nvPr/>
        </p:nvPicPr>
        <p:blipFill>
          <a:blip r:embed="rId4"/>
          <a:stretch>
            <a:fillRect/>
          </a:stretch>
        </p:blipFill>
        <p:spPr>
          <a:xfrm>
            <a:off x="4077228" y="5675613"/>
            <a:ext cx="4924532" cy="766873"/>
          </a:xfrm>
          <a:prstGeom prst="rect">
            <a:avLst/>
          </a:prstGeom>
        </p:spPr>
      </p:pic>
    </p:spTree>
    <p:extLst>
      <p:ext uri="{BB962C8B-B14F-4D97-AF65-F5344CB8AC3E}">
        <p14:creationId xmlns:p14="http://schemas.microsoft.com/office/powerpoint/2010/main" val="1207675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264160" y="142240"/>
            <a:ext cx="11684000" cy="711775"/>
          </a:xfrm>
        </p:spPr>
        <p:txBody>
          <a:bodyPr/>
          <a:lstStyle/>
          <a:p>
            <a:r>
              <a:rPr lang="en-US"/>
              <a:t>Algorithm   </a:t>
            </a:r>
          </a:p>
        </p:txBody>
      </p:sp>
      <p:sp>
        <p:nvSpPr>
          <p:cNvPr id="5" name="Subtitle 4">
            <a:extLst>
              <a:ext uri="{FF2B5EF4-FFF2-40B4-BE49-F238E27FC236}">
                <a16:creationId xmlns:a16="http://schemas.microsoft.com/office/drawing/2014/main" id="{D45608F0-9923-2B62-6FEF-B6524ED75DC2}"/>
              </a:ext>
            </a:extLst>
          </p:cNvPr>
          <p:cNvSpPr>
            <a:spLocks noGrp="1"/>
          </p:cNvSpPr>
          <p:nvPr>
            <p:ph type="subTitle" idx="1"/>
          </p:nvPr>
        </p:nvSpPr>
        <p:spPr>
          <a:xfrm>
            <a:off x="121920" y="854015"/>
            <a:ext cx="11826240" cy="5779698"/>
          </a:xfrm>
        </p:spPr>
        <p:txBody>
          <a:bodyPr>
            <a:normAutofit/>
          </a:bodyPr>
          <a:lstStyle/>
          <a:p>
            <a:pPr algn="l"/>
            <a:r>
              <a:rPr lang="en-US">
                <a:solidFill>
                  <a:srgbClr val="543E35"/>
                </a:solidFill>
              </a:rPr>
              <a:t>             After introducing the loss function, we formally state our algorithm for solving streaming sparse regression. Our online Lasso algorithm consists of the following two stages. In the first stage, we calculate our initial estimator as </a:t>
            </a:r>
          </a:p>
          <a:p>
            <a:pPr algn="l"/>
            <a:endParaRPr lang="en-US">
              <a:solidFill>
                <a:srgbClr val="543E35"/>
              </a:solidFill>
            </a:endParaRPr>
          </a:p>
          <a:p>
            <a:pPr algn="l"/>
            <a:r>
              <a:rPr lang="en-US">
                <a:solidFill>
                  <a:srgbClr val="543E35"/>
                </a:solidFill>
              </a:rPr>
              <a:t>              </a:t>
            </a:r>
          </a:p>
          <a:p>
            <a:pPr algn="l"/>
            <a:r>
              <a:rPr lang="en-US">
                <a:solidFill>
                  <a:srgbClr val="543E35"/>
                </a:solidFill>
              </a:rPr>
              <a:t>               Our second stage recursively solves a l</a:t>
            </a:r>
            <a:r>
              <a:rPr lang="en-US" baseline="-25000">
                <a:solidFill>
                  <a:srgbClr val="543E35"/>
                </a:solidFill>
              </a:rPr>
              <a:t>1</a:t>
            </a:r>
            <a:r>
              <a:rPr lang="en-US">
                <a:solidFill>
                  <a:srgbClr val="543E35"/>
                </a:solidFill>
              </a:rPr>
              <a:t>-regularized optimization problem, with β</a:t>
            </a:r>
            <a:r>
              <a:rPr lang="en-US" baseline="-25000">
                <a:solidFill>
                  <a:srgbClr val="543E35"/>
                </a:solidFill>
              </a:rPr>
              <a:t>0 </a:t>
            </a:r>
            <a:r>
              <a:rPr lang="en-US">
                <a:solidFill>
                  <a:srgbClr val="543E35"/>
                </a:solidFill>
              </a:rPr>
              <a:t>being the initialization point. Specifically, letting β</a:t>
            </a:r>
            <a:r>
              <a:rPr lang="en-US" baseline="-25000">
                <a:solidFill>
                  <a:srgbClr val="543E35"/>
                </a:solidFill>
              </a:rPr>
              <a:t>t−1</a:t>
            </a:r>
            <a:r>
              <a:rPr lang="en-US">
                <a:solidFill>
                  <a:srgbClr val="543E35"/>
                </a:solidFill>
              </a:rPr>
              <a:t> be the optimal solution obtained for iteration t − 1, upon receiving the t-</a:t>
            </a:r>
            <a:r>
              <a:rPr lang="en-US" err="1">
                <a:solidFill>
                  <a:srgbClr val="543E35"/>
                </a:solidFill>
              </a:rPr>
              <a:t>th</a:t>
            </a:r>
            <a:r>
              <a:rPr lang="en-US">
                <a:solidFill>
                  <a:srgbClr val="543E35"/>
                </a:solidFill>
              </a:rPr>
              <a:t> data point, we adopt Lt(β; β</a:t>
            </a:r>
            <a:r>
              <a:rPr lang="en-US" baseline="-25000">
                <a:solidFill>
                  <a:srgbClr val="543E35"/>
                </a:solidFill>
              </a:rPr>
              <a:t>t−1</a:t>
            </a:r>
            <a:r>
              <a:rPr lang="en-US">
                <a:solidFill>
                  <a:srgbClr val="543E35"/>
                </a:solidFill>
              </a:rPr>
              <a:t>) as the loss function and solve </a:t>
            </a:r>
          </a:p>
          <a:p>
            <a:pPr algn="l"/>
            <a:endParaRPr lang="en-US">
              <a:solidFill>
                <a:srgbClr val="543E35"/>
              </a:solidFill>
            </a:endParaRPr>
          </a:p>
          <a:p>
            <a:pPr algn="l"/>
            <a:r>
              <a:rPr lang="en-US">
                <a:solidFill>
                  <a:srgbClr val="543E35"/>
                </a:solidFill>
              </a:rPr>
              <a:t>               </a:t>
            </a:r>
          </a:p>
          <a:p>
            <a:pPr algn="l"/>
            <a:r>
              <a:rPr lang="en-US">
                <a:solidFill>
                  <a:srgbClr val="543E35"/>
                </a:solidFill>
              </a:rPr>
              <a:t>                We collect the algorithm in Algorithm 1 and refer to this approach as the Online Linearized LASSO (</a:t>
            </a:r>
            <a:r>
              <a:rPr lang="en-US" err="1">
                <a:solidFill>
                  <a:srgbClr val="543E35"/>
                </a:solidFill>
              </a:rPr>
              <a:t>OLin</a:t>
            </a:r>
            <a:r>
              <a:rPr lang="en-US">
                <a:solidFill>
                  <a:srgbClr val="543E35"/>
                </a:solidFill>
              </a:rPr>
              <a:t>-LASSO). Note the </a:t>
            </a:r>
            <a:r>
              <a:rPr lang="en-US" err="1">
                <a:solidFill>
                  <a:srgbClr val="543E35"/>
                </a:solidFill>
              </a:rPr>
              <a:t>the</a:t>
            </a:r>
            <a:r>
              <a:rPr lang="en-US">
                <a:solidFill>
                  <a:srgbClr val="543E35"/>
                </a:solidFill>
              </a:rPr>
              <a:t> loss function preserves a simple structure that it is the sum of a quadratic function and a linear term, which can be efficiently solved by various algorithms.</a:t>
            </a:r>
          </a:p>
        </p:txBody>
      </p:sp>
      <p:pic>
        <p:nvPicPr>
          <p:cNvPr id="6" name="Picture 5">
            <a:extLst>
              <a:ext uri="{FF2B5EF4-FFF2-40B4-BE49-F238E27FC236}">
                <a16:creationId xmlns:a16="http://schemas.microsoft.com/office/drawing/2014/main" id="{518695FD-7BBD-BE91-6B31-E502A958C370}"/>
              </a:ext>
            </a:extLst>
          </p:cNvPr>
          <p:cNvPicPr>
            <a:picLocks noChangeAspect="1"/>
          </p:cNvPicPr>
          <p:nvPr/>
        </p:nvPicPr>
        <p:blipFill>
          <a:blip r:embed="rId2"/>
          <a:stretch>
            <a:fillRect/>
          </a:stretch>
        </p:blipFill>
        <p:spPr>
          <a:xfrm>
            <a:off x="5139586" y="1835747"/>
            <a:ext cx="4026107" cy="641383"/>
          </a:xfrm>
          <a:prstGeom prst="rect">
            <a:avLst/>
          </a:prstGeom>
        </p:spPr>
      </p:pic>
      <p:pic>
        <p:nvPicPr>
          <p:cNvPr id="8" name="Picture 7">
            <a:extLst>
              <a:ext uri="{FF2B5EF4-FFF2-40B4-BE49-F238E27FC236}">
                <a16:creationId xmlns:a16="http://schemas.microsoft.com/office/drawing/2014/main" id="{0B1BD209-15B9-F8D2-3B4A-63751AAB39C3}"/>
              </a:ext>
            </a:extLst>
          </p:cNvPr>
          <p:cNvPicPr>
            <a:picLocks noChangeAspect="1"/>
          </p:cNvPicPr>
          <p:nvPr/>
        </p:nvPicPr>
        <p:blipFill>
          <a:blip r:embed="rId3"/>
          <a:stretch>
            <a:fillRect/>
          </a:stretch>
        </p:blipFill>
        <p:spPr>
          <a:xfrm>
            <a:off x="5139586" y="3914039"/>
            <a:ext cx="3813307" cy="641382"/>
          </a:xfrm>
          <a:prstGeom prst="rect">
            <a:avLst/>
          </a:prstGeom>
        </p:spPr>
      </p:pic>
    </p:spTree>
    <p:extLst>
      <p:ext uri="{BB962C8B-B14F-4D97-AF65-F5344CB8AC3E}">
        <p14:creationId xmlns:p14="http://schemas.microsoft.com/office/powerpoint/2010/main" val="2146310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264160" y="142240"/>
            <a:ext cx="11684000" cy="711775"/>
          </a:xfrm>
        </p:spPr>
        <p:txBody>
          <a:bodyPr/>
          <a:lstStyle/>
          <a:p>
            <a:r>
              <a:rPr lang="en-IN" sz="4800"/>
              <a:t>Memory Efficient Weighting Scheme </a:t>
            </a:r>
            <a:r>
              <a:rPr lang="en-US" sz="4800"/>
              <a:t> </a:t>
            </a:r>
          </a:p>
        </p:txBody>
      </p:sp>
      <mc:AlternateContent xmlns:mc="http://schemas.openxmlformats.org/markup-compatibility/2006">
        <mc:Choice xmlns:a14="http://schemas.microsoft.com/office/drawing/2010/main" Requires="a14">
          <p:sp>
            <p:nvSpPr>
              <p:cNvPr id="5" name="Subtitle 4">
                <a:extLst>
                  <a:ext uri="{FF2B5EF4-FFF2-40B4-BE49-F238E27FC236}">
                    <a16:creationId xmlns:a16="http://schemas.microsoft.com/office/drawing/2014/main" id="{D45608F0-9923-2B62-6FEF-B6524ED75DC2}"/>
                  </a:ext>
                </a:extLst>
              </p:cNvPr>
              <p:cNvSpPr>
                <a:spLocks noGrp="1"/>
              </p:cNvSpPr>
              <p:nvPr>
                <p:ph type="subTitle" idx="1"/>
              </p:nvPr>
            </p:nvSpPr>
            <p:spPr>
              <a:xfrm>
                <a:off x="121920" y="854015"/>
                <a:ext cx="11826240" cy="5779698"/>
              </a:xfrm>
            </p:spPr>
            <p:txBody>
              <a:bodyPr>
                <a:normAutofit/>
              </a:bodyPr>
              <a:lstStyle/>
              <a:p>
                <a:pPr algn="l"/>
                <a:r>
                  <a:rPr lang="en-US" b="1" u="sng" dirty="0">
                    <a:solidFill>
                      <a:srgbClr val="543E35"/>
                    </a:solidFill>
                  </a:rPr>
                  <a:t>t-independent weights</a:t>
                </a:r>
                <a:r>
                  <a:rPr lang="en-US" dirty="0">
                    <a:solidFill>
                      <a:srgbClr val="543E35"/>
                    </a:solidFill>
                  </a:rPr>
                  <a:t>: For t-independent weights </a:t>
                </a:r>
                <a:r>
                  <a:rPr lang="en-US" dirty="0" err="1">
                    <a:solidFill>
                      <a:srgbClr val="543E35"/>
                    </a:solidFill>
                  </a:rPr>
                  <a:t>w</a:t>
                </a:r>
                <a:r>
                  <a:rPr lang="en-US" baseline="-25000" dirty="0" err="1">
                    <a:solidFill>
                      <a:srgbClr val="543E35"/>
                    </a:solidFill>
                  </a:rPr>
                  <a:t>t,j</a:t>
                </a:r>
                <a:r>
                  <a:rPr lang="en-US" baseline="-25000" dirty="0">
                    <a:solidFill>
                      <a:srgbClr val="543E35"/>
                    </a:solidFill>
                  </a:rPr>
                  <a:t> </a:t>
                </a:r>
                <a:r>
                  <a:rPr lang="en-US" dirty="0">
                    <a:solidFill>
                      <a:srgbClr val="543E35"/>
                    </a:solidFill>
                  </a:rPr>
                  <a:t>= </a:t>
                </a:r>
                <a:r>
                  <a:rPr lang="en-US" dirty="0" err="1">
                    <a:solidFill>
                      <a:srgbClr val="543E35"/>
                    </a:solidFill>
                  </a:rPr>
                  <a:t>w</a:t>
                </a:r>
                <a:r>
                  <a:rPr lang="en-US" baseline="-25000" dirty="0" err="1">
                    <a:solidFill>
                      <a:srgbClr val="543E35"/>
                    </a:solidFill>
                  </a:rPr>
                  <a:t>j</a:t>
                </a:r>
                <a:r>
                  <a:rPr lang="en-US" dirty="0">
                    <a:solidFill>
                      <a:srgbClr val="543E35"/>
                    </a:solidFill>
                  </a:rPr>
                  <a:t> , the proposed algorithm only needs O(t</a:t>
                </a:r>
                <a:r>
                  <a:rPr lang="en-US" baseline="-25000" dirty="0">
                    <a:solidFill>
                      <a:srgbClr val="543E35"/>
                    </a:solidFill>
                  </a:rPr>
                  <a:t>0</a:t>
                </a:r>
                <a:r>
                  <a:rPr lang="en-US" dirty="0">
                    <a:solidFill>
                      <a:srgbClr val="543E35"/>
                    </a:solidFill>
                  </a:rPr>
                  <a:t>p + p</a:t>
                </a:r>
                <a:r>
                  <a:rPr lang="en-US" baseline="30000" dirty="0">
                    <a:solidFill>
                      <a:srgbClr val="543E35"/>
                    </a:solidFill>
                  </a:rPr>
                  <a:t>2</a:t>
                </a:r>
                <a:r>
                  <a:rPr lang="en-US" dirty="0">
                    <a:solidFill>
                      <a:srgbClr val="543E35"/>
                    </a:solidFill>
                  </a:rPr>
                  <a:t> ) memory space to record summary statistics from the history, which is independent of t. Note that</a:t>
                </a:r>
              </a:p>
              <a:p>
                <a:pPr algn="l"/>
                <a:endParaRPr lang="en-US" dirty="0">
                  <a:solidFill>
                    <a:srgbClr val="543E35"/>
                  </a:solidFill>
                </a:endParaRPr>
              </a:p>
              <a:p>
                <a:pPr algn="l"/>
                <a:r>
                  <a:rPr lang="en-US" dirty="0">
                    <a:solidFill>
                      <a:srgbClr val="543E35"/>
                    </a:solidFill>
                  </a:rPr>
                  <a:t>              Therefore, we could store the terms </a:t>
                </a:r>
                <a:r>
                  <a:rPr lang="en-US" dirty="0" err="1">
                    <a:solidFill>
                      <a:srgbClr val="543E35"/>
                    </a:solidFill>
                  </a:rPr>
                  <a:t>s</a:t>
                </a:r>
                <a:r>
                  <a:rPr lang="en-US" baseline="-25000" dirty="0" err="1">
                    <a:solidFill>
                      <a:srgbClr val="543E35"/>
                    </a:solidFill>
                  </a:rPr>
                  <a:t>t</a:t>
                </a:r>
                <a:r>
                  <a:rPr lang="en-US" dirty="0">
                    <a:solidFill>
                      <a:srgbClr val="543E35"/>
                    </a:solidFill>
                  </a:rPr>
                  <a:t> = </a:t>
                </a:r>
                <a14:m>
                  <m:oMath xmlns:m="http://schemas.openxmlformats.org/officeDocument/2006/math">
                    <m:nary>
                      <m:naryPr>
                        <m:chr m:val="∑"/>
                        <m:ctrlPr>
                          <a:rPr lang="en-US" i="1" smtClean="0">
                            <a:solidFill>
                              <a:srgbClr val="543E35"/>
                            </a:solidFill>
                            <a:latin typeface="Cambria Math" panose="02040503050406030204" pitchFamily="18" charset="0"/>
                          </a:rPr>
                        </m:ctrlPr>
                      </m:naryPr>
                      <m:sub>
                        <m:r>
                          <m:rPr>
                            <m:brk m:alnAt="23"/>
                          </m:rPr>
                          <a:rPr lang="en-US" b="0" i="1" smtClean="0">
                            <a:solidFill>
                              <a:srgbClr val="543E35"/>
                            </a:solidFill>
                            <a:latin typeface="Cambria Math" panose="02040503050406030204" pitchFamily="18" charset="0"/>
                          </a:rPr>
                          <m:t>𝑗</m:t>
                        </m:r>
                        <m:r>
                          <a:rPr lang="en-US" b="0" i="1" smtClean="0">
                            <a:solidFill>
                              <a:srgbClr val="543E35"/>
                            </a:solidFill>
                            <a:latin typeface="Cambria Math" panose="02040503050406030204" pitchFamily="18" charset="0"/>
                          </a:rPr>
                          <m:t>=1</m:t>
                        </m:r>
                      </m:sub>
                      <m:sup>
                        <m:r>
                          <a:rPr lang="en-US" b="0" i="1" smtClean="0">
                            <a:solidFill>
                              <a:srgbClr val="543E35"/>
                            </a:solidFill>
                            <a:latin typeface="Cambria Math" panose="02040503050406030204" pitchFamily="18" charset="0"/>
                          </a:rPr>
                          <m:t>𝑡</m:t>
                        </m:r>
                      </m:sup>
                      <m:e/>
                    </m:nary>
                  </m:oMath>
                </a14:m>
                <a:r>
                  <a:rPr lang="en-US" dirty="0" err="1">
                    <a:solidFill>
                      <a:srgbClr val="543E35"/>
                    </a:solidFill>
                  </a:rPr>
                  <a:t>w</a:t>
                </a:r>
                <a:r>
                  <a:rPr lang="en-US" baseline="-25000" dirty="0" err="1">
                    <a:solidFill>
                      <a:srgbClr val="543E35"/>
                    </a:solidFill>
                  </a:rPr>
                  <a:t>t,j</a:t>
                </a:r>
                <a:r>
                  <a:rPr lang="en-US" dirty="0" err="1">
                    <a:solidFill>
                      <a:srgbClr val="543E35"/>
                    </a:solidFill>
                  </a:rPr>
                  <a:t>x</a:t>
                </a:r>
                <a:r>
                  <a:rPr lang="en-US" baseline="-25000" dirty="0" err="1">
                    <a:solidFill>
                      <a:srgbClr val="543E35"/>
                    </a:solidFill>
                  </a:rPr>
                  <a:t>j</a:t>
                </a:r>
                <a:r>
                  <a:rPr lang="en-US" dirty="0" err="1">
                    <a:solidFill>
                      <a:srgbClr val="543E35"/>
                    </a:solidFill>
                  </a:rPr>
                  <a:t>x</a:t>
                </a:r>
                <a:r>
                  <a:rPr lang="en-US" baseline="30000" dirty="0" err="1">
                    <a:solidFill>
                      <a:srgbClr val="543E35"/>
                    </a:solidFill>
                  </a:rPr>
                  <a:t>⊤</a:t>
                </a:r>
                <a:r>
                  <a:rPr lang="en-US" baseline="-25000" dirty="0" err="1">
                    <a:solidFill>
                      <a:srgbClr val="543E35"/>
                    </a:solidFill>
                  </a:rPr>
                  <a:t>j</a:t>
                </a:r>
                <a:r>
                  <a:rPr lang="en-US" dirty="0">
                    <a:solidFill>
                      <a:srgbClr val="543E35"/>
                    </a:solidFill>
                  </a:rPr>
                  <a:t> and r</a:t>
                </a:r>
                <a:r>
                  <a:rPr lang="en-US" baseline="-25000" dirty="0">
                    <a:solidFill>
                      <a:srgbClr val="543E35"/>
                    </a:solidFill>
                  </a:rPr>
                  <a:t>t </a:t>
                </a:r>
                <a:r>
                  <a:rPr lang="en-US" dirty="0">
                    <a:solidFill>
                      <a:srgbClr val="543E35"/>
                    </a:solidFill>
                  </a:rPr>
                  <a:t>= </a:t>
                </a:r>
                <a14:m>
                  <m:oMath xmlns:m="http://schemas.openxmlformats.org/officeDocument/2006/math">
                    <m:nary>
                      <m:naryPr>
                        <m:chr m:val="∑"/>
                        <m:ctrlPr>
                          <a:rPr lang="en-US" i="1" smtClean="0">
                            <a:solidFill>
                              <a:srgbClr val="543E35"/>
                            </a:solidFill>
                            <a:latin typeface="Cambria Math" panose="02040503050406030204" pitchFamily="18" charset="0"/>
                          </a:rPr>
                        </m:ctrlPr>
                      </m:naryPr>
                      <m:sub>
                        <m:r>
                          <m:rPr>
                            <m:brk m:alnAt="23"/>
                          </m:rPr>
                          <a:rPr lang="en-US" b="0" i="1" smtClean="0">
                            <a:solidFill>
                              <a:srgbClr val="543E35"/>
                            </a:solidFill>
                            <a:latin typeface="Cambria Math" panose="02040503050406030204" pitchFamily="18" charset="0"/>
                          </a:rPr>
                          <m:t>𝑗</m:t>
                        </m:r>
                        <m:r>
                          <a:rPr lang="en-US" b="0" i="1" smtClean="0">
                            <a:solidFill>
                              <a:srgbClr val="543E35"/>
                            </a:solidFill>
                            <a:latin typeface="Cambria Math" panose="02040503050406030204" pitchFamily="18" charset="0"/>
                          </a:rPr>
                          <m:t>=1</m:t>
                        </m:r>
                      </m:sub>
                      <m:sup>
                        <m:r>
                          <a:rPr lang="en-US" b="0" i="1" smtClean="0">
                            <a:solidFill>
                              <a:srgbClr val="543E35"/>
                            </a:solidFill>
                            <a:latin typeface="Cambria Math" panose="02040503050406030204" pitchFamily="18" charset="0"/>
                          </a:rPr>
                          <m:t>𝑡</m:t>
                        </m:r>
                      </m:sup>
                      <m:e/>
                    </m:nary>
                  </m:oMath>
                </a14:m>
                <a:r>
                  <a:rPr lang="en-US" dirty="0">
                    <a:solidFill>
                      <a:srgbClr val="543E35"/>
                    </a:solidFill>
                  </a:rPr>
                  <a:t> </a:t>
                </a:r>
                <a:r>
                  <a:rPr lang="en-US" dirty="0" err="1">
                    <a:solidFill>
                      <a:srgbClr val="543E35"/>
                    </a:solidFill>
                  </a:rPr>
                  <a:t>w</a:t>
                </a:r>
                <a:r>
                  <a:rPr lang="en-US" baseline="-25000" dirty="0" err="1">
                    <a:solidFill>
                      <a:srgbClr val="543E35"/>
                    </a:solidFill>
                  </a:rPr>
                  <a:t>t,j</a:t>
                </a:r>
                <a:r>
                  <a:rPr lang="en-US" dirty="0" err="1">
                    <a:solidFill>
                      <a:srgbClr val="543E35"/>
                    </a:solidFill>
                  </a:rPr>
                  <a:t>x</a:t>
                </a:r>
                <a:r>
                  <a:rPr lang="en-US" baseline="-25000" dirty="0" err="1">
                    <a:solidFill>
                      <a:srgbClr val="543E35"/>
                    </a:solidFill>
                  </a:rPr>
                  <a:t>j</a:t>
                </a:r>
                <a:r>
                  <a:rPr lang="en-US" dirty="0" err="1">
                    <a:solidFill>
                      <a:srgbClr val="543E35"/>
                    </a:solidFill>
                  </a:rPr>
                  <a:t>y</a:t>
                </a:r>
                <a:r>
                  <a:rPr lang="en-US" baseline="-25000" dirty="0" err="1">
                    <a:solidFill>
                      <a:srgbClr val="543E35"/>
                    </a:solidFill>
                  </a:rPr>
                  <a:t>j</a:t>
                </a:r>
                <a:r>
                  <a:rPr lang="en-US" dirty="0">
                    <a:solidFill>
                      <a:srgbClr val="543E35"/>
                    </a:solidFill>
                  </a:rPr>
                  <a:t> to evaluate the gradient. Specifically, upon receiving the data point (</a:t>
                </a:r>
                <a:r>
                  <a:rPr lang="en-US" dirty="0" err="1">
                    <a:solidFill>
                      <a:srgbClr val="543E35"/>
                    </a:solidFill>
                  </a:rPr>
                  <a:t>x</a:t>
                </a:r>
                <a:r>
                  <a:rPr lang="en-US" baseline="-25000" dirty="0" err="1">
                    <a:solidFill>
                      <a:srgbClr val="543E35"/>
                    </a:solidFill>
                  </a:rPr>
                  <a:t>t</a:t>
                </a:r>
                <a:r>
                  <a:rPr lang="en-US" dirty="0">
                    <a:solidFill>
                      <a:srgbClr val="543E35"/>
                    </a:solidFill>
                  </a:rPr>
                  <a:t>, </a:t>
                </a:r>
                <a:r>
                  <a:rPr lang="en-US" dirty="0" err="1">
                    <a:solidFill>
                      <a:srgbClr val="543E35"/>
                    </a:solidFill>
                  </a:rPr>
                  <a:t>y</a:t>
                </a:r>
                <a:r>
                  <a:rPr lang="en-US" baseline="-25000" dirty="0" err="1">
                    <a:solidFill>
                      <a:srgbClr val="543E35"/>
                    </a:solidFill>
                  </a:rPr>
                  <a:t>t</a:t>
                </a:r>
                <a:r>
                  <a:rPr lang="en-US" dirty="0">
                    <a:solidFill>
                      <a:srgbClr val="543E35"/>
                    </a:solidFill>
                  </a:rPr>
                  <a:t>), to evaluate the cost function, it suffices to record  </a:t>
                </a:r>
              </a:p>
              <a:p>
                <a:pPr algn="l"/>
                <a:r>
                  <a:rPr lang="en-US" dirty="0">
                    <a:solidFill>
                      <a:srgbClr val="543E35"/>
                    </a:solidFill>
                  </a:rPr>
                  <a:t>Then in the t-</a:t>
                </a:r>
                <a:r>
                  <a:rPr lang="en-US" dirty="0" err="1">
                    <a:solidFill>
                      <a:srgbClr val="543E35"/>
                    </a:solidFill>
                  </a:rPr>
                  <a:t>th</a:t>
                </a:r>
                <a:r>
                  <a:rPr lang="en-US" dirty="0">
                    <a:solidFill>
                      <a:srgbClr val="543E35"/>
                    </a:solidFill>
                  </a:rPr>
                  <a:t> step, the machine calculates</a:t>
                </a:r>
              </a:p>
              <a:p>
                <a:pPr algn="l"/>
                <a:r>
                  <a:rPr lang="en-US" b="1" u="sng" dirty="0">
                    <a:solidFill>
                      <a:srgbClr val="543E35"/>
                    </a:solidFill>
                  </a:rPr>
                  <a:t>t-dependent weights</a:t>
                </a:r>
                <a:r>
                  <a:rPr lang="en-US" dirty="0">
                    <a:solidFill>
                      <a:srgbClr val="543E35"/>
                    </a:solidFill>
                  </a:rPr>
                  <a:t>: When </a:t>
                </a:r>
                <a:r>
                  <a:rPr lang="en-US" dirty="0" err="1">
                    <a:solidFill>
                      <a:srgbClr val="543E35"/>
                    </a:solidFill>
                  </a:rPr>
                  <a:t>w</a:t>
                </a:r>
                <a:r>
                  <a:rPr lang="en-US" baseline="-25000" dirty="0" err="1">
                    <a:solidFill>
                      <a:srgbClr val="543E35"/>
                    </a:solidFill>
                  </a:rPr>
                  <a:t>t,j</a:t>
                </a:r>
                <a:r>
                  <a:rPr lang="en-US" dirty="0">
                    <a:solidFill>
                      <a:srgbClr val="543E35"/>
                    </a:solidFill>
                  </a:rPr>
                  <a:t> ’s are t-dependent such that </a:t>
                </a:r>
                <a:r>
                  <a:rPr lang="en-US" dirty="0" err="1">
                    <a:solidFill>
                      <a:srgbClr val="543E35"/>
                    </a:solidFill>
                  </a:rPr>
                  <a:t>w</a:t>
                </a:r>
                <a:r>
                  <a:rPr lang="en-US" baseline="-25000" dirty="0" err="1">
                    <a:solidFill>
                      <a:srgbClr val="543E35"/>
                    </a:solidFill>
                  </a:rPr>
                  <a:t>t,j</a:t>
                </a:r>
                <a:r>
                  <a:rPr lang="en-US" baseline="-25000" dirty="0">
                    <a:solidFill>
                      <a:srgbClr val="543E35"/>
                    </a:solidFill>
                  </a:rPr>
                  <a:t> </a:t>
                </a:r>
                <a:r>
                  <a:rPr lang="en-US" dirty="0">
                    <a:solidFill>
                      <a:srgbClr val="543E35"/>
                    </a:solidFill>
                  </a:rPr>
                  <a:t>= 1/t, we also only need O(pt</a:t>
                </a:r>
                <a:r>
                  <a:rPr lang="en-US" baseline="-25000" dirty="0">
                    <a:solidFill>
                      <a:srgbClr val="543E35"/>
                    </a:solidFill>
                  </a:rPr>
                  <a:t>0</a:t>
                </a:r>
                <a:r>
                  <a:rPr lang="en-US" dirty="0">
                    <a:solidFill>
                      <a:srgbClr val="543E35"/>
                    </a:solidFill>
                  </a:rPr>
                  <a:t> + p</a:t>
                </a:r>
                <a:r>
                  <a:rPr lang="en-US" baseline="30000" dirty="0">
                    <a:solidFill>
                      <a:srgbClr val="543E35"/>
                    </a:solidFill>
                  </a:rPr>
                  <a:t>2 </a:t>
                </a:r>
                <a:r>
                  <a:rPr lang="en-US" dirty="0">
                    <a:solidFill>
                      <a:srgbClr val="543E35"/>
                    </a:solidFill>
                  </a:rPr>
                  <a:t>) memory space to record the historical data. For any given β, to evaluate the cost function, it suffices to record </a:t>
                </a:r>
              </a:p>
              <a:p>
                <a:pPr algn="l"/>
                <a:r>
                  <a:rPr lang="en-US" dirty="0">
                    <a:solidFill>
                      <a:srgbClr val="543E35"/>
                    </a:solidFill>
                  </a:rPr>
                  <a:t>  Then in the t-</a:t>
                </a:r>
                <a:r>
                  <a:rPr lang="en-US" dirty="0" err="1">
                    <a:solidFill>
                      <a:srgbClr val="543E35"/>
                    </a:solidFill>
                  </a:rPr>
                  <a:t>th</a:t>
                </a:r>
                <a:r>
                  <a:rPr lang="en-US" dirty="0">
                    <a:solidFill>
                      <a:srgbClr val="543E35"/>
                    </a:solidFill>
                  </a:rPr>
                  <a:t> step, the algorithm calculates </a:t>
                </a:r>
              </a:p>
              <a:p>
                <a:pPr algn="l"/>
                <a:r>
                  <a:rPr lang="en-US" dirty="0">
                    <a:solidFill>
                      <a:srgbClr val="543E35"/>
                    </a:solidFill>
                  </a:rPr>
                  <a:t>               In both cases, the total memory space needed for the (t+1)- step is O(t</a:t>
                </a:r>
                <a:r>
                  <a:rPr lang="en-US" baseline="-25000" dirty="0">
                    <a:solidFill>
                      <a:srgbClr val="543E35"/>
                    </a:solidFill>
                  </a:rPr>
                  <a:t>0</a:t>
                </a:r>
                <a:r>
                  <a:rPr lang="en-US" dirty="0">
                    <a:solidFill>
                      <a:srgbClr val="543E35"/>
                    </a:solidFill>
                  </a:rPr>
                  <a:t>p + p</a:t>
                </a:r>
                <a:r>
                  <a:rPr lang="en-US" baseline="30000" dirty="0">
                    <a:solidFill>
                      <a:srgbClr val="543E35"/>
                    </a:solidFill>
                  </a:rPr>
                  <a:t>2</a:t>
                </a:r>
                <a:r>
                  <a:rPr lang="en-US" dirty="0">
                    <a:solidFill>
                      <a:srgbClr val="543E35"/>
                    </a:solidFill>
                  </a:rPr>
                  <a:t> ), independent of t.</a:t>
                </a:r>
              </a:p>
            </p:txBody>
          </p:sp>
        </mc:Choice>
        <mc:Fallback>
          <p:sp>
            <p:nvSpPr>
              <p:cNvPr id="5" name="Subtitle 4">
                <a:extLst>
                  <a:ext uri="{FF2B5EF4-FFF2-40B4-BE49-F238E27FC236}">
                    <a16:creationId xmlns:a16="http://schemas.microsoft.com/office/drawing/2014/main" id="{D45608F0-9923-2B62-6FEF-B6524ED75DC2}"/>
                  </a:ext>
                </a:extLst>
              </p:cNvPr>
              <p:cNvSpPr>
                <a:spLocks noGrp="1" noRot="1" noChangeAspect="1" noMove="1" noResize="1" noEditPoints="1" noAdjustHandles="1" noChangeArrowheads="1" noChangeShapeType="1" noTextEdit="1"/>
              </p:cNvSpPr>
              <p:nvPr>
                <p:ph type="subTitle" idx="1"/>
              </p:nvPr>
            </p:nvSpPr>
            <p:spPr>
              <a:xfrm>
                <a:off x="121920" y="854015"/>
                <a:ext cx="11826240" cy="5779698"/>
              </a:xfrm>
              <a:blipFill>
                <a:blip r:embed="rId2"/>
                <a:stretch>
                  <a:fillRect l="-773" t="-1371" r="-155"/>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71B94AC1-4D95-91B4-4C18-4181B15B09F1}"/>
              </a:ext>
            </a:extLst>
          </p:cNvPr>
          <p:cNvPicPr>
            <a:picLocks noChangeAspect="1"/>
          </p:cNvPicPr>
          <p:nvPr/>
        </p:nvPicPr>
        <p:blipFill>
          <a:blip r:embed="rId3"/>
          <a:stretch>
            <a:fillRect/>
          </a:stretch>
        </p:blipFill>
        <p:spPr>
          <a:xfrm>
            <a:off x="3051094" y="1565790"/>
            <a:ext cx="3878026" cy="759595"/>
          </a:xfrm>
          <a:prstGeom prst="rect">
            <a:avLst/>
          </a:prstGeom>
        </p:spPr>
      </p:pic>
      <p:pic>
        <p:nvPicPr>
          <p:cNvPr id="9" name="Picture 8">
            <a:extLst>
              <a:ext uri="{FF2B5EF4-FFF2-40B4-BE49-F238E27FC236}">
                <a16:creationId xmlns:a16="http://schemas.microsoft.com/office/drawing/2014/main" id="{124FCFD1-71FA-CA8F-D588-F6142851856D}"/>
              </a:ext>
            </a:extLst>
          </p:cNvPr>
          <p:cNvPicPr>
            <a:picLocks noChangeAspect="1"/>
          </p:cNvPicPr>
          <p:nvPr/>
        </p:nvPicPr>
        <p:blipFill>
          <a:blip r:embed="rId4"/>
          <a:stretch>
            <a:fillRect/>
          </a:stretch>
        </p:blipFill>
        <p:spPr>
          <a:xfrm>
            <a:off x="3762150" y="3225790"/>
            <a:ext cx="2914800" cy="203210"/>
          </a:xfrm>
          <a:prstGeom prst="rect">
            <a:avLst/>
          </a:prstGeom>
        </p:spPr>
      </p:pic>
      <p:pic>
        <p:nvPicPr>
          <p:cNvPr id="11" name="Picture 10">
            <a:extLst>
              <a:ext uri="{FF2B5EF4-FFF2-40B4-BE49-F238E27FC236}">
                <a16:creationId xmlns:a16="http://schemas.microsoft.com/office/drawing/2014/main" id="{E2714766-8CA1-7632-7FA5-660CA26C9396}"/>
              </a:ext>
            </a:extLst>
          </p:cNvPr>
          <p:cNvPicPr>
            <a:picLocks noChangeAspect="1"/>
          </p:cNvPicPr>
          <p:nvPr/>
        </p:nvPicPr>
        <p:blipFill>
          <a:blip r:embed="rId5"/>
          <a:stretch>
            <a:fillRect/>
          </a:stretch>
        </p:blipFill>
        <p:spPr>
          <a:xfrm>
            <a:off x="8224220" y="3387081"/>
            <a:ext cx="2902099" cy="622332"/>
          </a:xfrm>
          <a:prstGeom prst="rect">
            <a:avLst/>
          </a:prstGeom>
        </p:spPr>
      </p:pic>
      <p:pic>
        <p:nvPicPr>
          <p:cNvPr id="13" name="Picture 12">
            <a:extLst>
              <a:ext uri="{FF2B5EF4-FFF2-40B4-BE49-F238E27FC236}">
                <a16:creationId xmlns:a16="http://schemas.microsoft.com/office/drawing/2014/main" id="{7B198A3F-8F3A-98D7-89EC-3F9A4906B5B1}"/>
              </a:ext>
            </a:extLst>
          </p:cNvPr>
          <p:cNvPicPr>
            <a:picLocks noChangeAspect="1"/>
          </p:cNvPicPr>
          <p:nvPr/>
        </p:nvPicPr>
        <p:blipFill>
          <a:blip r:embed="rId6"/>
          <a:stretch>
            <a:fillRect/>
          </a:stretch>
        </p:blipFill>
        <p:spPr>
          <a:xfrm>
            <a:off x="2855529" y="4762735"/>
            <a:ext cx="2559182" cy="209561"/>
          </a:xfrm>
          <a:prstGeom prst="rect">
            <a:avLst/>
          </a:prstGeom>
        </p:spPr>
      </p:pic>
      <p:pic>
        <p:nvPicPr>
          <p:cNvPr id="15" name="Picture 14">
            <a:extLst>
              <a:ext uri="{FF2B5EF4-FFF2-40B4-BE49-F238E27FC236}">
                <a16:creationId xmlns:a16="http://schemas.microsoft.com/office/drawing/2014/main" id="{1328406D-46F3-0BB1-82BC-8CD23CE83AF6}"/>
              </a:ext>
            </a:extLst>
          </p:cNvPr>
          <p:cNvPicPr>
            <a:picLocks noChangeAspect="1"/>
          </p:cNvPicPr>
          <p:nvPr/>
        </p:nvPicPr>
        <p:blipFill>
          <a:blip r:embed="rId7"/>
          <a:stretch>
            <a:fillRect/>
          </a:stretch>
        </p:blipFill>
        <p:spPr>
          <a:xfrm>
            <a:off x="5780336" y="4859577"/>
            <a:ext cx="3719264" cy="612806"/>
          </a:xfrm>
          <a:prstGeom prst="rect">
            <a:avLst/>
          </a:prstGeom>
        </p:spPr>
      </p:pic>
    </p:spTree>
    <p:extLst>
      <p:ext uri="{BB962C8B-B14F-4D97-AF65-F5344CB8AC3E}">
        <p14:creationId xmlns:p14="http://schemas.microsoft.com/office/powerpoint/2010/main" val="2888732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a:t>CONCLUSION</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547416543"/>
              </p:ext>
            </p:extLst>
          </p:nvPr>
        </p:nvGraphicFramePr>
        <p:xfrm>
          <a:off x="7435970" y="822960"/>
          <a:ext cx="4461390" cy="2989916"/>
        </p:xfrm>
        <a:graphic>
          <a:graphicData uri="http://schemas.openxmlformats.org/drawingml/2006/table">
            <a:tbl>
              <a:tblPr firstRow="1" bandRow="1"/>
              <a:tblGrid>
                <a:gridCol w="4461390">
                  <a:extLst>
                    <a:ext uri="{9D8B030D-6E8A-4147-A177-3AD203B41FA5}">
                      <a16:colId xmlns:a16="http://schemas.microsoft.com/office/drawing/2014/main" val="1563570424"/>
                    </a:ext>
                  </a:extLst>
                </a:gridCol>
              </a:tblGrid>
              <a:tr h="78608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a:latin typeface="+mn-lt"/>
                          <a:cs typeface="Gill Sans Light" panose="020B0302020104020203" pitchFamily="34" charset="-79"/>
                        </a:rPr>
                        <a:t>PROS AND CONS</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88183">
                <a:tc>
                  <a:txBody>
                    <a:bodyPr/>
                    <a:lstStyle/>
                    <a:p>
                      <a:pPr marL="457200" marR="0" lvl="1" indent="0" algn="r" defTabSz="914400" rtl="0" eaLnBrk="1" fontAlgn="auto" latinLnBrk="0" hangingPunct="1">
                        <a:lnSpc>
                          <a:spcPct val="100000"/>
                        </a:lnSpc>
                        <a:spcBef>
                          <a:spcPts val="0"/>
                        </a:spcBef>
                        <a:spcAft>
                          <a:spcPts val="0"/>
                        </a:spcAft>
                        <a:buClrTx/>
                        <a:buSzTx/>
                        <a:buFontTx/>
                        <a:buNone/>
                        <a:tabLst/>
                        <a:defRPr/>
                      </a:pPr>
                      <a:r>
                        <a:rPr lang="en-US" sz="2400">
                          <a:latin typeface="+mn-lt"/>
                          <a:cs typeface="Gill Sans Light" panose="020B0302020104020203" pitchFamily="34" charset="-79"/>
                        </a:rPr>
                        <a:t>ACKNOWLEDGEMENT</a:t>
                      </a:r>
                    </a:p>
                    <a:p>
                      <a:pPr marL="457200" lvl="1" algn="r" defTabSz="914400" rtl="0" eaLnBrk="1" latinLnBrk="0" hangingPunct="1"/>
                      <a:endParaRPr lang="en-US" sz="1800" kern="120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21564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a:latin typeface="+mn-lt"/>
                          <a:cs typeface="Gill Sans Light" panose="020B0302020104020203" pitchFamily="34" charset="-79"/>
                        </a:rPr>
                        <a:t>CREDITS</a:t>
                      </a:r>
                    </a:p>
                    <a:p>
                      <a:pPr marL="0" algn="r" defTabSz="914400" rtl="0" eaLnBrk="1" latinLnBrk="0" hangingPunct="1"/>
                      <a:endParaRPr lang="en-US" sz="1800" kern="120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bl>
          </a:graphicData>
        </a:graphic>
      </p:graphicFrame>
    </p:spTree>
    <p:extLst>
      <p:ext uri="{BB962C8B-B14F-4D97-AF65-F5344CB8AC3E}">
        <p14:creationId xmlns:p14="http://schemas.microsoft.com/office/powerpoint/2010/main" val="4251444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264160" y="142240"/>
            <a:ext cx="11684000" cy="711775"/>
          </a:xfrm>
        </p:spPr>
        <p:txBody>
          <a:bodyPr/>
          <a:lstStyle/>
          <a:p>
            <a:r>
              <a:rPr lang="en-IN" sz="5400"/>
              <a:t>PROS AND CONS</a:t>
            </a:r>
            <a:r>
              <a:rPr lang="en-US" sz="5400"/>
              <a:t> </a:t>
            </a:r>
          </a:p>
        </p:txBody>
      </p:sp>
      <p:sp>
        <p:nvSpPr>
          <p:cNvPr id="5" name="Subtitle 4">
            <a:extLst>
              <a:ext uri="{FF2B5EF4-FFF2-40B4-BE49-F238E27FC236}">
                <a16:creationId xmlns:a16="http://schemas.microsoft.com/office/drawing/2014/main" id="{D45608F0-9923-2B62-6FEF-B6524ED75DC2}"/>
              </a:ext>
            </a:extLst>
          </p:cNvPr>
          <p:cNvSpPr>
            <a:spLocks noGrp="1"/>
          </p:cNvSpPr>
          <p:nvPr>
            <p:ph type="subTitle" idx="1"/>
          </p:nvPr>
        </p:nvSpPr>
        <p:spPr>
          <a:xfrm>
            <a:off x="121920" y="854015"/>
            <a:ext cx="11826240" cy="5779698"/>
          </a:xfrm>
        </p:spPr>
        <p:txBody>
          <a:bodyPr>
            <a:normAutofit/>
          </a:bodyPr>
          <a:lstStyle/>
          <a:p>
            <a:pPr algn="l"/>
            <a:r>
              <a:rPr lang="en-US" b="1">
                <a:solidFill>
                  <a:schemeClr val="accent2">
                    <a:lumMod val="50000"/>
                  </a:schemeClr>
                </a:solidFill>
              </a:rPr>
              <a:t>PROS:</a:t>
            </a:r>
            <a:r>
              <a:rPr lang="en-US">
                <a:solidFill>
                  <a:schemeClr val="tx2">
                    <a:lumMod val="50000"/>
                  </a:schemeClr>
                </a:solidFill>
              </a:rPr>
              <a:t> </a:t>
            </a:r>
          </a:p>
          <a:p>
            <a:pPr algn="l"/>
            <a:r>
              <a:rPr lang="en-US">
                <a:solidFill>
                  <a:schemeClr val="tx2">
                    <a:lumMod val="50000"/>
                  </a:schemeClr>
                </a:solidFill>
              </a:rPr>
              <a:t>The algorithm exhibits superior practical performance comparing with existing arts under various design correlations. The numerical experiments also aligns with our non asymptotic rate of convergence result well. </a:t>
            </a:r>
          </a:p>
          <a:p>
            <a:pPr algn="l"/>
            <a:endParaRPr lang="en-US">
              <a:solidFill>
                <a:schemeClr val="tx2">
                  <a:lumMod val="50000"/>
                </a:schemeClr>
              </a:solidFill>
            </a:endParaRPr>
          </a:p>
          <a:p>
            <a:pPr algn="l"/>
            <a:r>
              <a:rPr lang="en-US" b="1">
                <a:solidFill>
                  <a:schemeClr val="accent2">
                    <a:lumMod val="50000"/>
                  </a:schemeClr>
                </a:solidFill>
              </a:rPr>
              <a:t>CONS:</a:t>
            </a:r>
          </a:p>
          <a:p>
            <a:pPr algn="l"/>
            <a:r>
              <a:rPr lang="en-US">
                <a:solidFill>
                  <a:schemeClr val="tx2">
                    <a:lumMod val="50000"/>
                  </a:schemeClr>
                </a:solidFill>
              </a:rPr>
              <a:t>One possible limitation of our framework is that it requires an initial batch of size t</a:t>
            </a:r>
            <a:r>
              <a:rPr lang="en-US" baseline="-25000">
                <a:solidFill>
                  <a:schemeClr val="tx2">
                    <a:lumMod val="50000"/>
                  </a:schemeClr>
                </a:solidFill>
              </a:rPr>
              <a:t>0 </a:t>
            </a:r>
            <a:r>
              <a:rPr lang="en-US">
                <a:solidFill>
                  <a:schemeClr val="tx2">
                    <a:lumMod val="50000"/>
                  </a:schemeClr>
                </a:solidFill>
              </a:rPr>
              <a:t>≥ (96sc/κ)</a:t>
            </a:r>
            <a:r>
              <a:rPr lang="en-US" baseline="30000">
                <a:solidFill>
                  <a:schemeClr val="tx2">
                    <a:lumMod val="50000"/>
                  </a:schemeClr>
                </a:solidFill>
              </a:rPr>
              <a:t>2 </a:t>
            </a:r>
            <a:r>
              <a:rPr lang="en-US">
                <a:solidFill>
                  <a:schemeClr val="tx2">
                    <a:lumMod val="50000"/>
                  </a:schemeClr>
                </a:solidFill>
              </a:rPr>
              <a:t>log(p</a:t>
            </a:r>
            <a:r>
              <a:rPr lang="en-US" baseline="30000">
                <a:solidFill>
                  <a:schemeClr val="tx2">
                    <a:lumMod val="50000"/>
                  </a:schemeClr>
                </a:solidFill>
              </a:rPr>
              <a:t>2</a:t>
            </a:r>
            <a:r>
              <a:rPr lang="en-US">
                <a:solidFill>
                  <a:schemeClr val="tx2">
                    <a:lumMod val="50000"/>
                  </a:schemeClr>
                </a:solidFill>
              </a:rPr>
              <a:t>/δ) to ensure convergence, where the primitives such as the sparsity level s and the conditional number κ are unknown in practice. </a:t>
            </a:r>
          </a:p>
          <a:p>
            <a:pPr algn="l"/>
            <a:endParaRPr lang="en-US">
              <a:solidFill>
                <a:schemeClr val="tx2">
                  <a:lumMod val="50000"/>
                </a:schemeClr>
              </a:solidFill>
            </a:endParaRPr>
          </a:p>
          <a:p>
            <a:pPr algn="l"/>
            <a:r>
              <a:rPr lang="en-US">
                <a:solidFill>
                  <a:schemeClr val="tx2">
                    <a:lumMod val="50000"/>
                  </a:schemeClr>
                </a:solidFill>
              </a:rPr>
              <a:t>It remains an open problem whether problem-independent algorithms can be developed to avoid the usage of such primitives but still exhibit a comparable performance theoretically.</a:t>
            </a:r>
          </a:p>
        </p:txBody>
      </p:sp>
    </p:spTree>
    <p:extLst>
      <p:ext uri="{BB962C8B-B14F-4D97-AF65-F5344CB8AC3E}">
        <p14:creationId xmlns:p14="http://schemas.microsoft.com/office/powerpoint/2010/main" val="1977954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254000" y="708297"/>
            <a:ext cx="11684000" cy="711775"/>
          </a:xfrm>
        </p:spPr>
        <p:txBody>
          <a:bodyPr/>
          <a:lstStyle/>
          <a:p>
            <a:r>
              <a:rPr lang="en-US" sz="5400"/>
              <a:t>A</a:t>
            </a:r>
            <a:r>
              <a:rPr lang="en-IN" sz="5400"/>
              <a:t>CKNOWLEDGEMENT</a:t>
            </a:r>
            <a:endParaRPr lang="en-US" sz="5400"/>
          </a:p>
        </p:txBody>
      </p:sp>
      <p:sp>
        <p:nvSpPr>
          <p:cNvPr id="5" name="Subtitle 4">
            <a:extLst>
              <a:ext uri="{FF2B5EF4-FFF2-40B4-BE49-F238E27FC236}">
                <a16:creationId xmlns:a16="http://schemas.microsoft.com/office/drawing/2014/main" id="{D45608F0-9923-2B62-6FEF-B6524ED75DC2}"/>
              </a:ext>
            </a:extLst>
          </p:cNvPr>
          <p:cNvSpPr>
            <a:spLocks noGrp="1"/>
          </p:cNvSpPr>
          <p:nvPr>
            <p:ph type="subTitle" idx="1"/>
          </p:nvPr>
        </p:nvSpPr>
        <p:spPr>
          <a:xfrm>
            <a:off x="121920" y="1970313"/>
            <a:ext cx="11826240" cy="4663399"/>
          </a:xfrm>
        </p:spPr>
        <p:txBody>
          <a:bodyPr>
            <a:normAutofit/>
          </a:bodyPr>
          <a:lstStyle/>
          <a:p>
            <a:r>
              <a:rPr lang="en-US"/>
              <a:t>     </a:t>
            </a:r>
            <a:r>
              <a:rPr lang="en-US" sz="2400"/>
              <a:t>     </a:t>
            </a:r>
            <a:r>
              <a:rPr lang="en-US" sz="3200">
                <a:solidFill>
                  <a:srgbClr val="543E35"/>
                </a:solidFill>
              </a:rPr>
              <a:t>We are grateful to  Professor </a:t>
            </a:r>
            <a:r>
              <a:rPr lang="en-IN" sz="4400" i="0">
                <a:solidFill>
                  <a:srgbClr val="1F1F1F"/>
                </a:solidFill>
                <a:effectLst/>
                <a:latin typeface="Google Sans"/>
              </a:rPr>
              <a:t>MALAY BHATTACHARYYA,</a:t>
            </a:r>
            <a:endParaRPr lang="en-IN" sz="4400" i="0">
              <a:solidFill>
                <a:srgbClr val="5F6368"/>
              </a:solidFill>
              <a:effectLst/>
              <a:latin typeface="Google Sans"/>
            </a:endParaRPr>
          </a:p>
          <a:p>
            <a:pPr marL="0" indent="0">
              <a:buNone/>
            </a:pPr>
            <a:r>
              <a:rPr lang="en-US" sz="3200">
                <a:solidFill>
                  <a:srgbClr val="543E35"/>
                </a:solidFill>
              </a:rPr>
              <a:t> who gave us the opportunity to work on such an interesting topic which allowed us to apply the things learnt in the classroom to work with real life data. He has also been instrumental in guiding us through this project by giving  feedback and always ushering us to the next step.</a:t>
            </a:r>
          </a:p>
          <a:p>
            <a:pPr marL="0" indent="0">
              <a:buNone/>
            </a:pPr>
            <a:r>
              <a:rPr lang="en-US" sz="3200">
                <a:solidFill>
                  <a:srgbClr val="543E35"/>
                </a:solidFill>
              </a:rPr>
              <a:t>      </a:t>
            </a:r>
          </a:p>
        </p:txBody>
      </p:sp>
    </p:spTree>
    <p:extLst>
      <p:ext uri="{BB962C8B-B14F-4D97-AF65-F5344CB8AC3E}">
        <p14:creationId xmlns:p14="http://schemas.microsoft.com/office/powerpoint/2010/main" val="591762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a:xfrm>
            <a:off x="1524000" y="1170432"/>
            <a:ext cx="9144000" cy="1297465"/>
          </a:xfrm>
        </p:spPr>
        <p:txBody>
          <a:bodyPr/>
          <a:lstStyle/>
          <a:p>
            <a:r>
              <a:rPr lang="en-US"/>
              <a:t>CREDITS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normAutofit lnSpcReduction="10000"/>
          </a:bodyPr>
          <a:lstStyle/>
          <a:p>
            <a:r>
              <a:rPr lang="en-US"/>
              <a:t>AKANKSHA DAS          (BS2307)</a:t>
            </a:r>
          </a:p>
          <a:p>
            <a:r>
              <a:rPr lang="en-US"/>
              <a:t>SOHAN KARMAKAR    (BS2349)</a:t>
            </a:r>
          </a:p>
          <a:p>
            <a:r>
              <a:rPr lang="en-US"/>
              <a:t>UNNATI MANDAL       (BS2355)</a:t>
            </a:r>
          </a:p>
          <a:p>
            <a:r>
              <a:rPr lang="en-US"/>
              <a:t>SOUMYA CHANDA     (BS2350)</a:t>
            </a:r>
          </a:p>
          <a:p>
            <a:endParaRPr lang="en-US"/>
          </a:p>
        </p:txBody>
      </p:sp>
    </p:spTree>
    <p:extLst>
      <p:ext uri="{BB962C8B-B14F-4D97-AF65-F5344CB8AC3E}">
        <p14:creationId xmlns:p14="http://schemas.microsoft.com/office/powerpoint/2010/main" val="257793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365760" y="264544"/>
            <a:ext cx="6502620" cy="676656"/>
          </a:xfrm>
        </p:spPr>
        <p:txBody>
          <a:bodyPr/>
          <a:lstStyle/>
          <a:p>
            <a:br>
              <a:rPr lang="en-US"/>
            </a:br>
            <a:r>
              <a:rPr lang="en-US"/>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128325" y="1532003"/>
            <a:ext cx="7213600" cy="4342001"/>
          </a:xfrm>
        </p:spPr>
        <p:txBody>
          <a:bodyPr>
            <a:noAutofit/>
          </a:bodyPr>
          <a:lstStyle/>
          <a:p>
            <a:r>
              <a:rPr lang="en-US" sz="2400"/>
              <a:t>              Sparse regression has been a popular approach to perform variable selection and enhance the prediction accuracy and interpretability of the resulting statistical model. Existing approaches focus on offline regularized regression, while the online scenario has rarely been studied. </a:t>
            </a:r>
          </a:p>
          <a:p>
            <a:endParaRPr lang="en-US" sz="2400" b="1" u="sng"/>
          </a:p>
          <a:p>
            <a:r>
              <a:rPr lang="en-US" sz="2400"/>
              <a:t>             In this paper, a novel online sparse linear regression framework for analyzing streaming data when data points arrive sequentially is proposed. The proposed algorithm is memory efficient and requires less stringent restricted strong convexity assumptions.</a:t>
            </a:r>
            <a:endParaRPr lang="en-US" sz="2400" b="1" u="sng"/>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a:p>
        </p:txBody>
      </p:sp>
      <p:sp>
        <p:nvSpPr>
          <p:cNvPr id="6" name="Picture Placeholder 5">
            <a:extLst>
              <a:ext uri="{FF2B5EF4-FFF2-40B4-BE49-F238E27FC236}">
                <a16:creationId xmlns:a16="http://schemas.microsoft.com/office/drawing/2014/main" id="{CEE7C0C5-F29D-B674-1EB0-CEDD2B4A15A1}"/>
              </a:ext>
            </a:extLst>
          </p:cNvPr>
          <p:cNvSpPr>
            <a:spLocks noGrp="1"/>
          </p:cNvSpPr>
          <p:nvPr>
            <p:ph type="pic" idx="1"/>
          </p:nvPr>
        </p:nvSpPr>
        <p:spPr/>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365760" y="162944"/>
            <a:ext cx="6502620" cy="676656"/>
          </a:xfrm>
        </p:spPr>
        <p:txBody>
          <a:bodyPr/>
          <a:lstStyle/>
          <a:p>
            <a:r>
              <a:rPr lang="en-US"/>
              <a:t>CHALLENGES</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142240" y="1016000"/>
            <a:ext cx="7498080" cy="5232399"/>
          </a:xfrm>
        </p:spPr>
        <p:txBody>
          <a:bodyPr>
            <a:normAutofit/>
          </a:bodyPr>
          <a:lstStyle/>
          <a:p>
            <a:pPr marL="285750" indent="-285750">
              <a:buFont typeface="Arial" panose="020B0604020202020204" pitchFamily="34" charset="0"/>
              <a:buChar char="•"/>
            </a:pPr>
            <a:r>
              <a:rPr lang="en-US" sz="2400"/>
              <a:t>Memory and storage challenge: Naively utilizing the entire dataset up to time t.</a:t>
            </a:r>
          </a:p>
          <a:p>
            <a:endParaRPr lang="en-US" sz="2400"/>
          </a:p>
          <a:p>
            <a:pPr marL="285750" indent="-285750">
              <a:buFont typeface="Arial" panose="020B0604020202020204" pitchFamily="34" charset="0"/>
              <a:buChar char="•"/>
            </a:pPr>
            <a:r>
              <a:rPr lang="en-US" sz="2400"/>
              <a:t>Dynamic update of the regularization parameter: To ensure the best statistical performance of the estimator sequence at each time t, the data-dependent regularization parameter. λ needs to be updated in each online round as the sample size t increases when new data arrive.</a:t>
            </a:r>
          </a:p>
          <a:p>
            <a:endParaRPr lang="en-US" sz="2400"/>
          </a:p>
          <a:p>
            <a:pPr marL="285750" indent="-285750">
              <a:buFont typeface="Arial" panose="020B0604020202020204" pitchFamily="34" charset="0"/>
              <a:buChar char="•"/>
            </a:pPr>
            <a:r>
              <a:rPr lang="en-US" sz="2400"/>
              <a:t>Restricted strong convexity: In the online setting, to ensure each of the estimator sequence to be sparse, one needs the restricted strong convexity (RSC) condition to hold uniformly for all online learning rounds.</a:t>
            </a:r>
            <a:endParaRPr lang="en-US" sz="2400" b="1" u="sng"/>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a:xfrm>
            <a:off x="365760" y="6539608"/>
            <a:ext cx="987552" cy="310896"/>
          </a:xfrm>
        </p:spPr>
        <p:txBody>
          <a:bodyPr/>
          <a:lstStyle/>
          <a:p>
            <a:endParaRPr lang="en-US"/>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4379976" y="6464808"/>
            <a:ext cx="7359740" cy="229998"/>
          </a:xfrm>
        </p:spPr>
        <p:txBody>
          <a:bodyPr/>
          <a:lstStyle/>
          <a:p>
            <a:endParaRPr lang="en-US"/>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4</a:t>
            </a:fld>
            <a:endParaRPr lang="en-US"/>
          </a:p>
        </p:txBody>
      </p:sp>
      <p:sp>
        <p:nvSpPr>
          <p:cNvPr id="6" name="Picture Placeholder 5">
            <a:extLst>
              <a:ext uri="{FF2B5EF4-FFF2-40B4-BE49-F238E27FC236}">
                <a16:creationId xmlns:a16="http://schemas.microsoft.com/office/drawing/2014/main" id="{CEE7C0C5-F29D-B674-1EB0-CEDD2B4A15A1}"/>
              </a:ext>
            </a:extLst>
          </p:cNvPr>
          <p:cNvSpPr>
            <a:spLocks noGrp="1"/>
          </p:cNvSpPr>
          <p:nvPr>
            <p:ph type="pic" idx="1"/>
          </p:nvPr>
        </p:nvSpPr>
        <p:spPr/>
      </p:sp>
    </p:spTree>
    <p:extLst>
      <p:ext uri="{BB962C8B-B14F-4D97-AF65-F5344CB8AC3E}">
        <p14:creationId xmlns:p14="http://schemas.microsoft.com/office/powerpoint/2010/main" val="2557328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294640" y="2357120"/>
            <a:ext cx="6258560" cy="4358640"/>
          </a:xfrm>
        </p:spPr>
        <p:txBody>
          <a:bodyPr/>
          <a:lstStyle/>
          <a:p>
            <a:r>
              <a:rPr lang="en-US" sz="4000">
                <a:solidFill>
                  <a:schemeClr val="bg1">
                    <a:lumMod val="95000"/>
                  </a:schemeClr>
                </a:solidFill>
              </a:rPr>
              <a:t>It remains a challenge whether a memory efficient framework could be developed for online sparse </a:t>
            </a:r>
            <a:r>
              <a:rPr lang="en-US" sz="4000" err="1">
                <a:solidFill>
                  <a:schemeClr val="bg1">
                    <a:lumMod val="95000"/>
                  </a:schemeClr>
                </a:solidFill>
              </a:rPr>
              <a:t>optimisation</a:t>
            </a:r>
            <a:r>
              <a:rPr lang="en-US" sz="4000">
                <a:solidFill>
                  <a:schemeClr val="bg1">
                    <a:lumMod val="95000"/>
                  </a:schemeClr>
                </a:solidFill>
              </a:rPr>
              <a:t> with optimal statistical guarantees … … …</a:t>
            </a:r>
          </a:p>
        </p:txBody>
      </p:sp>
    </p:spTree>
    <p:extLst>
      <p:ext uri="{BB962C8B-B14F-4D97-AF65-F5344CB8AC3E}">
        <p14:creationId xmlns:p14="http://schemas.microsoft.com/office/powerpoint/2010/main" val="52000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a:t>A  LITTLE BACKGROUND</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2366815946"/>
              </p:ext>
            </p:extLst>
          </p:nvPr>
        </p:nvGraphicFramePr>
        <p:xfrm>
          <a:off x="7487920" y="822960"/>
          <a:ext cx="4023360" cy="5264052"/>
        </p:xfrm>
        <a:graphic>
          <a:graphicData uri="http://schemas.openxmlformats.org/drawingml/2006/table">
            <a:tbl>
              <a:tblPr firstRow="1" bandRow="1"/>
              <a:tblGrid>
                <a:gridCol w="4023360">
                  <a:extLst>
                    <a:ext uri="{9D8B030D-6E8A-4147-A177-3AD203B41FA5}">
                      <a16:colId xmlns:a16="http://schemas.microsoft.com/office/drawing/2014/main" val="1563570424"/>
                    </a:ext>
                  </a:extLst>
                </a:gridCol>
              </a:tblGrid>
              <a:tr h="78655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a:latin typeface="+mn-lt"/>
                          <a:cs typeface="Gill Sans Light" panose="020B0302020104020203" pitchFamily="34" charset="-79"/>
                        </a:rPr>
                        <a:t> OVERFITTING AND UNDERFITTING</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88768">
                <a:tc>
                  <a:txBody>
                    <a:bodyPr/>
                    <a:lstStyle/>
                    <a:p>
                      <a:pPr marL="457200" marR="0" lvl="1" indent="0" algn="r" defTabSz="914400" rtl="0" eaLnBrk="1" fontAlgn="auto" latinLnBrk="0" hangingPunct="1">
                        <a:lnSpc>
                          <a:spcPct val="100000"/>
                        </a:lnSpc>
                        <a:spcBef>
                          <a:spcPts val="0"/>
                        </a:spcBef>
                        <a:spcAft>
                          <a:spcPts val="0"/>
                        </a:spcAft>
                        <a:buClrTx/>
                        <a:buSzTx/>
                        <a:buFontTx/>
                        <a:buNone/>
                        <a:tabLst/>
                        <a:defRPr/>
                      </a:pPr>
                      <a:r>
                        <a:rPr lang="en-US" sz="2400">
                          <a:latin typeface="+mn-lt"/>
                          <a:cs typeface="Gill Sans Light" panose="020B0302020104020203" pitchFamily="34" charset="-79"/>
                        </a:rPr>
                        <a:t>SPARSE REGRESSION</a:t>
                      </a:r>
                    </a:p>
                    <a:p>
                      <a:pPr marL="457200" lvl="1" algn="r" defTabSz="914400" rtl="0" eaLnBrk="1" latinLnBrk="0" hangingPunct="1"/>
                      <a:endParaRPr lang="en-US" sz="1800" kern="120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0894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a:latin typeface="+mn-lt"/>
                          <a:cs typeface="Gill Sans Light" panose="020B0302020104020203" pitchFamily="34" charset="-79"/>
                        </a:rPr>
                        <a:t>LASSO REGRESSION</a:t>
                      </a:r>
                    </a:p>
                    <a:p>
                      <a:pPr marL="0" algn="r" defTabSz="914400" rtl="0" eaLnBrk="1" latinLnBrk="0" hangingPunct="1"/>
                      <a:endParaRPr lang="en-US" sz="1800" kern="120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6859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a:latin typeface="+mn-lt"/>
                          <a:cs typeface="Gill Sans Light" panose="020B0302020104020203" pitchFamily="34" charset="-79"/>
                        </a:rPr>
                        <a:t>ONLINE AND OFFLINE</a:t>
                      </a:r>
                    </a:p>
                    <a:p>
                      <a:pPr marL="0" algn="r" defTabSz="914400" rtl="0" eaLnBrk="1" latinLnBrk="0" hangingPunct="1"/>
                      <a:endParaRPr lang="en-US" sz="1800" kern="120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147478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a:latin typeface="+mn-lt"/>
                          <a:cs typeface="Gill Sans Light" panose="020B0302020104020203" pitchFamily="34" charset="-79"/>
                        </a:rPr>
                        <a:t>CONTRIBUTION</a:t>
                      </a:r>
                    </a:p>
                    <a:p>
                      <a:pPr marL="0" algn="r" defTabSz="914400" rtl="0" eaLnBrk="1" latinLnBrk="0" hangingPunct="1"/>
                      <a:endParaRPr lang="en-US" sz="1800" kern="1200">
                        <a:solidFill>
                          <a:schemeClr val="tx1"/>
                        </a:solidFill>
                        <a:latin typeface="+mj-lt"/>
                        <a:ea typeface="+mn-ea"/>
                        <a:cs typeface="+mn-cs"/>
                      </a:endParaRPr>
                    </a:p>
                    <a:p>
                      <a:pPr marL="0" algn="r" defTabSz="914400" rtl="0" eaLnBrk="1" latinLnBrk="0" hangingPunct="1"/>
                      <a:endParaRPr lang="en-US" sz="1800" kern="120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888295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A1D76B-4FD9-9A16-6798-6F102DC8BD60}"/>
              </a:ext>
            </a:extLst>
          </p:cNvPr>
          <p:cNvSpPr>
            <a:spLocks noGrp="1"/>
          </p:cNvSpPr>
          <p:nvPr>
            <p:ph type="ctrTitle"/>
          </p:nvPr>
        </p:nvSpPr>
        <p:spPr>
          <a:xfrm>
            <a:off x="1386349" y="0"/>
            <a:ext cx="9144000" cy="1207882"/>
          </a:xfrm>
        </p:spPr>
        <p:txBody>
          <a:bodyPr/>
          <a:lstStyle/>
          <a:p>
            <a:r>
              <a:rPr lang="en-US"/>
              <a:t>Underfitting </a:t>
            </a:r>
            <a:endParaRPr lang="en-IN"/>
          </a:p>
        </p:txBody>
      </p:sp>
      <p:sp>
        <p:nvSpPr>
          <p:cNvPr id="7" name="Subtitle 6">
            <a:extLst>
              <a:ext uri="{FF2B5EF4-FFF2-40B4-BE49-F238E27FC236}">
                <a16:creationId xmlns:a16="http://schemas.microsoft.com/office/drawing/2014/main" id="{4BD95636-7256-6889-0A96-A434CF0872DB}"/>
              </a:ext>
            </a:extLst>
          </p:cNvPr>
          <p:cNvSpPr>
            <a:spLocks noGrp="1"/>
          </p:cNvSpPr>
          <p:nvPr>
            <p:ph type="subTitle" idx="1"/>
          </p:nvPr>
        </p:nvSpPr>
        <p:spPr>
          <a:xfrm>
            <a:off x="491613" y="1759973"/>
            <a:ext cx="11090787" cy="4739149"/>
          </a:xfrm>
        </p:spPr>
        <p:txBody>
          <a:bodyPr/>
          <a:lstStyle/>
          <a:p>
            <a:pPr algn="l"/>
            <a:r>
              <a:rPr lang="en-US" b="0" i="0">
                <a:solidFill>
                  <a:srgbClr val="273239"/>
                </a:solidFill>
                <a:effectLst/>
                <a:latin typeface="Nunito" panose="020F0502020204030204" pitchFamily="2" charset="0"/>
              </a:rPr>
              <a:t>A </a:t>
            </a:r>
            <a:r>
              <a:rPr lang="en-US">
                <a:solidFill>
                  <a:schemeClr val="tx1">
                    <a:lumMod val="75000"/>
                  </a:schemeClr>
                </a:solidFill>
                <a:latin typeface="Nunito" panose="020F0502020204030204" pitchFamily="2" charset="0"/>
              </a:rPr>
              <a:t>statistical model</a:t>
            </a:r>
            <a:r>
              <a:rPr lang="en-US" b="0" i="0">
                <a:solidFill>
                  <a:schemeClr val="tx1">
                    <a:lumMod val="75000"/>
                  </a:schemeClr>
                </a:solidFill>
                <a:effectLst/>
                <a:latin typeface="Nunito" panose="020F0502020204030204" pitchFamily="2" charset="0"/>
              </a:rPr>
              <a:t> </a:t>
            </a:r>
            <a:r>
              <a:rPr lang="en-US" b="0" i="0">
                <a:solidFill>
                  <a:srgbClr val="273239"/>
                </a:solidFill>
                <a:effectLst/>
                <a:latin typeface="Nunito" panose="020F0502020204030204" pitchFamily="2" charset="0"/>
              </a:rPr>
              <a:t>or a machine learning algorithm is said to have underfitting when a model is too simple to capture data complexities. It represents the inability of the model to learn the training data effectively result in poor performance both on the training and testing data.</a:t>
            </a:r>
          </a:p>
          <a:p>
            <a:pPr algn="l"/>
            <a:endParaRPr lang="en-US">
              <a:solidFill>
                <a:srgbClr val="273239"/>
              </a:solidFill>
              <a:latin typeface="Nunito" panose="020F0502020204030204" pitchFamily="2" charset="0"/>
            </a:endParaRPr>
          </a:p>
          <a:p>
            <a:pPr algn="l"/>
            <a:r>
              <a:rPr lang="en-US" i="0">
                <a:solidFill>
                  <a:srgbClr val="273239"/>
                </a:solidFill>
                <a:effectLst/>
                <a:latin typeface="Nunito" pitchFamily="2" charset="0"/>
              </a:rPr>
              <a:t>The underfitting model has High bias and low variance.</a:t>
            </a:r>
            <a:endParaRPr lang="en-IN"/>
          </a:p>
        </p:txBody>
      </p:sp>
    </p:spTree>
    <p:extLst>
      <p:ext uri="{BB962C8B-B14F-4D97-AF65-F5344CB8AC3E}">
        <p14:creationId xmlns:p14="http://schemas.microsoft.com/office/powerpoint/2010/main" val="1343379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A1D76B-4FD9-9A16-6798-6F102DC8BD60}"/>
              </a:ext>
            </a:extLst>
          </p:cNvPr>
          <p:cNvSpPr>
            <a:spLocks noGrp="1"/>
          </p:cNvSpPr>
          <p:nvPr>
            <p:ph type="ctrTitle"/>
          </p:nvPr>
        </p:nvSpPr>
        <p:spPr>
          <a:xfrm>
            <a:off x="1386349" y="0"/>
            <a:ext cx="9144000" cy="1207882"/>
          </a:xfrm>
        </p:spPr>
        <p:txBody>
          <a:bodyPr/>
          <a:lstStyle/>
          <a:p>
            <a:r>
              <a:rPr lang="en-US"/>
              <a:t>Underfitting </a:t>
            </a:r>
            <a:endParaRPr lang="en-IN"/>
          </a:p>
        </p:txBody>
      </p:sp>
      <p:sp>
        <p:nvSpPr>
          <p:cNvPr id="7" name="Subtitle 6">
            <a:extLst>
              <a:ext uri="{FF2B5EF4-FFF2-40B4-BE49-F238E27FC236}">
                <a16:creationId xmlns:a16="http://schemas.microsoft.com/office/drawing/2014/main" id="{4BD95636-7256-6889-0A96-A434CF0872DB}"/>
              </a:ext>
            </a:extLst>
          </p:cNvPr>
          <p:cNvSpPr>
            <a:spLocks noGrp="1"/>
          </p:cNvSpPr>
          <p:nvPr>
            <p:ph type="subTitle" idx="1"/>
          </p:nvPr>
        </p:nvSpPr>
        <p:spPr>
          <a:xfrm>
            <a:off x="491613" y="1759973"/>
            <a:ext cx="11090787" cy="4739149"/>
          </a:xfrm>
        </p:spPr>
        <p:txBody>
          <a:bodyPr/>
          <a:lstStyle/>
          <a:p>
            <a:pPr algn="l" fontAlgn="base"/>
            <a:r>
              <a:rPr lang="en-US" b="1" i="0">
                <a:solidFill>
                  <a:srgbClr val="273239"/>
                </a:solidFill>
                <a:effectLst/>
                <a:latin typeface="Nunito" pitchFamily="2" charset="0"/>
              </a:rPr>
              <a:t>Reasons for Underfitting</a:t>
            </a:r>
          </a:p>
          <a:p>
            <a:pPr algn="l" fontAlgn="base">
              <a:buFont typeface="+mj-lt"/>
              <a:buAutoNum type="arabicPeriod"/>
            </a:pPr>
            <a:r>
              <a:rPr lang="en-US" b="0" i="0">
                <a:solidFill>
                  <a:srgbClr val="273239"/>
                </a:solidFill>
                <a:effectLst/>
                <a:latin typeface="Nunito" pitchFamily="2" charset="0"/>
              </a:rPr>
              <a:t>The model is too simple, So it may be not capable to represent the complexities in the data.</a:t>
            </a:r>
          </a:p>
          <a:p>
            <a:pPr algn="l" fontAlgn="base"/>
            <a:r>
              <a:rPr lang="en-US">
                <a:solidFill>
                  <a:srgbClr val="273239"/>
                </a:solidFill>
                <a:latin typeface="Nunito" pitchFamily="2" charset="0"/>
              </a:rPr>
              <a:t>2.</a:t>
            </a:r>
            <a:r>
              <a:rPr lang="en-US" b="0" i="0">
                <a:solidFill>
                  <a:srgbClr val="273239"/>
                </a:solidFill>
                <a:effectLst/>
                <a:latin typeface="Nunito" pitchFamily="2" charset="0"/>
              </a:rPr>
              <a:t>The input features which is used to train the model is not the adequate representations of underlying factors influencing the target variable.</a:t>
            </a:r>
          </a:p>
          <a:p>
            <a:pPr algn="l" fontAlgn="base">
              <a:buFont typeface="+mj-lt"/>
              <a:buAutoNum type="arabicPeriod" startAt="3"/>
            </a:pPr>
            <a:r>
              <a:rPr lang="en-US" b="0" i="0">
                <a:solidFill>
                  <a:srgbClr val="273239"/>
                </a:solidFill>
                <a:effectLst/>
                <a:latin typeface="Nunito" pitchFamily="2" charset="0"/>
              </a:rPr>
              <a:t>The size of the training dataset used is not enough.</a:t>
            </a:r>
          </a:p>
          <a:p>
            <a:pPr algn="l" fontAlgn="base">
              <a:buFont typeface="+mj-lt"/>
              <a:buAutoNum type="arabicPeriod" startAt="4"/>
            </a:pPr>
            <a:r>
              <a:rPr lang="en-US" b="0" i="0">
                <a:solidFill>
                  <a:srgbClr val="273239"/>
                </a:solidFill>
                <a:effectLst/>
                <a:latin typeface="Nunito" pitchFamily="2" charset="0"/>
              </a:rPr>
              <a:t>Excessive regularization are used to prevent the overfitting, which constraint the model to capture the data well.</a:t>
            </a:r>
          </a:p>
          <a:p>
            <a:pPr algn="l" fontAlgn="base">
              <a:buFont typeface="+mj-lt"/>
              <a:buAutoNum type="arabicPeriod" startAt="5"/>
            </a:pPr>
            <a:r>
              <a:rPr lang="en-US" b="0" i="0">
                <a:solidFill>
                  <a:srgbClr val="273239"/>
                </a:solidFill>
                <a:effectLst/>
                <a:latin typeface="Nunito" pitchFamily="2" charset="0"/>
              </a:rPr>
              <a:t>Features are not scaled.</a:t>
            </a:r>
          </a:p>
          <a:p>
            <a:pPr algn="l"/>
            <a:endParaRPr lang="en-IN"/>
          </a:p>
        </p:txBody>
      </p:sp>
    </p:spTree>
    <p:extLst>
      <p:ext uri="{BB962C8B-B14F-4D97-AF65-F5344CB8AC3E}">
        <p14:creationId xmlns:p14="http://schemas.microsoft.com/office/powerpoint/2010/main" val="431545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A1D76B-4FD9-9A16-6798-6F102DC8BD60}"/>
              </a:ext>
            </a:extLst>
          </p:cNvPr>
          <p:cNvSpPr>
            <a:spLocks noGrp="1"/>
          </p:cNvSpPr>
          <p:nvPr>
            <p:ph type="ctrTitle"/>
          </p:nvPr>
        </p:nvSpPr>
        <p:spPr>
          <a:xfrm>
            <a:off x="1386349" y="0"/>
            <a:ext cx="9144000" cy="1207882"/>
          </a:xfrm>
        </p:spPr>
        <p:txBody>
          <a:bodyPr/>
          <a:lstStyle/>
          <a:p>
            <a:r>
              <a:rPr lang="en-US"/>
              <a:t>Underfitting </a:t>
            </a:r>
            <a:endParaRPr lang="en-IN"/>
          </a:p>
        </p:txBody>
      </p:sp>
      <p:sp>
        <p:nvSpPr>
          <p:cNvPr id="7" name="Subtitle 6">
            <a:extLst>
              <a:ext uri="{FF2B5EF4-FFF2-40B4-BE49-F238E27FC236}">
                <a16:creationId xmlns:a16="http://schemas.microsoft.com/office/drawing/2014/main" id="{4BD95636-7256-6889-0A96-A434CF0872DB}"/>
              </a:ext>
            </a:extLst>
          </p:cNvPr>
          <p:cNvSpPr>
            <a:spLocks noGrp="1"/>
          </p:cNvSpPr>
          <p:nvPr>
            <p:ph type="subTitle" idx="1"/>
          </p:nvPr>
        </p:nvSpPr>
        <p:spPr>
          <a:xfrm>
            <a:off x="491613" y="1759973"/>
            <a:ext cx="11090787" cy="4739149"/>
          </a:xfrm>
        </p:spPr>
        <p:txBody>
          <a:bodyPr/>
          <a:lstStyle/>
          <a:p>
            <a:pPr algn="l" fontAlgn="base"/>
            <a:r>
              <a:rPr lang="en-US" b="1" i="0">
                <a:solidFill>
                  <a:srgbClr val="273239"/>
                </a:solidFill>
                <a:effectLst/>
                <a:latin typeface="Nunito" pitchFamily="2" charset="0"/>
              </a:rPr>
              <a:t>Techniques to Reduce Underfitting</a:t>
            </a:r>
          </a:p>
          <a:p>
            <a:pPr algn="l" fontAlgn="base">
              <a:buFont typeface="+mj-lt"/>
              <a:buAutoNum type="arabicPeriod"/>
            </a:pPr>
            <a:r>
              <a:rPr lang="en-US" b="0" i="0">
                <a:solidFill>
                  <a:srgbClr val="273239"/>
                </a:solidFill>
                <a:effectLst/>
                <a:latin typeface="Nunito" pitchFamily="2" charset="0"/>
              </a:rPr>
              <a:t>Increase model complexity.</a:t>
            </a:r>
          </a:p>
          <a:p>
            <a:pPr algn="l" fontAlgn="base">
              <a:buFont typeface="+mj-lt"/>
              <a:buAutoNum type="arabicPeriod" startAt="2"/>
            </a:pPr>
            <a:r>
              <a:rPr lang="en-US" b="0" i="0">
                <a:solidFill>
                  <a:srgbClr val="273239"/>
                </a:solidFill>
                <a:effectLst/>
                <a:latin typeface="Nunito" pitchFamily="2" charset="0"/>
              </a:rPr>
              <a:t>Increase the number of features, performing </a:t>
            </a:r>
            <a:r>
              <a:rPr lang="en-US">
                <a:solidFill>
                  <a:srgbClr val="273239"/>
                </a:solidFill>
                <a:latin typeface="Nunito" pitchFamily="2" charset="0"/>
              </a:rPr>
              <a:t>feature engineering</a:t>
            </a:r>
            <a:endParaRPr lang="en-US">
              <a:solidFill>
                <a:srgbClr val="273239"/>
              </a:solidFill>
              <a:effectLst/>
              <a:latin typeface="Nunito" pitchFamily="2" charset="0"/>
            </a:endParaRPr>
          </a:p>
          <a:p>
            <a:pPr algn="l" fontAlgn="base">
              <a:buFont typeface="+mj-lt"/>
              <a:buAutoNum type="arabicPeriod" startAt="3"/>
            </a:pPr>
            <a:r>
              <a:rPr lang="en-US" b="0" i="0">
                <a:solidFill>
                  <a:srgbClr val="273239"/>
                </a:solidFill>
                <a:effectLst/>
                <a:latin typeface="Nunito" pitchFamily="2" charset="0"/>
              </a:rPr>
              <a:t>Remove noise from the data.</a:t>
            </a:r>
          </a:p>
          <a:p>
            <a:pPr algn="l" fontAlgn="base">
              <a:buFont typeface="+mj-lt"/>
              <a:buAutoNum type="arabicPeriod" startAt="4"/>
            </a:pPr>
            <a:r>
              <a:rPr lang="en-US" b="0" i="0">
                <a:solidFill>
                  <a:srgbClr val="273239"/>
                </a:solidFill>
                <a:effectLst/>
                <a:latin typeface="Nunito" pitchFamily="2" charset="0"/>
              </a:rPr>
              <a:t>Increase the number of </a:t>
            </a:r>
            <a:r>
              <a:rPr lang="en-US">
                <a:solidFill>
                  <a:srgbClr val="273239"/>
                </a:solidFill>
                <a:latin typeface="Nunito" pitchFamily="2" charset="0"/>
              </a:rPr>
              <a:t>epochs</a:t>
            </a:r>
            <a:r>
              <a:rPr lang="en-US" b="0" i="0">
                <a:solidFill>
                  <a:srgbClr val="273239"/>
                </a:solidFill>
                <a:effectLst/>
                <a:latin typeface="Nunito" pitchFamily="2" charset="0"/>
              </a:rPr>
              <a:t> or increase the duration of training to get better results.</a:t>
            </a:r>
          </a:p>
          <a:p>
            <a:pPr algn="l"/>
            <a:endParaRPr lang="en-IN"/>
          </a:p>
        </p:txBody>
      </p:sp>
    </p:spTree>
    <p:extLst>
      <p:ext uri="{BB962C8B-B14F-4D97-AF65-F5344CB8AC3E}">
        <p14:creationId xmlns:p14="http://schemas.microsoft.com/office/powerpoint/2010/main" val="2381812560"/>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EE26AC2-BC04-45BA-BD7C-5CDF09AA9426}">
  <ds:schemaRefs>
    <ds:schemaRef ds:uri="http://schemas.microsoft.com/sharepoint/v3/contenttype/forms"/>
  </ds:schemaRefs>
</ds:datastoreItem>
</file>

<file path=customXml/itemProps2.xml><?xml version="1.0" encoding="utf-8"?>
<ds:datastoreItem xmlns:ds="http://schemas.openxmlformats.org/officeDocument/2006/customXml" ds:itemID="{18840F3C-8AB4-4243-A06A-B5999EF60028}">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7AE7813-FB42-416C-BEF8-5F3180DDB0F6}">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{717BF8EE-4999-478A-A9B0-E7A885E2B108}tf11964407_win32</Template>
  <TotalTime>0</TotalTime>
  <Words>2332</Words>
  <Application>Microsoft Office PowerPoint</Application>
  <PresentationFormat>Widescreen</PresentationFormat>
  <Paragraphs>169</Paragraphs>
  <Slides>26</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Arial</vt:lpstr>
      <vt:lpstr>Calibri</vt:lpstr>
      <vt:lpstr>Cambria Math</vt:lpstr>
      <vt:lpstr>Courier New</vt:lpstr>
      <vt:lpstr>Gill Sans Nova</vt:lpstr>
      <vt:lpstr>Gill Sans Nova Light</vt:lpstr>
      <vt:lpstr>Google Sans</vt:lpstr>
      <vt:lpstr>Helvetica</vt:lpstr>
      <vt:lpstr>Nunito</vt:lpstr>
      <vt:lpstr>Poppins</vt:lpstr>
      <vt:lpstr>Sagona Book</vt:lpstr>
      <vt:lpstr>Office Theme</vt:lpstr>
      <vt:lpstr>ONLINE LINEARIZED LASSO </vt:lpstr>
      <vt:lpstr>OBJECTIVES</vt:lpstr>
      <vt:lpstr> INTRODUCTION</vt:lpstr>
      <vt:lpstr>CHALLENGES</vt:lpstr>
      <vt:lpstr>It remains a challenge whether a memory efficient framework could be developed for online sparse optimisation with optimal statistical guarantees … … …</vt:lpstr>
      <vt:lpstr>A  LITTLE BACKGROUND</vt:lpstr>
      <vt:lpstr>Underfitting </vt:lpstr>
      <vt:lpstr>Underfitting </vt:lpstr>
      <vt:lpstr>Underfitting </vt:lpstr>
      <vt:lpstr>Overfitting </vt:lpstr>
      <vt:lpstr>Overfitting </vt:lpstr>
      <vt:lpstr>SPARSE  REGRESSION </vt:lpstr>
      <vt:lpstr>RIDGE  REGRESSION </vt:lpstr>
      <vt:lpstr>LASSO  REGRESSION </vt:lpstr>
      <vt:lpstr>ONLINE  AND  OFFLINE </vt:lpstr>
      <vt:lpstr>CONTRIBUTION </vt:lpstr>
      <vt:lpstr>ALGORITHM</vt:lpstr>
      <vt:lpstr>FROM OFFLINE TO ONLINE </vt:lpstr>
      <vt:lpstr>FROM OFFLINE TO ONLINE  </vt:lpstr>
      <vt:lpstr>FROM OFFLINE TO ONLINE  </vt:lpstr>
      <vt:lpstr>Algorithm   </vt:lpstr>
      <vt:lpstr>Memory Efficient Weighting Scheme  </vt:lpstr>
      <vt:lpstr>CONCLUSION</vt:lpstr>
      <vt:lpstr>PROS AND CONS </vt:lpstr>
      <vt:lpstr>ACKNOWLEDGEMENT</vt:lpstr>
      <vt:lpstr>CREDITS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LINEARIZED LASSO </dc:title>
  <dc:creator>SOUMYA CHANDA</dc:creator>
  <cp:lastModifiedBy>SOUMYA CHANDA</cp:lastModifiedBy>
  <cp:revision>1</cp:revision>
  <dcterms:created xsi:type="dcterms:W3CDTF">2023-12-13T16:50:49Z</dcterms:created>
  <dcterms:modified xsi:type="dcterms:W3CDTF">2023-12-21T11:42:58Z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