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oumya-Charan/Stegn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2500"/>
              <a:buFont typeface="Arial"/>
              <a:buNone/>
            </a:pPr>
            <a:r>
              <a:rPr b="1" lang="en-US" sz="3200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</a:t>
            </a:r>
            <a:r>
              <a:rPr b="1" lang="en-US" sz="3200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117529" y="4586365"/>
            <a:ext cx="7980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Soumya Charan Srivastava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Soum</a:t>
            </a:r>
            <a:r>
              <a:rPr b="1" lang="en-US" sz="2000">
                <a:solidFill>
                  <a:srgbClr val="1482AB"/>
                </a:solidFill>
              </a:rPr>
              <a:t>ya Charan Srivastava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r>
              <a:rPr b="1" lang="en-US" sz="2000">
                <a:solidFill>
                  <a:srgbClr val="1482AB"/>
                </a:solidFill>
              </a:rPr>
              <a:t>: Institute of Technology and Science, Ghaziabad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 : MCA De</a:t>
            </a:r>
            <a:r>
              <a:rPr b="1" lang="en-US" sz="2000">
                <a:solidFill>
                  <a:srgbClr val="1482AB"/>
                </a:solidFill>
              </a:rPr>
              <a:t>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Encryption Techniques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Integrate AES encryption before embedding text in images.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Audio &amp; Video Steganography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Expanding beyond images.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AI-based Detection Prevention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Ensuring messages stay undetectable from modern forensic tools.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 &amp; Web Version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Expanding accessibility beyond desktops.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Security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Combining steganography with blockchain for ultra-secure communication. 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encryption methods are easily detectable and can raise suspicion.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a secure way to hide confidential messages within images.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 data security while maintaining the integrity of the cover image.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encryption and decryption accessible to non-technical users through a simple interface</a:t>
            </a:r>
            <a:endParaRPr sz="32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Processing Library: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OpenCV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User Interface (GUI):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Tkinter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 &amp; Security: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Basic encryption logic for password protection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embed a message into an image without noticeable changes.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-friendly GUI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easy encryption and decryption.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Lossless data hiding using 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 value manipulation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traditional cryptographic techniques.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on 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standard image file format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(PNG recommended for best results).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Enthusiasts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Exploring secure communication techniques.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Defense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message transmission without raising suspicion.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Concealing sensitive information in images to avoid surveillance.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Developers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Learning steganography concepts and their applications.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724" y="1497175"/>
            <a:ext cx="4178550" cy="295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4066625" y="1141550"/>
            <a:ext cx="813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GUI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3484" l="0" r="0" t="0"/>
          <a:stretch/>
        </p:blipFill>
        <p:spPr>
          <a:xfrm>
            <a:off x="364700" y="1587950"/>
            <a:ext cx="3701924" cy="31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416950" y="1141550"/>
            <a:ext cx="1103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encryption.py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8224" y="1551813"/>
            <a:ext cx="3701926" cy="3208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8479200" y="1141550"/>
            <a:ext cx="371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decryption.py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200" y="5079300"/>
            <a:ext cx="2677002" cy="15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81200" y="4718225"/>
            <a:ext cx="1057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File: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637575" y="4718225"/>
            <a:ext cx="1103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 File: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37575" y="5079300"/>
            <a:ext cx="2677018" cy="15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05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 provides a 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way of communicating sensitive information.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showcases a 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yet effective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implementation of message hiding in images.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GUI makes encryption and decryption 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accessible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 to non-technical users.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5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◼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improvements can make it more 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robust, secure, and scalable.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https://github.com/Soumya-Charan/Stegnography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