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7" r:id="rId14"/>
    <p:sldId id="278" r:id="rId15"/>
    <p:sldId id="282" r:id="rId16"/>
    <p:sldId id="279" r:id="rId17"/>
    <p:sldId id="280" r:id="rId18"/>
    <p:sldId id="272" r:id="rId19"/>
    <p:sldId id="273" r:id="rId20"/>
    <p:sldId id="274" r:id="rId21"/>
    <p:sldId id="275" r:id="rId22"/>
    <p:sldId id="276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10D20-9125-44B7-A709-DECE29B755AE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6B3A5-3B7A-4B77-A167-84558C2913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0A43-E9F3-46FB-8BB5-DD1438764F1F}" type="datetime1">
              <a:rPr lang="en-IN" smtClean="0"/>
              <a:pPr/>
              <a:t>13-11-2021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0357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E757-8D93-443E-9E13-8EA91D1A517A}" type="datetime1">
              <a:rPr lang="en-IN" smtClean="0"/>
              <a:pPr/>
              <a:t>13-11-2021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3155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9BE0-F18F-49F1-A324-526A1D7BF216}" type="datetime1">
              <a:rPr lang="en-IN" smtClean="0"/>
              <a:pPr/>
              <a:t>13-11-2021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9338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3353-6866-4968-8596-4A57C10316EE}" type="datetime1">
              <a:rPr lang="en-IN" smtClean="0"/>
              <a:pPr/>
              <a:t>13-11-2021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8262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E7FC-3F8D-4813-93DF-9215DCD3C953}" type="datetime1">
              <a:rPr lang="en-IN" smtClean="0"/>
              <a:pPr/>
              <a:t>13-11-2021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2002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40D9-BC18-4253-8494-FA9DB34DFBE1}" type="datetime1">
              <a:rPr lang="en-IN" smtClean="0"/>
              <a:pPr/>
              <a:t>13-11-2021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3516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FFBC6-CE98-470C-9606-3237EA2D3D04}" type="datetime1">
              <a:rPr lang="en-IN" smtClean="0"/>
              <a:pPr/>
              <a:t>13-11-2021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4942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613C-627D-4AAF-8921-3C7D36BB6C79}" type="datetime1">
              <a:rPr lang="en-IN" smtClean="0"/>
              <a:pPr/>
              <a:t>13-11-2021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506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9EDE-E0E6-4990-9E9C-52D17BEA99EB}" type="datetime1">
              <a:rPr lang="en-IN" smtClean="0"/>
              <a:pPr/>
              <a:t>13-11-2021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1336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C778-3842-4F3C-980C-160025AD064B}" type="datetime1">
              <a:rPr lang="en-IN" smtClean="0"/>
              <a:pPr/>
              <a:t>13-11-2021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7518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FAB3-D2D1-44A8-A2CC-19DA400BA0C5}" type="datetime1">
              <a:rPr lang="en-IN" smtClean="0"/>
              <a:pPr/>
              <a:t>13-11-2021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9258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51231-1EA2-45AA-9843-756E7635E032}" type="datetime1">
              <a:rPr lang="en-IN" smtClean="0"/>
              <a:pPr/>
              <a:t>13-11-2021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1CFB8-CB20-4CFB-BA54-1E7E51D818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8401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2619722"/>
          </a:xfrm>
        </p:spPr>
        <p:txBody>
          <a:bodyPr>
            <a:normAutofit fontScale="90000"/>
          </a:bodyPr>
          <a:lstStyle/>
          <a:p>
            <a:r>
              <a:rPr lang="en-IN" dirty="0"/>
              <a:t>DEVELOPMENT OF EMBEDDED SYSTEM FOR ATM SECURITY USING GSM AND MEMS</a:t>
            </a: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2564904"/>
            <a:ext cx="8640960" cy="3073896"/>
          </a:xfrm>
        </p:spPr>
        <p:txBody>
          <a:bodyPr>
            <a:normAutofit fontScale="85000" lnSpcReduction="20000"/>
          </a:bodyPr>
          <a:lstStyle/>
          <a:p>
            <a:r>
              <a:rPr lang="en-IN" sz="3300" dirty="0">
                <a:solidFill>
                  <a:schemeClr val="tx1"/>
                </a:solidFill>
              </a:rPr>
              <a:t>Project guide:                              </a:t>
            </a:r>
            <a:r>
              <a:rPr lang="en-IN" sz="3300" dirty="0" smtClean="0">
                <a:solidFill>
                  <a:schemeClr val="tx1"/>
                </a:solidFill>
              </a:rPr>
              <a:t>Batch no:13</a:t>
            </a:r>
            <a:endParaRPr lang="en-IN" sz="3300" b="0" dirty="0" smtClean="0">
              <a:solidFill>
                <a:schemeClr val="tx1"/>
              </a:solidFill>
              <a:effectLst/>
            </a:endParaRPr>
          </a:p>
          <a:p>
            <a:r>
              <a:rPr lang="en-IN" sz="3300" dirty="0" smtClean="0">
                <a:solidFill>
                  <a:schemeClr val="tx1"/>
                </a:solidFill>
              </a:rPr>
              <a:t>       </a:t>
            </a:r>
            <a:r>
              <a:rPr lang="en-IN" sz="3300" dirty="0" err="1" smtClean="0">
                <a:solidFill>
                  <a:schemeClr val="tx1"/>
                </a:solidFill>
              </a:rPr>
              <a:t>Dr.J.Madhavan</a:t>
            </a:r>
            <a:r>
              <a:rPr lang="en-IN" sz="3300" dirty="0" smtClean="0">
                <a:solidFill>
                  <a:schemeClr val="tx1"/>
                </a:solidFill>
              </a:rPr>
              <a:t>      </a:t>
            </a:r>
            <a:r>
              <a:rPr lang="en-IN" sz="3300" dirty="0">
                <a:solidFill>
                  <a:schemeClr val="tx1"/>
                </a:solidFill>
              </a:rPr>
              <a:t> </a:t>
            </a:r>
            <a:r>
              <a:rPr lang="en-IN" sz="3300" dirty="0" smtClean="0">
                <a:solidFill>
                  <a:schemeClr val="tx1"/>
                </a:solidFill>
              </a:rPr>
              <a:t>     </a:t>
            </a:r>
            <a:r>
              <a:rPr lang="en-IN" sz="3300" dirty="0" err="1" smtClean="0">
                <a:solidFill>
                  <a:schemeClr val="tx1"/>
                </a:solidFill>
              </a:rPr>
              <a:t>M.Lavanya</a:t>
            </a:r>
            <a:r>
              <a:rPr lang="en-IN" sz="3300" dirty="0" smtClean="0">
                <a:solidFill>
                  <a:schemeClr val="tx1"/>
                </a:solidFill>
              </a:rPr>
              <a:t> (14321A0451)</a:t>
            </a:r>
            <a:endParaRPr lang="en-IN" sz="3300" b="0" dirty="0" smtClean="0">
              <a:solidFill>
                <a:schemeClr val="tx1"/>
              </a:solidFill>
              <a:effectLst/>
            </a:endParaRPr>
          </a:p>
          <a:p>
            <a:r>
              <a:rPr lang="en-IN" sz="3300" dirty="0">
                <a:solidFill>
                  <a:schemeClr val="tx1"/>
                </a:solidFill>
              </a:rPr>
              <a:t>                                           </a:t>
            </a:r>
            <a:r>
              <a:rPr lang="en-IN" sz="3300" dirty="0" smtClean="0">
                <a:solidFill>
                  <a:schemeClr val="tx1"/>
                </a:solidFill>
              </a:rPr>
              <a:t> </a:t>
            </a:r>
            <a:r>
              <a:rPr lang="en-IN" sz="3300" dirty="0" err="1" smtClean="0">
                <a:solidFill>
                  <a:schemeClr val="tx1"/>
                </a:solidFill>
              </a:rPr>
              <a:t>A.Archana</a:t>
            </a:r>
            <a:r>
              <a:rPr lang="en-IN" sz="3300" dirty="0" smtClean="0">
                <a:solidFill>
                  <a:schemeClr val="tx1"/>
                </a:solidFill>
              </a:rPr>
              <a:t> </a:t>
            </a:r>
            <a:r>
              <a:rPr lang="en-IN" sz="3300" dirty="0">
                <a:solidFill>
                  <a:schemeClr val="tx1"/>
                </a:solidFill>
              </a:rPr>
              <a:t>(15325A0401)</a:t>
            </a:r>
            <a:endParaRPr lang="en-IN" sz="3300" b="0" dirty="0" smtClean="0">
              <a:solidFill>
                <a:schemeClr val="tx1"/>
              </a:solidFill>
              <a:effectLst/>
            </a:endParaRPr>
          </a:p>
          <a:p>
            <a:r>
              <a:rPr lang="en-IN" sz="3300" dirty="0">
                <a:solidFill>
                  <a:schemeClr val="tx1"/>
                </a:solidFill>
              </a:rPr>
              <a:t>                                           </a:t>
            </a:r>
            <a:r>
              <a:rPr lang="en-IN" sz="3300" dirty="0" smtClean="0">
                <a:solidFill>
                  <a:schemeClr val="tx1"/>
                </a:solidFill>
              </a:rPr>
              <a:t> </a:t>
            </a:r>
            <a:r>
              <a:rPr lang="en-IN" sz="3300" dirty="0" err="1" smtClean="0">
                <a:solidFill>
                  <a:schemeClr val="tx1"/>
                </a:solidFill>
              </a:rPr>
              <a:t>K.Soumya</a:t>
            </a:r>
            <a:r>
              <a:rPr lang="en-IN" sz="3300" dirty="0" smtClean="0">
                <a:solidFill>
                  <a:schemeClr val="tx1"/>
                </a:solidFill>
              </a:rPr>
              <a:t> </a:t>
            </a:r>
            <a:r>
              <a:rPr lang="en-IN" sz="3300" dirty="0">
                <a:solidFill>
                  <a:schemeClr val="tx1"/>
                </a:solidFill>
              </a:rPr>
              <a:t>(15325A0406</a:t>
            </a:r>
            <a:r>
              <a:rPr lang="en-IN" sz="33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IN" sz="3300" b="0" dirty="0" smtClean="0">
                <a:solidFill>
                  <a:schemeClr val="tx1"/>
                </a:solidFill>
                <a:effectLst/>
              </a:rPr>
              <a:t>                                                </a:t>
            </a:r>
          </a:p>
          <a:p>
            <a:r>
              <a:rPr lang="en-IN" b="0" dirty="0" smtClean="0">
                <a:solidFill>
                  <a:schemeClr val="tx1"/>
                </a:solidFill>
                <a:effectLst/>
              </a:rPr>
              <a:t/>
            </a:r>
            <a:br>
              <a:rPr lang="en-IN" b="0" dirty="0" smtClean="0">
                <a:solidFill>
                  <a:schemeClr val="tx1"/>
                </a:solidFill>
                <a:effectLst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116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LCD</a:t>
            </a: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display interactive messages we are </a:t>
            </a:r>
            <a:r>
              <a:rPr lang="en-IN" dirty="0" smtClean="0"/>
              <a:t>using </a:t>
            </a:r>
            <a:r>
              <a:rPr lang="en-IN" dirty="0"/>
              <a:t>LCD Module.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068960"/>
            <a:ext cx="5256584" cy="227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385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Power supply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The basic function of a power supply is to convert 230vac to 12vdc .</a:t>
            </a:r>
          </a:p>
          <a:p>
            <a:pPr marL="0" indent="0">
              <a:buNone/>
            </a:pP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30407"/>
            <a:ext cx="8280920" cy="2606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483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FINGER </a:t>
            </a:r>
            <a:r>
              <a:rPr lang="en-IN" dirty="0"/>
              <a:t>PRINT SENSOR MODULE</a:t>
            </a: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KY-M6 Fingerprint module adopts optic fingerprint sensor, which consists of high-performance DSP.</a:t>
            </a:r>
          </a:p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1009" y="3140968"/>
            <a:ext cx="5256584" cy="3349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196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589038"/>
          </a:xfrm>
        </p:spPr>
        <p:txBody>
          <a:bodyPr>
            <a:normAutofit/>
          </a:bodyPr>
          <a:lstStyle/>
          <a:p>
            <a:pPr algn="l"/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173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9663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0"/>
            <a:ext cx="72008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948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SOFTWARE </a:t>
            </a:r>
            <a:r>
              <a:rPr lang="en-IN" dirty="0"/>
              <a:t>TOOLS</a:t>
            </a: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KEIL µV-3(MICRO VISION) </a:t>
            </a:r>
          </a:p>
          <a:p>
            <a:pPr fontAlgn="base"/>
            <a:r>
              <a:rPr lang="en-IN" dirty="0"/>
              <a:t>FLASH MAGIC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173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1" y="1412776"/>
            <a:ext cx="6840760" cy="467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6093296"/>
            <a:ext cx="460851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59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5536"/>
            <a:ext cx="8352927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5534063"/>
            <a:ext cx="288032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34264" y="5678079"/>
            <a:ext cx="2893509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65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ADVANTAGES</a:t>
            </a: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IN" dirty="0"/>
              <a:t>security is high</a:t>
            </a:r>
          </a:p>
          <a:p>
            <a:pPr fontAlgn="base"/>
            <a:r>
              <a:rPr lang="en-IN" dirty="0"/>
              <a:t>need not remember any password</a:t>
            </a:r>
          </a:p>
          <a:p>
            <a:pPr fontAlgn="base"/>
            <a:r>
              <a:rPr lang="en-IN" dirty="0"/>
              <a:t>need not to carry any card</a:t>
            </a:r>
          </a:p>
          <a:p>
            <a:pPr fontAlgn="base"/>
            <a:r>
              <a:rPr lang="en-IN" dirty="0"/>
              <a:t>Theft identification</a:t>
            </a:r>
          </a:p>
          <a:p>
            <a:pPr lvl="0"/>
            <a:r>
              <a:rPr lang="en-US" dirty="0"/>
              <a:t>R</a:t>
            </a:r>
            <a:r>
              <a:rPr lang="en-US" dirty="0" smtClean="0"/>
              <a:t>emote </a:t>
            </a:r>
            <a:r>
              <a:rPr lang="en-US" dirty="0"/>
              <a:t>monitoring system </a:t>
            </a:r>
            <a:endParaRPr lang="en-IN" dirty="0"/>
          </a:p>
          <a:p>
            <a:pPr lvl="0"/>
            <a:r>
              <a:rPr lang="en-US" dirty="0"/>
              <a:t>Automatically get </a:t>
            </a:r>
            <a:r>
              <a:rPr lang="en-US" dirty="0" err="1"/>
              <a:t>sms</a:t>
            </a:r>
            <a:r>
              <a:rPr lang="en-US" dirty="0"/>
              <a:t> from the ATM.</a:t>
            </a:r>
            <a:endParaRPr lang="en-IN" dirty="0"/>
          </a:p>
          <a:p>
            <a:pPr lvl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>
                <a:effectLst/>
              </a:rPr>
              <a:t/>
            </a:r>
            <a:br>
              <a:rPr lang="en-IN" dirty="0" smtClean="0">
                <a:effectLst/>
              </a:rPr>
            </a:b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0961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0" dirty="0" smtClean="0">
                <a:effectLst/>
              </a:rPr>
              <a:t>Disadvantages</a:t>
            </a:r>
            <a:br>
              <a:rPr lang="en-IN" b="0" dirty="0" smtClean="0">
                <a:effectLst/>
              </a:rPr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IN" dirty="0"/>
              <a:t>In case of cuts on finger the finger print module doesn’t accept the authorized person’s identification.</a:t>
            </a:r>
          </a:p>
          <a:p>
            <a:pPr fontAlgn="base"/>
            <a:r>
              <a:rPr lang="en-IN" dirty="0"/>
              <a:t>Even it doesn’t access if the dust particles are present on </a:t>
            </a:r>
            <a:r>
              <a:rPr lang="en-IN" dirty="0" smtClean="0"/>
              <a:t>finger.</a:t>
            </a:r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mobile should be in appropriate network coverage area.</a:t>
            </a:r>
            <a:endParaRPr lang="en-IN" dirty="0"/>
          </a:p>
          <a:p>
            <a:pPr marL="0" indent="0">
              <a:buNone/>
            </a:pP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4076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CONTENTS</a:t>
            </a: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IN" sz="2800" dirty="0"/>
              <a:t>Introduction</a:t>
            </a:r>
          </a:p>
          <a:p>
            <a:pPr fontAlgn="base"/>
            <a:r>
              <a:rPr lang="en-IN" sz="2800" dirty="0"/>
              <a:t>Block diagram</a:t>
            </a:r>
          </a:p>
          <a:p>
            <a:pPr fontAlgn="base"/>
            <a:r>
              <a:rPr lang="en-IN" sz="2800" dirty="0"/>
              <a:t>Components</a:t>
            </a:r>
          </a:p>
          <a:p>
            <a:pPr fontAlgn="base"/>
            <a:r>
              <a:rPr lang="en-IN" sz="2800" dirty="0"/>
              <a:t>Software </a:t>
            </a:r>
            <a:r>
              <a:rPr lang="en-IN" sz="2800" dirty="0" smtClean="0"/>
              <a:t>required</a:t>
            </a:r>
          </a:p>
          <a:p>
            <a:pPr fontAlgn="base"/>
            <a:r>
              <a:rPr lang="en-IN" sz="2800" dirty="0" smtClean="0"/>
              <a:t>Flow chart</a:t>
            </a:r>
          </a:p>
          <a:p>
            <a:pPr fontAlgn="base"/>
            <a:r>
              <a:rPr lang="en-IN" sz="2800" dirty="0" smtClean="0"/>
              <a:t>Result</a:t>
            </a:r>
            <a:endParaRPr lang="en-IN" sz="2800" dirty="0"/>
          </a:p>
          <a:p>
            <a:pPr fontAlgn="base"/>
            <a:r>
              <a:rPr lang="en-IN" sz="2800" dirty="0"/>
              <a:t>Advantages </a:t>
            </a:r>
          </a:p>
          <a:p>
            <a:pPr fontAlgn="base"/>
            <a:r>
              <a:rPr lang="en-IN" sz="2800" dirty="0"/>
              <a:t>Disadvantages</a:t>
            </a:r>
          </a:p>
          <a:p>
            <a:pPr fontAlgn="base"/>
            <a:r>
              <a:rPr lang="en-IN" sz="2800" dirty="0"/>
              <a:t>Applications</a:t>
            </a:r>
          </a:p>
          <a:p>
            <a:r>
              <a:rPr lang="en-IN" sz="2800" dirty="0" smtClean="0"/>
              <a:t>Conclusion </a:t>
            </a:r>
          </a:p>
          <a:p>
            <a:r>
              <a:rPr lang="en-IN" sz="2800" b="0" dirty="0" smtClean="0">
                <a:effectLst/>
              </a:rPr>
              <a:t>Future scope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6158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APPLICATIONS</a:t>
            </a: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Mainly used for ATM Security</a:t>
            </a:r>
            <a:endParaRPr lang="en-IN" b="0" dirty="0" smtClean="0">
              <a:effectLst/>
            </a:endParaRPr>
          </a:p>
          <a:p>
            <a:r>
              <a:rPr lang="en-IN" dirty="0"/>
              <a:t>Home </a:t>
            </a:r>
            <a:r>
              <a:rPr lang="en-IN" dirty="0" smtClean="0"/>
              <a:t>appliances</a:t>
            </a:r>
          </a:p>
          <a:p>
            <a:pPr lvl="0"/>
            <a:r>
              <a:rPr lang="en-US" dirty="0"/>
              <a:t>Bank applications</a:t>
            </a:r>
            <a:endParaRPr lang="en-IN" dirty="0"/>
          </a:p>
          <a:p>
            <a:pPr lvl="0"/>
            <a:r>
              <a:rPr lang="en-US" dirty="0"/>
              <a:t>Medical applications </a:t>
            </a:r>
            <a:endParaRPr lang="en-IN" dirty="0"/>
          </a:p>
          <a:p>
            <a:pPr lvl="0"/>
            <a:r>
              <a:rPr lang="en-US" dirty="0"/>
              <a:t>Industrial applications</a:t>
            </a:r>
            <a:endParaRPr lang="en-IN" dirty="0"/>
          </a:p>
          <a:p>
            <a:pPr lvl="0"/>
            <a:r>
              <a:rPr lang="en-US" dirty="0"/>
              <a:t>Automobile applications </a:t>
            </a:r>
            <a:endParaRPr lang="en-IN" dirty="0"/>
          </a:p>
          <a:p>
            <a:endParaRPr lang="en-IN" b="0" dirty="0" smtClean="0">
              <a:effectLst/>
            </a:endParaRPr>
          </a:p>
          <a:p>
            <a:pPr marL="0" indent="0">
              <a:buNone/>
            </a:pP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895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CONCLUSION</a:t>
            </a: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project “implementation of ATM security using MEMS and GSM ” has been successfully designed and </a:t>
            </a:r>
            <a:r>
              <a:rPr lang="en-US" dirty="0" smtClean="0"/>
              <a:t>tested.</a:t>
            </a:r>
          </a:p>
          <a:p>
            <a:r>
              <a:rPr lang="en-IN" dirty="0"/>
              <a:t>Finally we conclude our topic saying that security is the most important thing to keep confidential matters secret.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5230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FUTURE SCOPE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circuit can be modified to work from a computer network. This facility once given, will help the users to control the home appliances from any Computer network such as internet.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380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0" lvl="4" indent="0">
              <a:buNone/>
            </a:pPr>
            <a:endParaRPr lang="en-IN" sz="6000" dirty="0"/>
          </a:p>
          <a:p>
            <a:pPr marL="1828800" lvl="4" indent="0">
              <a:buNone/>
            </a:pPr>
            <a:r>
              <a:rPr lang="en-IN" sz="6000" dirty="0" smtClean="0"/>
              <a:t>     Thank you</a:t>
            </a:r>
            <a:endParaRPr lang="en-IN" sz="6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609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INTRODUCTION</a:t>
            </a: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 fontAlgn="base"/>
            <a:r>
              <a:rPr lang="en-IN" sz="4600" dirty="0"/>
              <a:t>The aim of the project is to design a security system to access the ATM machine  and is to provide a high level security system to ATM from being thefts and to give the access control of ATM to the authorized persons only.</a:t>
            </a:r>
          </a:p>
          <a:p>
            <a:pPr algn="just" fontAlgn="base"/>
            <a:endParaRPr lang="en-IN" sz="4600" dirty="0" smtClean="0"/>
          </a:p>
          <a:p>
            <a:pPr algn="just" fontAlgn="base"/>
            <a:r>
              <a:rPr lang="en-IN" sz="4600" dirty="0" smtClean="0"/>
              <a:t>For </a:t>
            </a:r>
            <a:r>
              <a:rPr lang="en-IN" sz="4600" dirty="0"/>
              <a:t>providing security at ATMs GSM &amp; MEMS module are controlled by using </a:t>
            </a:r>
            <a:r>
              <a:rPr lang="en-IN" sz="4600" dirty="0" err="1"/>
              <a:t>ARMprocessor</a:t>
            </a:r>
            <a:r>
              <a:rPr lang="en-IN" sz="4600" dirty="0"/>
              <a:t> based </a:t>
            </a:r>
            <a:r>
              <a:rPr lang="en-IN" sz="4600" dirty="0" smtClean="0"/>
              <a:t>LPC2103 </a:t>
            </a:r>
            <a:r>
              <a:rPr lang="en-IN" sz="4600" dirty="0"/>
              <a:t>microcontroller.</a:t>
            </a:r>
          </a:p>
          <a:p>
            <a:pPr marL="0" indent="0">
              <a:buNone/>
            </a:pP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8186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Block </a:t>
            </a:r>
            <a:r>
              <a:rPr lang="en-IN" dirty="0"/>
              <a:t>diagram </a:t>
            </a: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8352928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712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COMPONENTS</a:t>
            </a: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IN" dirty="0"/>
              <a:t>ARM 7 </a:t>
            </a:r>
            <a:r>
              <a:rPr lang="en-IN" dirty="0" smtClean="0"/>
              <a:t>CONTROLLER</a:t>
            </a:r>
            <a:endParaRPr lang="en-IN" dirty="0"/>
          </a:p>
          <a:p>
            <a:pPr fontAlgn="base"/>
            <a:r>
              <a:rPr lang="en-IN" dirty="0"/>
              <a:t>POWER SUPPLY</a:t>
            </a:r>
          </a:p>
          <a:p>
            <a:pPr fontAlgn="base"/>
            <a:r>
              <a:rPr lang="en-IN" dirty="0"/>
              <a:t>MEMS</a:t>
            </a:r>
          </a:p>
          <a:p>
            <a:pPr fontAlgn="base"/>
            <a:r>
              <a:rPr lang="en-IN" dirty="0"/>
              <a:t>LCD DISPLAY</a:t>
            </a:r>
          </a:p>
          <a:p>
            <a:pPr fontAlgn="base"/>
            <a:r>
              <a:rPr lang="en-IN" dirty="0"/>
              <a:t>GSM</a:t>
            </a:r>
          </a:p>
          <a:p>
            <a:pPr fontAlgn="base"/>
            <a:r>
              <a:rPr lang="en-IN" dirty="0"/>
              <a:t>FINGER PRINT SENSOR</a:t>
            </a:r>
          </a:p>
          <a:p>
            <a:pPr marL="0" indent="0">
              <a:buNone/>
            </a:pP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994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ARM</a:t>
            </a: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IN" dirty="0"/>
              <a:t>ARM-Advanced RISC </a:t>
            </a:r>
            <a:r>
              <a:rPr lang="en-IN" dirty="0" smtClean="0"/>
              <a:t>Machine </a:t>
            </a:r>
          </a:p>
          <a:p>
            <a:pPr fontAlgn="base"/>
            <a:r>
              <a:rPr lang="en-IN" dirty="0" smtClean="0"/>
              <a:t>Microcontroller is the heart of the system. it is used for interfacing the display ,memory and other peripherals with GSM modem.</a:t>
            </a:r>
          </a:p>
          <a:p>
            <a:pPr fontAlgn="base"/>
            <a:r>
              <a:rPr lang="en-IN" dirty="0" smtClean="0"/>
              <a:t>Microcontroller used especially in portable devices due low power consumption and its high </a:t>
            </a:r>
            <a:r>
              <a:rPr lang="en-IN" dirty="0" err="1" smtClean="0"/>
              <a:t>permormance</a:t>
            </a:r>
            <a:r>
              <a:rPr lang="en-IN" dirty="0" smtClean="0"/>
              <a:t>.</a:t>
            </a:r>
            <a:endParaRPr lang="en-IN" dirty="0"/>
          </a:p>
          <a:p>
            <a:pPr fontAlgn="base"/>
            <a:r>
              <a:rPr lang="en-IN" dirty="0" smtClean="0"/>
              <a:t>ARMLPC2103 microcontroller monitor MEMS </a:t>
            </a:r>
            <a:r>
              <a:rPr lang="en-IN" dirty="0"/>
              <a:t>module </a:t>
            </a:r>
          </a:p>
          <a:p>
            <a:pPr marL="0" indent="0">
              <a:buNone/>
            </a:pP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46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FEATURES </a:t>
            </a:r>
            <a:r>
              <a:rPr lang="en-IN" dirty="0"/>
              <a:t>OF </a:t>
            </a:r>
            <a:r>
              <a:rPr lang="en-IN" dirty="0" smtClean="0"/>
              <a:t>LPC2103</a:t>
            </a: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IN" b="0" dirty="0" smtClean="0">
                <a:effectLst/>
              </a:rPr>
              <a:t>Operating speed </a:t>
            </a:r>
            <a:r>
              <a:rPr lang="en-IN" b="0" dirty="0" err="1" smtClean="0">
                <a:effectLst/>
              </a:rPr>
              <a:t>upto</a:t>
            </a:r>
            <a:r>
              <a:rPr lang="en-IN" b="0" dirty="0" smtClean="0">
                <a:effectLst/>
              </a:rPr>
              <a:t> 58.9624MHz</a:t>
            </a:r>
          </a:p>
          <a:p>
            <a:pPr marL="0" indent="0"/>
            <a:r>
              <a:rPr lang="en-IN" dirty="0" smtClean="0"/>
              <a:t>Direct in –circuit programming for easy program updates</a:t>
            </a:r>
          </a:p>
          <a:p>
            <a:pPr marL="0" indent="0"/>
            <a:r>
              <a:rPr lang="en-IN" b="0" dirty="0" err="1" smtClean="0">
                <a:effectLst/>
              </a:rPr>
              <a:t>Upto</a:t>
            </a:r>
            <a:r>
              <a:rPr lang="en-IN" b="0" dirty="0" smtClean="0">
                <a:effectLst/>
              </a:rPr>
              <a:t> 32 </a:t>
            </a:r>
            <a:r>
              <a:rPr lang="en-IN" dirty="0" smtClean="0"/>
              <a:t>I/O pins </a:t>
            </a:r>
          </a:p>
          <a:p>
            <a:pPr marL="0" indent="0"/>
            <a:r>
              <a:rPr lang="en-IN" dirty="0" smtClean="0"/>
              <a:t>Two RS232 connections with MAX232</a:t>
            </a:r>
          </a:p>
          <a:p>
            <a:pPr marL="0" indent="0"/>
            <a:r>
              <a:rPr lang="en-IN" dirty="0" smtClean="0"/>
              <a:t>8 channel 10-A/D</a:t>
            </a:r>
          </a:p>
          <a:p>
            <a:pPr marL="0" indent="0"/>
            <a:r>
              <a:rPr lang="en-IN" dirty="0" smtClean="0"/>
              <a:t> 32 bit RISC microcontroller</a:t>
            </a:r>
          </a:p>
          <a:p>
            <a:pPr marL="0" indent="0">
              <a:buNone/>
            </a:pPr>
            <a:endParaRPr lang="en-IN" b="0" dirty="0" smtClean="0">
              <a:effectLst/>
            </a:endParaRPr>
          </a:p>
          <a:p>
            <a:pPr marL="0" indent="0">
              <a:buNone/>
            </a:pP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140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MEMS</a:t>
            </a: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IN" dirty="0"/>
              <a:t>MEMS=Micro-Electro-Mechanical system</a:t>
            </a:r>
          </a:p>
          <a:p>
            <a:pPr fontAlgn="base"/>
            <a:r>
              <a:rPr lang="en-IN" dirty="0"/>
              <a:t>In this project </a:t>
            </a:r>
            <a:r>
              <a:rPr lang="en-IN" dirty="0" smtClean="0"/>
              <a:t>ARMLPC2103 </a:t>
            </a:r>
            <a:r>
              <a:rPr lang="en-IN" dirty="0"/>
              <a:t>communicates with LCD, </a:t>
            </a:r>
            <a:r>
              <a:rPr lang="en-IN" dirty="0" smtClean="0"/>
              <a:t>GSM modem</a:t>
            </a:r>
            <a:r>
              <a:rPr lang="en-IN" dirty="0"/>
              <a:t>. MEMS module is placed at cash locker block if any force is applied to this block MEMS sends the signal to </a:t>
            </a:r>
            <a:r>
              <a:rPr lang="en-IN" dirty="0" smtClean="0"/>
              <a:t>LPC2103.</a:t>
            </a:r>
            <a:endParaRPr lang="en-IN" dirty="0"/>
          </a:p>
          <a:p>
            <a:pPr fontAlgn="base"/>
            <a:r>
              <a:rPr lang="en-IN" dirty="0"/>
              <a:t>As the signal is received it locks the ATM </a:t>
            </a:r>
            <a:r>
              <a:rPr lang="en-IN" dirty="0" err="1"/>
              <a:t>center’s</a:t>
            </a:r>
            <a:r>
              <a:rPr lang="en-IN" dirty="0"/>
              <a:t> door through motor and alert message is sent to security using GSM module. </a:t>
            </a:r>
          </a:p>
          <a:p>
            <a:pPr marL="0" indent="0">
              <a:buNone/>
            </a:pP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446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GSM </a:t>
            </a:r>
            <a:r>
              <a:rPr lang="en-IN" dirty="0"/>
              <a:t>Modem</a:t>
            </a: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fontAlgn="base"/>
            <a:r>
              <a:rPr lang="en-IN" dirty="0"/>
              <a:t>GSM Modem can accept any GSM network operator SIM card and act just like a mobile phone with its own unique phone number. </a:t>
            </a:r>
          </a:p>
          <a:p>
            <a:pPr fontAlgn="base"/>
            <a:r>
              <a:rPr lang="en-IN" dirty="0"/>
              <a:t>The modem can either be connected to PC serial port directly or to any microcontroller. It can be used to send and receive SMS or make/receive voice calls.</a:t>
            </a:r>
          </a:p>
          <a:p>
            <a:r>
              <a:rPr lang="en-IN" dirty="0" smtClean="0"/>
              <a:t>GSM modem is a highly flexible plug 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CFB8-CB20-4CFB-BA54-1E7E51D818C2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7346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482</Words>
  <Application>Microsoft Office PowerPoint</Application>
  <PresentationFormat>On-screen Show (4:3)</PresentationFormat>
  <Paragraphs>124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DEVELOPMENT OF EMBEDDED SYSTEM FOR ATM SECURITY USING GSM AND MEMS  </vt:lpstr>
      <vt:lpstr>  CONTENTS  </vt:lpstr>
      <vt:lpstr>  INTRODUCTION  </vt:lpstr>
      <vt:lpstr>  Block diagram   </vt:lpstr>
      <vt:lpstr>  COMPONENTS  </vt:lpstr>
      <vt:lpstr>  ARM  </vt:lpstr>
      <vt:lpstr>  FEATURES OF LPC2103  </vt:lpstr>
      <vt:lpstr>  MEMS  </vt:lpstr>
      <vt:lpstr>  GSM Modem  </vt:lpstr>
      <vt:lpstr>  LCD  </vt:lpstr>
      <vt:lpstr>Power supply</vt:lpstr>
      <vt:lpstr>  FINGER PRINT SENSOR MODULE  </vt:lpstr>
      <vt:lpstr>Slide 13</vt:lpstr>
      <vt:lpstr>Slide 14</vt:lpstr>
      <vt:lpstr>  SOFTWARE TOOLS  </vt:lpstr>
      <vt:lpstr>RESULT</vt:lpstr>
      <vt:lpstr>Slide 17</vt:lpstr>
      <vt:lpstr>  ADVANTAGES  </vt:lpstr>
      <vt:lpstr>Disadvantages  </vt:lpstr>
      <vt:lpstr>  APPLICATIONS  </vt:lpstr>
      <vt:lpstr>  CONCLUSION  </vt:lpstr>
      <vt:lpstr> FUTURE SCOPE </vt:lpstr>
      <vt:lpstr>Slide 23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EMBEDDED SYSTEM FOR ATM SECURITY USING GSM AND MEMS</dc:title>
  <dc:creator>HP</dc:creator>
  <cp:lastModifiedBy>Soumya</cp:lastModifiedBy>
  <cp:revision>37</cp:revision>
  <dcterms:created xsi:type="dcterms:W3CDTF">2018-04-01T07:39:52Z</dcterms:created>
  <dcterms:modified xsi:type="dcterms:W3CDTF">2021-11-13T09:44:19Z</dcterms:modified>
</cp:coreProperties>
</file>