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4" r:id="rId10"/>
    <p:sldId id="286" r:id="rId11"/>
    <p:sldId id="287" r:id="rId12"/>
    <p:sldId id="288" r:id="rId13"/>
    <p:sldId id="27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ascsacv@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62300" y="1733550"/>
            <a:ext cx="2819400" cy="8858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Oracle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2. Create a report to display all the order information(Odate, Onum, amt).</a:t>
            </a:r>
          </a:p>
          <a:p>
            <a:pPr marL="0" indent="0">
              <a:buNone/>
            </a:pPr>
            <a:r>
              <a:rPr lang="en-US" dirty="0" smtClean="0"/>
              <a:t>3. Using the orders table fetch the distinct snum values.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Retrieve salesperson details of London.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Retrieve customer details who have ratings as 100.</a:t>
            </a:r>
          </a:p>
          <a:p>
            <a:pPr marL="514350" indent="-514350"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5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Fetch the details of customers with ratings more than 200.</a:t>
            </a:r>
          </a:p>
          <a:p>
            <a:pPr marL="0" indent="0">
              <a:buNone/>
            </a:pPr>
            <a:r>
              <a:rPr lang="en-US" dirty="0" smtClean="0"/>
              <a:t>7. Fetch the details of those customers who have not city.</a:t>
            </a:r>
          </a:p>
          <a:p>
            <a:pPr marL="0" indent="0">
              <a:buNone/>
            </a:pPr>
            <a:r>
              <a:rPr lang="en-US" dirty="0" smtClean="0"/>
              <a:t>8. Create a report to display sales person and the maximum amount for the date 10/03/1990.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9. Create a report to display salesperson’s name and the details of customers they have handled.</a:t>
            </a:r>
          </a:p>
          <a:p>
            <a:pPr marL="0" indent="0">
              <a:buNone/>
            </a:pPr>
            <a:r>
              <a:rPr lang="en-US" dirty="0" smtClean="0"/>
              <a:t>10. Fetch the details of the customers whose ratings are greater than the customer ratings of city Rome.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4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ascsacv@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All the best!!!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ascsacv@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Table 1.1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Salesperson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576990"/>
              </p:ext>
            </p:extLst>
          </p:nvPr>
        </p:nvGraphicFramePr>
        <p:xfrm>
          <a:off x="838200" y="180975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2448117" imgH="1152673" progId="Excel.Sheet.12">
                  <p:embed/>
                </p:oleObj>
              </mc:Choice>
              <mc:Fallback>
                <p:oleObj name="Worksheet" r:id="rId5" imgW="2448117" imgH="11526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09750"/>
                        <a:ext cx="24479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6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ascsacv@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Table1.2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816258"/>
              </p:ext>
            </p:extLst>
          </p:nvPr>
        </p:nvGraphicFramePr>
        <p:xfrm>
          <a:off x="762000" y="1733550"/>
          <a:ext cx="3057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5" imgW="3057410" imgH="1533655" progId="Excel.Sheet.12">
                  <p:embed/>
                </p:oleObj>
              </mc:Choice>
              <mc:Fallback>
                <p:oleObj name="Worksheet" r:id="rId5" imgW="3057410" imgH="15336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1733550"/>
                        <a:ext cx="3057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2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ascsacv@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Table1.3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76122"/>
              </p:ext>
            </p:extLst>
          </p:nvPr>
        </p:nvGraphicFramePr>
        <p:xfrm>
          <a:off x="838200" y="1767497"/>
          <a:ext cx="31623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5" imgW="3162257" imgH="2104917" progId="Excel.Sheet.12">
                  <p:embed/>
                </p:oleObj>
              </mc:Choice>
              <mc:Fallback>
                <p:oleObj name="Worksheet" r:id="rId5" imgW="3162257" imgH="21049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767497"/>
                        <a:ext cx="3162300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7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ascsacv@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Explanation of the table columns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SalesPerson</a:t>
            </a:r>
          </a:p>
          <a:p>
            <a:pPr marL="0" indent="0">
              <a:buNone/>
            </a:pPr>
            <a:r>
              <a:rPr lang="en-US" dirty="0" smtClean="0"/>
              <a:t>Snum: Primary key, a unique number assigned to each salesperson.</a:t>
            </a:r>
          </a:p>
          <a:p>
            <a:pPr marL="0" indent="0">
              <a:buNone/>
            </a:pPr>
            <a:r>
              <a:rPr lang="en-US" dirty="0" smtClean="0"/>
              <a:t>Sname: Name of the salesperson</a:t>
            </a:r>
          </a:p>
          <a:p>
            <a:pPr marL="0" indent="0">
              <a:buNone/>
            </a:pPr>
            <a:r>
              <a:rPr lang="en-US" dirty="0" smtClean="0"/>
              <a:t>City: The location of the salesperson</a:t>
            </a:r>
          </a:p>
          <a:p>
            <a:pPr marL="0" indent="0">
              <a:buNone/>
            </a:pPr>
            <a:r>
              <a:rPr lang="en-US" dirty="0" smtClean="0"/>
              <a:t>Comm: Commission of salesperson on orders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ascsacv@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Explanation of the table columns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Customer</a:t>
            </a:r>
          </a:p>
          <a:p>
            <a:pPr marL="0" indent="0">
              <a:buNone/>
            </a:pPr>
            <a:r>
              <a:rPr lang="en-US" dirty="0" smtClean="0"/>
              <a:t>Cnum: Primary key, unique value assigned to each customer.</a:t>
            </a:r>
          </a:p>
          <a:p>
            <a:pPr marL="0" indent="0">
              <a:buNone/>
            </a:pPr>
            <a:r>
              <a:rPr lang="en-US" dirty="0" smtClean="0"/>
              <a:t>Cname: Name of customer.</a:t>
            </a:r>
          </a:p>
          <a:p>
            <a:pPr marL="0" indent="0">
              <a:buNone/>
            </a:pPr>
            <a:r>
              <a:rPr lang="en-US" dirty="0" smtClean="0"/>
              <a:t>City: Location of customer.</a:t>
            </a:r>
          </a:p>
          <a:p>
            <a:pPr marL="0" indent="0">
              <a:buNone/>
            </a:pPr>
            <a:r>
              <a:rPr lang="en-US" dirty="0" smtClean="0"/>
              <a:t>Rating: a numeric code given to customer indicating level of preference.</a:t>
            </a:r>
          </a:p>
          <a:p>
            <a:pPr marL="0" indent="0">
              <a:buNone/>
            </a:pPr>
            <a:r>
              <a:rPr lang="en-US" dirty="0" smtClean="0"/>
              <a:t>Snum: Foreign key, salesperson number assigned to a customer.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ascsacv@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238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Explanation of the table columns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Orders</a:t>
            </a:r>
          </a:p>
          <a:p>
            <a:pPr marL="0" indent="0">
              <a:buNone/>
            </a:pPr>
            <a:r>
              <a:rPr lang="en-US" dirty="0" smtClean="0"/>
              <a:t>Onum: Primary key, a unique number given to each purchase.</a:t>
            </a:r>
          </a:p>
          <a:p>
            <a:pPr marL="0" indent="0">
              <a:buNone/>
            </a:pPr>
            <a:r>
              <a:rPr lang="en-US" dirty="0" smtClean="0"/>
              <a:t>Amt: The amount of the purchase.</a:t>
            </a:r>
          </a:p>
          <a:p>
            <a:pPr marL="0" indent="0">
              <a:buNone/>
            </a:pPr>
            <a:r>
              <a:rPr lang="en-US" dirty="0" smtClean="0"/>
              <a:t>Odate: Date of the purchase</a:t>
            </a:r>
          </a:p>
          <a:p>
            <a:pPr marL="0" indent="0">
              <a:buNone/>
            </a:pPr>
            <a:r>
              <a:rPr lang="en-US" dirty="0" smtClean="0"/>
              <a:t>Cnum: Foreign key, The number of the customer making the purchase</a:t>
            </a:r>
          </a:p>
          <a:p>
            <a:pPr marL="0" indent="0">
              <a:buNone/>
            </a:pPr>
            <a:r>
              <a:rPr lang="en-US" dirty="0" smtClean="0"/>
              <a:t>Snum: Foreign key, the number of the sales person credited with the sales from the salesperson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statements for the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All SQL statements used in the given assignment need to be documented in assignment file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pre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executed in Oracle SQL Developer application and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proper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outputs must be stated 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your documentation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 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1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Define the following tables and note all the DDL statements for the same :</a:t>
            </a:r>
          </a:p>
          <a:p>
            <a:pPr lvl="1"/>
            <a:r>
              <a:rPr lang="en-US" dirty="0" smtClean="0"/>
              <a:t>SalesPerson</a:t>
            </a:r>
          </a:p>
          <a:p>
            <a:pPr lvl="1"/>
            <a:r>
              <a:rPr lang="en-US" dirty="0" smtClean="0"/>
              <a:t>Orders</a:t>
            </a:r>
          </a:p>
          <a:p>
            <a:pPr lvl="1"/>
            <a:r>
              <a:rPr lang="en-US" dirty="0" smtClean="0"/>
              <a:t>Customer</a:t>
            </a:r>
          </a:p>
          <a:p>
            <a:pPr marL="457200" lvl="1" indent="0">
              <a:buNone/>
            </a:pPr>
            <a:r>
              <a:rPr lang="en-US" dirty="0" smtClean="0"/>
              <a:t>Insert records for all the tables.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2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GuviProject.potx" id="{E1A84639-D67E-4AF9-BCC6-9806A0199BE4}" vid="{A552F26E-37AE-4B5D-B02D-D94290AF66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369</Words>
  <Application>Microsoft Office PowerPoint</Application>
  <PresentationFormat>On-screen Show (16:9)</PresentationFormat>
  <Paragraphs>49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Worksheet</vt:lpstr>
      <vt:lpstr>Oracle</vt:lpstr>
      <vt:lpstr>Table 1.1</vt:lpstr>
      <vt:lpstr>Table1.2</vt:lpstr>
      <vt:lpstr>Table1.3</vt:lpstr>
      <vt:lpstr>Explanation of the table columns</vt:lpstr>
      <vt:lpstr>Explanation of the table columns</vt:lpstr>
      <vt:lpstr>Explanation of the table columns</vt:lpstr>
      <vt:lpstr>SQL statements for the assignment</vt:lpstr>
      <vt:lpstr>Table definitions</vt:lpstr>
      <vt:lpstr>Querying tables</vt:lpstr>
      <vt:lpstr>Querying tables</vt:lpstr>
      <vt:lpstr>Querying tables</vt:lpstr>
      <vt:lpstr>All the best!!!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agilan senthil</dc:creator>
  <cp:lastModifiedBy>Soumya Ray</cp:lastModifiedBy>
  <cp:revision>73</cp:revision>
  <dcterms:created xsi:type="dcterms:W3CDTF">2006-08-16T00:00:00Z</dcterms:created>
  <dcterms:modified xsi:type="dcterms:W3CDTF">2020-09-21T13:15:50Z</dcterms:modified>
</cp:coreProperties>
</file>