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8" r:id="rId2"/>
    <p:sldId id="257" r:id="rId3"/>
    <p:sldId id="264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57F65-E079-1A03-634F-58197F6DDCF0}" v="28" dt="2022-06-06T14:59:35.551"/>
    <p1510:client id="{671358FC-A3D6-FA24-262F-2E10E58A2835}" v="132" dt="2022-06-06T15:50:28.337"/>
    <p1510:client id="{784058CF-ACC8-4BC2-B23A-BF925B78482C}" v="646" dt="2022-06-06T14:38:06.574"/>
    <p1510:client id="{E182D752-8E09-867D-6A10-ADC38376C115}" v="244" dt="2022-06-06T14:53:5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480EB-649B-4CBB-B73A-1230E5EB349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D80E71-B886-4B13-A5EF-A8309925C0CF}">
      <dgm:prSet/>
      <dgm:spPr/>
      <dgm:t>
        <a:bodyPr/>
        <a:lstStyle/>
        <a:p>
          <a:pPr>
            <a:defRPr cap="all"/>
          </a:pPr>
          <a:r>
            <a:rPr lang="en-US"/>
            <a:t>Supervised learning algorithm</a:t>
          </a:r>
        </a:p>
      </dgm:t>
    </dgm:pt>
    <dgm:pt modelId="{94FAAF30-CC65-4E7B-B4DA-3E8DDC926A9C}" type="parTrans" cxnId="{7FFC5731-D25E-40D3-BBFE-EA4DC44DA73B}">
      <dgm:prSet/>
      <dgm:spPr/>
      <dgm:t>
        <a:bodyPr/>
        <a:lstStyle/>
        <a:p>
          <a:endParaRPr lang="en-US"/>
        </a:p>
      </dgm:t>
    </dgm:pt>
    <dgm:pt modelId="{D8D2DC8B-6014-4B9D-90A7-142C32009DD4}" type="sibTrans" cxnId="{7FFC5731-D25E-40D3-BBFE-EA4DC44DA73B}">
      <dgm:prSet/>
      <dgm:spPr/>
      <dgm:t>
        <a:bodyPr/>
        <a:lstStyle/>
        <a:p>
          <a:endParaRPr lang="en-US"/>
        </a:p>
      </dgm:t>
    </dgm:pt>
    <dgm:pt modelId="{817C3950-56C3-4B52-B65B-6CA956550017}">
      <dgm:prSet/>
      <dgm:spPr/>
      <dgm:t>
        <a:bodyPr/>
        <a:lstStyle/>
        <a:p>
          <a:pPr>
            <a:defRPr cap="all"/>
          </a:pPr>
          <a:r>
            <a:rPr lang="en-US"/>
            <a:t>regression</a:t>
          </a:r>
        </a:p>
      </dgm:t>
    </dgm:pt>
    <dgm:pt modelId="{E21DCE58-42FF-43AA-B03B-102BCAB0C578}" type="parTrans" cxnId="{9DC76466-04EF-45D0-A3D3-AB46CBBBECCB}">
      <dgm:prSet/>
      <dgm:spPr/>
      <dgm:t>
        <a:bodyPr/>
        <a:lstStyle/>
        <a:p>
          <a:endParaRPr lang="en-US"/>
        </a:p>
      </dgm:t>
    </dgm:pt>
    <dgm:pt modelId="{D8CB97E9-AC52-44EF-B959-ADB371E561CD}" type="sibTrans" cxnId="{9DC76466-04EF-45D0-A3D3-AB46CBBBECCB}">
      <dgm:prSet/>
      <dgm:spPr/>
      <dgm:t>
        <a:bodyPr/>
        <a:lstStyle/>
        <a:p>
          <a:endParaRPr lang="en-US"/>
        </a:p>
      </dgm:t>
    </dgm:pt>
    <dgm:pt modelId="{E67CD81C-EDC5-4C62-8E9A-C681FF6179B0}" type="pres">
      <dgm:prSet presAssocID="{A3B480EB-649B-4CBB-B73A-1230E5EB3490}" presName="linear" presStyleCnt="0">
        <dgm:presLayoutVars>
          <dgm:dir/>
          <dgm:animLvl val="lvl"/>
          <dgm:resizeHandles val="exact"/>
        </dgm:presLayoutVars>
      </dgm:prSet>
      <dgm:spPr/>
    </dgm:pt>
    <dgm:pt modelId="{3D3D959D-1004-4121-A73A-7A49EA718DF7}" type="pres">
      <dgm:prSet presAssocID="{C0D80E71-B886-4B13-A5EF-A8309925C0CF}" presName="parentLin" presStyleCnt="0"/>
      <dgm:spPr/>
    </dgm:pt>
    <dgm:pt modelId="{A8715D93-D677-4891-843E-5EE1B0187E15}" type="pres">
      <dgm:prSet presAssocID="{C0D80E71-B886-4B13-A5EF-A8309925C0CF}" presName="parentLeftMargin" presStyleLbl="node1" presStyleIdx="0" presStyleCnt="2"/>
      <dgm:spPr/>
    </dgm:pt>
    <dgm:pt modelId="{D23F8B13-B234-4C21-9943-9293032C5E89}" type="pres">
      <dgm:prSet presAssocID="{C0D80E71-B886-4B13-A5EF-A8309925C0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92F4FE-6682-4248-9B8A-8B95C01BA52C}" type="pres">
      <dgm:prSet presAssocID="{C0D80E71-B886-4B13-A5EF-A8309925C0CF}" presName="negativeSpace" presStyleCnt="0"/>
      <dgm:spPr/>
    </dgm:pt>
    <dgm:pt modelId="{2C506DC8-D846-49F2-AD73-BB35139DD000}" type="pres">
      <dgm:prSet presAssocID="{C0D80E71-B886-4B13-A5EF-A8309925C0CF}" presName="childText" presStyleLbl="conFgAcc1" presStyleIdx="0" presStyleCnt="2">
        <dgm:presLayoutVars>
          <dgm:bulletEnabled val="1"/>
        </dgm:presLayoutVars>
      </dgm:prSet>
      <dgm:spPr/>
    </dgm:pt>
    <dgm:pt modelId="{B9969668-3C20-4BCA-BAB4-CE0EA4FC44C7}" type="pres">
      <dgm:prSet presAssocID="{D8D2DC8B-6014-4B9D-90A7-142C32009DD4}" presName="spaceBetweenRectangles" presStyleCnt="0"/>
      <dgm:spPr/>
    </dgm:pt>
    <dgm:pt modelId="{4BD7B479-7FA8-4451-A528-06606CBADA30}" type="pres">
      <dgm:prSet presAssocID="{817C3950-56C3-4B52-B65B-6CA956550017}" presName="parentLin" presStyleCnt="0"/>
      <dgm:spPr/>
    </dgm:pt>
    <dgm:pt modelId="{E1D348BC-AE99-4240-98F2-C50F1BE02543}" type="pres">
      <dgm:prSet presAssocID="{817C3950-56C3-4B52-B65B-6CA956550017}" presName="parentLeftMargin" presStyleLbl="node1" presStyleIdx="0" presStyleCnt="2"/>
      <dgm:spPr/>
    </dgm:pt>
    <dgm:pt modelId="{28E57D2F-1AA7-42B6-AB99-308B1BE64755}" type="pres">
      <dgm:prSet presAssocID="{817C3950-56C3-4B52-B65B-6CA9565500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D31EB-34AB-4271-9722-29722CBDBCC6}" type="pres">
      <dgm:prSet presAssocID="{817C3950-56C3-4B52-B65B-6CA956550017}" presName="negativeSpace" presStyleCnt="0"/>
      <dgm:spPr/>
    </dgm:pt>
    <dgm:pt modelId="{FF2513F5-7AE9-4B74-8351-7F08EAA746DD}" type="pres">
      <dgm:prSet presAssocID="{817C3950-56C3-4B52-B65B-6CA9565500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FFC5731-D25E-40D3-BBFE-EA4DC44DA73B}" srcId="{A3B480EB-649B-4CBB-B73A-1230E5EB3490}" destId="{C0D80E71-B886-4B13-A5EF-A8309925C0CF}" srcOrd="0" destOrd="0" parTransId="{94FAAF30-CC65-4E7B-B4DA-3E8DDC926A9C}" sibTransId="{D8D2DC8B-6014-4B9D-90A7-142C32009DD4}"/>
    <dgm:cxn modelId="{E76C0C33-88FD-4860-BEB9-A789DBC81744}" type="presOf" srcId="{817C3950-56C3-4B52-B65B-6CA956550017}" destId="{28E57D2F-1AA7-42B6-AB99-308B1BE64755}" srcOrd="1" destOrd="0" presId="urn:microsoft.com/office/officeart/2005/8/layout/list1"/>
    <dgm:cxn modelId="{D471503D-6CD7-48F2-A772-0A96622B4872}" type="presOf" srcId="{C0D80E71-B886-4B13-A5EF-A8309925C0CF}" destId="{D23F8B13-B234-4C21-9943-9293032C5E89}" srcOrd="1" destOrd="0" presId="urn:microsoft.com/office/officeart/2005/8/layout/list1"/>
    <dgm:cxn modelId="{9DC76466-04EF-45D0-A3D3-AB46CBBBECCB}" srcId="{A3B480EB-649B-4CBB-B73A-1230E5EB3490}" destId="{817C3950-56C3-4B52-B65B-6CA956550017}" srcOrd="1" destOrd="0" parTransId="{E21DCE58-42FF-43AA-B03B-102BCAB0C578}" sibTransId="{D8CB97E9-AC52-44EF-B959-ADB371E561CD}"/>
    <dgm:cxn modelId="{CE215185-474E-4A25-AF87-32D04CF17B6C}" type="presOf" srcId="{817C3950-56C3-4B52-B65B-6CA956550017}" destId="{E1D348BC-AE99-4240-98F2-C50F1BE02543}" srcOrd="0" destOrd="0" presId="urn:microsoft.com/office/officeart/2005/8/layout/list1"/>
    <dgm:cxn modelId="{DC79D485-79C7-4E2A-AED4-0148B82FECBA}" type="presOf" srcId="{C0D80E71-B886-4B13-A5EF-A8309925C0CF}" destId="{A8715D93-D677-4891-843E-5EE1B0187E15}" srcOrd="0" destOrd="0" presId="urn:microsoft.com/office/officeart/2005/8/layout/list1"/>
    <dgm:cxn modelId="{7E215097-159E-4A05-8A74-5CE68BB01251}" type="presOf" srcId="{A3B480EB-649B-4CBB-B73A-1230E5EB3490}" destId="{E67CD81C-EDC5-4C62-8E9A-C681FF6179B0}" srcOrd="0" destOrd="0" presId="urn:microsoft.com/office/officeart/2005/8/layout/list1"/>
    <dgm:cxn modelId="{3E834CC0-234A-4037-AE3F-7E121B649FDC}" type="presParOf" srcId="{E67CD81C-EDC5-4C62-8E9A-C681FF6179B0}" destId="{3D3D959D-1004-4121-A73A-7A49EA718DF7}" srcOrd="0" destOrd="0" presId="urn:microsoft.com/office/officeart/2005/8/layout/list1"/>
    <dgm:cxn modelId="{08E7DEDB-4D55-4F7E-B612-DE07190F83E2}" type="presParOf" srcId="{3D3D959D-1004-4121-A73A-7A49EA718DF7}" destId="{A8715D93-D677-4891-843E-5EE1B0187E15}" srcOrd="0" destOrd="0" presId="urn:microsoft.com/office/officeart/2005/8/layout/list1"/>
    <dgm:cxn modelId="{CAF6FD49-4AC4-410F-B808-F96E3E0C2F11}" type="presParOf" srcId="{3D3D959D-1004-4121-A73A-7A49EA718DF7}" destId="{D23F8B13-B234-4C21-9943-9293032C5E89}" srcOrd="1" destOrd="0" presId="urn:microsoft.com/office/officeart/2005/8/layout/list1"/>
    <dgm:cxn modelId="{662611FB-A055-454C-A12A-B4BC15DE1306}" type="presParOf" srcId="{E67CD81C-EDC5-4C62-8E9A-C681FF6179B0}" destId="{DF92F4FE-6682-4248-9B8A-8B95C01BA52C}" srcOrd="1" destOrd="0" presId="urn:microsoft.com/office/officeart/2005/8/layout/list1"/>
    <dgm:cxn modelId="{856457E1-D0CE-468B-867B-253D2807BC1A}" type="presParOf" srcId="{E67CD81C-EDC5-4C62-8E9A-C681FF6179B0}" destId="{2C506DC8-D846-49F2-AD73-BB35139DD000}" srcOrd="2" destOrd="0" presId="urn:microsoft.com/office/officeart/2005/8/layout/list1"/>
    <dgm:cxn modelId="{2DF229B9-6CEA-4A62-B164-C9583F4B404A}" type="presParOf" srcId="{E67CD81C-EDC5-4C62-8E9A-C681FF6179B0}" destId="{B9969668-3C20-4BCA-BAB4-CE0EA4FC44C7}" srcOrd="3" destOrd="0" presId="urn:microsoft.com/office/officeart/2005/8/layout/list1"/>
    <dgm:cxn modelId="{F4640E63-E95D-4E4D-8D53-FEA4656C0178}" type="presParOf" srcId="{E67CD81C-EDC5-4C62-8E9A-C681FF6179B0}" destId="{4BD7B479-7FA8-4451-A528-06606CBADA30}" srcOrd="4" destOrd="0" presId="urn:microsoft.com/office/officeart/2005/8/layout/list1"/>
    <dgm:cxn modelId="{14C95482-9ABC-4037-B7E3-24705CF6ECC2}" type="presParOf" srcId="{4BD7B479-7FA8-4451-A528-06606CBADA30}" destId="{E1D348BC-AE99-4240-98F2-C50F1BE02543}" srcOrd="0" destOrd="0" presId="urn:microsoft.com/office/officeart/2005/8/layout/list1"/>
    <dgm:cxn modelId="{828C9EB1-178F-4F58-9D9B-6A8F372E324B}" type="presParOf" srcId="{4BD7B479-7FA8-4451-A528-06606CBADA30}" destId="{28E57D2F-1AA7-42B6-AB99-308B1BE64755}" srcOrd="1" destOrd="0" presId="urn:microsoft.com/office/officeart/2005/8/layout/list1"/>
    <dgm:cxn modelId="{C6AE5EA5-1F7D-4B3B-9298-DBFE9053743E}" type="presParOf" srcId="{E67CD81C-EDC5-4C62-8E9A-C681FF6179B0}" destId="{309D31EB-34AB-4271-9722-29722CBDBCC6}" srcOrd="5" destOrd="0" presId="urn:microsoft.com/office/officeart/2005/8/layout/list1"/>
    <dgm:cxn modelId="{610F403A-5987-48C2-8F2B-2C4925409B42}" type="presParOf" srcId="{E67CD81C-EDC5-4C62-8E9A-C681FF6179B0}" destId="{FF2513F5-7AE9-4B74-8351-7F08EAA746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C6E57-D6CE-4A39-B168-F9065A5EEB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0B4C21-D05C-444A-8E78-58233DF90D92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20A198C1-5FD7-42FF-BD40-62A248256DD0}" type="parTrans" cxnId="{2EC54264-D9FF-401F-A9D0-3FF23E456085}">
      <dgm:prSet/>
      <dgm:spPr/>
      <dgm:t>
        <a:bodyPr/>
        <a:lstStyle/>
        <a:p>
          <a:endParaRPr lang="en-US"/>
        </a:p>
      </dgm:t>
    </dgm:pt>
    <dgm:pt modelId="{F5ACA5E3-EC0C-40A5-9892-1AE5EB211F20}" type="sibTrans" cxnId="{2EC54264-D9FF-401F-A9D0-3FF23E456085}">
      <dgm:prSet/>
      <dgm:spPr/>
      <dgm:t>
        <a:bodyPr/>
        <a:lstStyle/>
        <a:p>
          <a:endParaRPr lang="en-US"/>
        </a:p>
      </dgm:t>
    </dgm:pt>
    <dgm:pt modelId="{C51626B4-682D-4940-BF13-7D06C5C61983}">
      <dgm:prSet/>
      <dgm:spPr/>
      <dgm:t>
        <a:bodyPr/>
        <a:lstStyle/>
        <a:p>
          <a:r>
            <a:rPr lang="en-US"/>
            <a:t>Python 4</a:t>
          </a:r>
        </a:p>
      </dgm:t>
    </dgm:pt>
    <dgm:pt modelId="{DC5ECF30-9241-465A-89FA-C3F0E3E76D8E}" type="parTrans" cxnId="{F95FC648-A10A-4D95-8E69-0E56493A6155}">
      <dgm:prSet/>
      <dgm:spPr/>
      <dgm:t>
        <a:bodyPr/>
        <a:lstStyle/>
        <a:p>
          <a:endParaRPr lang="en-US"/>
        </a:p>
      </dgm:t>
    </dgm:pt>
    <dgm:pt modelId="{17A7CD39-5934-40FD-BAF4-6B035248541A}" type="sibTrans" cxnId="{F95FC648-A10A-4D95-8E69-0E56493A6155}">
      <dgm:prSet/>
      <dgm:spPr/>
      <dgm:t>
        <a:bodyPr/>
        <a:lstStyle/>
        <a:p>
          <a:endParaRPr lang="en-US"/>
        </a:p>
      </dgm:t>
    </dgm:pt>
    <dgm:pt modelId="{46E2A5BB-9B6E-48D9-B927-03944A659D53}">
      <dgm:prSet/>
      <dgm:spPr/>
      <dgm:t>
        <a:bodyPr/>
        <a:lstStyle/>
        <a:p>
          <a:r>
            <a:rPr lang="en-US"/>
            <a:t>Pandas</a:t>
          </a:r>
        </a:p>
      </dgm:t>
    </dgm:pt>
    <dgm:pt modelId="{31395CF3-C688-4477-B2F1-BE1FF413567E}" type="parTrans" cxnId="{D4B9C49C-8393-4954-B63E-6FCB9771CC8F}">
      <dgm:prSet/>
      <dgm:spPr/>
      <dgm:t>
        <a:bodyPr/>
        <a:lstStyle/>
        <a:p>
          <a:endParaRPr lang="en-US"/>
        </a:p>
      </dgm:t>
    </dgm:pt>
    <dgm:pt modelId="{60DA21D2-02F7-4DFD-89F6-3D69F987CDB7}" type="sibTrans" cxnId="{D4B9C49C-8393-4954-B63E-6FCB9771CC8F}">
      <dgm:prSet/>
      <dgm:spPr/>
      <dgm:t>
        <a:bodyPr/>
        <a:lstStyle/>
        <a:p>
          <a:endParaRPr lang="en-US"/>
        </a:p>
      </dgm:t>
    </dgm:pt>
    <dgm:pt modelId="{FA02E62E-8F74-4805-9751-7DF487EC7C8C}">
      <dgm:prSet/>
      <dgm:spPr/>
      <dgm:t>
        <a:bodyPr/>
        <a:lstStyle/>
        <a:p>
          <a:r>
            <a:rPr lang="en-US"/>
            <a:t>Numpy</a:t>
          </a:r>
        </a:p>
      </dgm:t>
    </dgm:pt>
    <dgm:pt modelId="{D814C5C4-DA3E-49AA-B1B5-CE284B7F987F}" type="parTrans" cxnId="{0BD3F16C-B1C1-4806-B505-6921F322616A}">
      <dgm:prSet/>
      <dgm:spPr/>
      <dgm:t>
        <a:bodyPr/>
        <a:lstStyle/>
        <a:p>
          <a:endParaRPr lang="en-US"/>
        </a:p>
      </dgm:t>
    </dgm:pt>
    <dgm:pt modelId="{F61D8340-757C-491C-B640-F6879F2B549B}" type="sibTrans" cxnId="{0BD3F16C-B1C1-4806-B505-6921F322616A}">
      <dgm:prSet/>
      <dgm:spPr/>
      <dgm:t>
        <a:bodyPr/>
        <a:lstStyle/>
        <a:p>
          <a:endParaRPr lang="en-US"/>
        </a:p>
      </dgm:t>
    </dgm:pt>
    <dgm:pt modelId="{EE49CD78-9A42-447F-AA52-24F2471A45C9}">
      <dgm:prSet/>
      <dgm:spPr/>
      <dgm:t>
        <a:bodyPr/>
        <a:lstStyle/>
        <a:p>
          <a:r>
            <a:rPr lang="en-US"/>
            <a:t>Matplotlib</a:t>
          </a:r>
        </a:p>
      </dgm:t>
    </dgm:pt>
    <dgm:pt modelId="{8BD3DCB0-6172-4B15-934D-CA24DD05338D}" type="parTrans" cxnId="{FC79A407-BF7C-4155-A89B-85176A2A2099}">
      <dgm:prSet/>
      <dgm:spPr/>
      <dgm:t>
        <a:bodyPr/>
        <a:lstStyle/>
        <a:p>
          <a:endParaRPr lang="en-US"/>
        </a:p>
      </dgm:t>
    </dgm:pt>
    <dgm:pt modelId="{CC789AF4-77E3-48DC-9A85-A696D1177CF6}" type="sibTrans" cxnId="{FC79A407-BF7C-4155-A89B-85176A2A2099}">
      <dgm:prSet/>
      <dgm:spPr/>
      <dgm:t>
        <a:bodyPr/>
        <a:lstStyle/>
        <a:p>
          <a:endParaRPr lang="en-US"/>
        </a:p>
      </dgm:t>
    </dgm:pt>
    <dgm:pt modelId="{A454FD59-BF46-4694-8B1C-323EE0880156}">
      <dgm:prSet/>
      <dgm:spPr/>
      <dgm:t>
        <a:bodyPr/>
        <a:lstStyle/>
        <a:p>
          <a:r>
            <a:rPr lang="en-US"/>
            <a:t>Xgboost</a:t>
          </a:r>
        </a:p>
      </dgm:t>
    </dgm:pt>
    <dgm:pt modelId="{6F0FADDD-C6F1-4252-AC09-A666CB5E4BB9}" type="parTrans" cxnId="{522B4B8A-09B1-4DD4-9BC5-7688B32642FA}">
      <dgm:prSet/>
      <dgm:spPr/>
      <dgm:t>
        <a:bodyPr/>
        <a:lstStyle/>
        <a:p>
          <a:endParaRPr lang="en-US"/>
        </a:p>
      </dgm:t>
    </dgm:pt>
    <dgm:pt modelId="{3E1E23B3-CE64-4F53-9D92-C31DE565490E}" type="sibTrans" cxnId="{522B4B8A-09B1-4DD4-9BC5-7688B32642FA}">
      <dgm:prSet/>
      <dgm:spPr/>
      <dgm:t>
        <a:bodyPr/>
        <a:lstStyle/>
        <a:p>
          <a:endParaRPr lang="en-US"/>
        </a:p>
      </dgm:t>
    </dgm:pt>
    <dgm:pt modelId="{86C2FA20-0636-4F24-B399-F771913B02CD}">
      <dgm:prSet/>
      <dgm:spPr/>
      <dgm:t>
        <a:bodyPr/>
        <a:lstStyle/>
        <a:p>
          <a:r>
            <a:rPr lang="en-US"/>
            <a:t>sklearn</a:t>
          </a:r>
        </a:p>
      </dgm:t>
    </dgm:pt>
    <dgm:pt modelId="{7A8184EB-B8D2-4599-A4C6-3C0CBC25D72E}" type="parTrans" cxnId="{FDCD5A12-97D3-46EF-A356-6AC5BC87B98B}">
      <dgm:prSet/>
      <dgm:spPr/>
      <dgm:t>
        <a:bodyPr/>
        <a:lstStyle/>
        <a:p>
          <a:endParaRPr lang="en-US"/>
        </a:p>
      </dgm:t>
    </dgm:pt>
    <dgm:pt modelId="{3F05DD9F-40A7-4F93-B6C9-EB4EC10A4C03}" type="sibTrans" cxnId="{FDCD5A12-97D3-46EF-A356-6AC5BC87B98B}">
      <dgm:prSet/>
      <dgm:spPr/>
      <dgm:t>
        <a:bodyPr/>
        <a:lstStyle/>
        <a:p>
          <a:endParaRPr lang="en-US"/>
        </a:p>
      </dgm:t>
    </dgm:pt>
    <dgm:pt modelId="{E75D985A-1253-4057-928F-AD73C97C743B}" type="pres">
      <dgm:prSet presAssocID="{EF0C6E57-D6CE-4A39-B168-F9065A5EEBAE}" presName="vert0" presStyleCnt="0">
        <dgm:presLayoutVars>
          <dgm:dir/>
          <dgm:animOne val="branch"/>
          <dgm:animLvl val="lvl"/>
        </dgm:presLayoutVars>
      </dgm:prSet>
      <dgm:spPr/>
    </dgm:pt>
    <dgm:pt modelId="{3FB49580-794E-431B-BE6A-F547C1DCAACF}" type="pres">
      <dgm:prSet presAssocID="{DF0B4C21-D05C-444A-8E78-58233DF90D92}" presName="thickLine" presStyleLbl="alignNode1" presStyleIdx="0" presStyleCnt="7"/>
      <dgm:spPr/>
    </dgm:pt>
    <dgm:pt modelId="{01757144-FE2E-4043-BC23-EA897AEE9E54}" type="pres">
      <dgm:prSet presAssocID="{DF0B4C21-D05C-444A-8E78-58233DF90D92}" presName="horz1" presStyleCnt="0"/>
      <dgm:spPr/>
    </dgm:pt>
    <dgm:pt modelId="{87FBFF2B-7F04-4905-8F4E-4F65D778918C}" type="pres">
      <dgm:prSet presAssocID="{DF0B4C21-D05C-444A-8E78-58233DF90D92}" presName="tx1" presStyleLbl="revTx" presStyleIdx="0" presStyleCnt="7"/>
      <dgm:spPr/>
    </dgm:pt>
    <dgm:pt modelId="{593B529B-35F5-4E4A-B37F-E422D1A9290A}" type="pres">
      <dgm:prSet presAssocID="{DF0B4C21-D05C-444A-8E78-58233DF90D92}" presName="vert1" presStyleCnt="0"/>
      <dgm:spPr/>
    </dgm:pt>
    <dgm:pt modelId="{96B78370-B1D4-4704-B637-E10C9985B6F6}" type="pres">
      <dgm:prSet presAssocID="{C51626B4-682D-4940-BF13-7D06C5C61983}" presName="thickLine" presStyleLbl="alignNode1" presStyleIdx="1" presStyleCnt="7"/>
      <dgm:spPr/>
    </dgm:pt>
    <dgm:pt modelId="{80066921-BB15-4CC7-BDFE-9D746A6A5A2A}" type="pres">
      <dgm:prSet presAssocID="{C51626B4-682D-4940-BF13-7D06C5C61983}" presName="horz1" presStyleCnt="0"/>
      <dgm:spPr/>
    </dgm:pt>
    <dgm:pt modelId="{43F25273-CF76-4BA2-B012-404549186518}" type="pres">
      <dgm:prSet presAssocID="{C51626B4-682D-4940-BF13-7D06C5C61983}" presName="tx1" presStyleLbl="revTx" presStyleIdx="1" presStyleCnt="7"/>
      <dgm:spPr/>
    </dgm:pt>
    <dgm:pt modelId="{C048C5C4-0EB8-4BDE-94A4-8493F0727757}" type="pres">
      <dgm:prSet presAssocID="{C51626B4-682D-4940-BF13-7D06C5C61983}" presName="vert1" presStyleCnt="0"/>
      <dgm:spPr/>
    </dgm:pt>
    <dgm:pt modelId="{2B6087B2-9562-401D-A601-6A75A8F2FD06}" type="pres">
      <dgm:prSet presAssocID="{46E2A5BB-9B6E-48D9-B927-03944A659D53}" presName="thickLine" presStyleLbl="alignNode1" presStyleIdx="2" presStyleCnt="7"/>
      <dgm:spPr/>
    </dgm:pt>
    <dgm:pt modelId="{A6751FD6-959B-4027-A6B8-F167C48E6B94}" type="pres">
      <dgm:prSet presAssocID="{46E2A5BB-9B6E-48D9-B927-03944A659D53}" presName="horz1" presStyleCnt="0"/>
      <dgm:spPr/>
    </dgm:pt>
    <dgm:pt modelId="{13EADC5F-C421-40A1-BECC-5E7786980A2A}" type="pres">
      <dgm:prSet presAssocID="{46E2A5BB-9B6E-48D9-B927-03944A659D53}" presName="tx1" presStyleLbl="revTx" presStyleIdx="2" presStyleCnt="7"/>
      <dgm:spPr/>
    </dgm:pt>
    <dgm:pt modelId="{F19AE933-DB25-4471-949E-CB45194EEDB6}" type="pres">
      <dgm:prSet presAssocID="{46E2A5BB-9B6E-48D9-B927-03944A659D53}" presName="vert1" presStyleCnt="0"/>
      <dgm:spPr/>
    </dgm:pt>
    <dgm:pt modelId="{05E27585-FFCC-4EC0-8A66-05D45751B489}" type="pres">
      <dgm:prSet presAssocID="{FA02E62E-8F74-4805-9751-7DF487EC7C8C}" presName="thickLine" presStyleLbl="alignNode1" presStyleIdx="3" presStyleCnt="7"/>
      <dgm:spPr/>
    </dgm:pt>
    <dgm:pt modelId="{F918EE03-CB0B-492C-86A0-649D3102012E}" type="pres">
      <dgm:prSet presAssocID="{FA02E62E-8F74-4805-9751-7DF487EC7C8C}" presName="horz1" presStyleCnt="0"/>
      <dgm:spPr/>
    </dgm:pt>
    <dgm:pt modelId="{00F9EC2D-0E57-4583-A7E8-7AF762AF525D}" type="pres">
      <dgm:prSet presAssocID="{FA02E62E-8F74-4805-9751-7DF487EC7C8C}" presName="tx1" presStyleLbl="revTx" presStyleIdx="3" presStyleCnt="7"/>
      <dgm:spPr/>
    </dgm:pt>
    <dgm:pt modelId="{5219105E-8CD2-49D1-8FAF-5557F7553B09}" type="pres">
      <dgm:prSet presAssocID="{FA02E62E-8F74-4805-9751-7DF487EC7C8C}" presName="vert1" presStyleCnt="0"/>
      <dgm:spPr/>
    </dgm:pt>
    <dgm:pt modelId="{F1ED7354-13C0-467E-8284-C4268C37DAAE}" type="pres">
      <dgm:prSet presAssocID="{EE49CD78-9A42-447F-AA52-24F2471A45C9}" presName="thickLine" presStyleLbl="alignNode1" presStyleIdx="4" presStyleCnt="7"/>
      <dgm:spPr/>
    </dgm:pt>
    <dgm:pt modelId="{AC984E02-97AF-41C2-9A8B-2DB25BA352EF}" type="pres">
      <dgm:prSet presAssocID="{EE49CD78-9A42-447F-AA52-24F2471A45C9}" presName="horz1" presStyleCnt="0"/>
      <dgm:spPr/>
    </dgm:pt>
    <dgm:pt modelId="{A57C5977-F869-4297-948E-9331264FFAC9}" type="pres">
      <dgm:prSet presAssocID="{EE49CD78-9A42-447F-AA52-24F2471A45C9}" presName="tx1" presStyleLbl="revTx" presStyleIdx="4" presStyleCnt="7"/>
      <dgm:spPr/>
    </dgm:pt>
    <dgm:pt modelId="{17147DBD-A4C9-457C-9929-353F324B1530}" type="pres">
      <dgm:prSet presAssocID="{EE49CD78-9A42-447F-AA52-24F2471A45C9}" presName="vert1" presStyleCnt="0"/>
      <dgm:spPr/>
    </dgm:pt>
    <dgm:pt modelId="{032CB148-CDDD-468E-8391-1ABBEAED5152}" type="pres">
      <dgm:prSet presAssocID="{A454FD59-BF46-4694-8B1C-323EE0880156}" presName="thickLine" presStyleLbl="alignNode1" presStyleIdx="5" presStyleCnt="7"/>
      <dgm:spPr/>
    </dgm:pt>
    <dgm:pt modelId="{7D93CF92-C862-4C7D-9E33-306B3A7D58AE}" type="pres">
      <dgm:prSet presAssocID="{A454FD59-BF46-4694-8B1C-323EE0880156}" presName="horz1" presStyleCnt="0"/>
      <dgm:spPr/>
    </dgm:pt>
    <dgm:pt modelId="{7FAD736F-3EE6-47D7-8CD1-B9ECE1C8E4C4}" type="pres">
      <dgm:prSet presAssocID="{A454FD59-BF46-4694-8B1C-323EE0880156}" presName="tx1" presStyleLbl="revTx" presStyleIdx="5" presStyleCnt="7"/>
      <dgm:spPr/>
    </dgm:pt>
    <dgm:pt modelId="{E53979DC-0686-4AA2-B599-708128928E08}" type="pres">
      <dgm:prSet presAssocID="{A454FD59-BF46-4694-8B1C-323EE0880156}" presName="vert1" presStyleCnt="0"/>
      <dgm:spPr/>
    </dgm:pt>
    <dgm:pt modelId="{0D05BC88-034F-4497-BBF1-6C4AF15A2960}" type="pres">
      <dgm:prSet presAssocID="{86C2FA20-0636-4F24-B399-F771913B02CD}" presName="thickLine" presStyleLbl="alignNode1" presStyleIdx="6" presStyleCnt="7"/>
      <dgm:spPr/>
    </dgm:pt>
    <dgm:pt modelId="{443C6EB9-6694-4360-A88D-D021A9733153}" type="pres">
      <dgm:prSet presAssocID="{86C2FA20-0636-4F24-B399-F771913B02CD}" presName="horz1" presStyleCnt="0"/>
      <dgm:spPr/>
    </dgm:pt>
    <dgm:pt modelId="{1902E618-5215-4CD8-8F05-CE88834FEDD9}" type="pres">
      <dgm:prSet presAssocID="{86C2FA20-0636-4F24-B399-F771913B02CD}" presName="tx1" presStyleLbl="revTx" presStyleIdx="6" presStyleCnt="7"/>
      <dgm:spPr/>
    </dgm:pt>
    <dgm:pt modelId="{E81EC8C9-02F5-424E-9581-DA0E81517F8C}" type="pres">
      <dgm:prSet presAssocID="{86C2FA20-0636-4F24-B399-F771913B02CD}" presName="vert1" presStyleCnt="0"/>
      <dgm:spPr/>
    </dgm:pt>
  </dgm:ptLst>
  <dgm:cxnLst>
    <dgm:cxn modelId="{8EF3E804-7457-486F-9794-76E37FFC1F26}" type="presOf" srcId="{EF0C6E57-D6CE-4A39-B168-F9065A5EEBAE}" destId="{E75D985A-1253-4057-928F-AD73C97C743B}" srcOrd="0" destOrd="0" presId="urn:microsoft.com/office/officeart/2008/layout/LinedList"/>
    <dgm:cxn modelId="{FC79A407-BF7C-4155-A89B-85176A2A2099}" srcId="{EF0C6E57-D6CE-4A39-B168-F9065A5EEBAE}" destId="{EE49CD78-9A42-447F-AA52-24F2471A45C9}" srcOrd="4" destOrd="0" parTransId="{8BD3DCB0-6172-4B15-934D-CA24DD05338D}" sibTransId="{CC789AF4-77E3-48DC-9A85-A696D1177CF6}"/>
    <dgm:cxn modelId="{FDCD5A12-97D3-46EF-A356-6AC5BC87B98B}" srcId="{EF0C6E57-D6CE-4A39-B168-F9065A5EEBAE}" destId="{86C2FA20-0636-4F24-B399-F771913B02CD}" srcOrd="6" destOrd="0" parTransId="{7A8184EB-B8D2-4599-A4C6-3C0CBC25D72E}" sibTransId="{3F05DD9F-40A7-4F93-B6C9-EB4EC10A4C03}"/>
    <dgm:cxn modelId="{5F174A19-4D52-4F84-8A7B-AEE12C1EB5E2}" type="presOf" srcId="{EE49CD78-9A42-447F-AA52-24F2471A45C9}" destId="{A57C5977-F869-4297-948E-9331264FFAC9}" srcOrd="0" destOrd="0" presId="urn:microsoft.com/office/officeart/2008/layout/LinedList"/>
    <dgm:cxn modelId="{42313A5F-0FB7-4AF2-9A4C-ACDFD3D4F0F1}" type="presOf" srcId="{DF0B4C21-D05C-444A-8E78-58233DF90D92}" destId="{87FBFF2B-7F04-4905-8F4E-4F65D778918C}" srcOrd="0" destOrd="0" presId="urn:microsoft.com/office/officeart/2008/layout/LinedList"/>
    <dgm:cxn modelId="{2EC54264-D9FF-401F-A9D0-3FF23E456085}" srcId="{EF0C6E57-D6CE-4A39-B168-F9065A5EEBAE}" destId="{DF0B4C21-D05C-444A-8E78-58233DF90D92}" srcOrd="0" destOrd="0" parTransId="{20A198C1-5FD7-42FF-BD40-62A248256DD0}" sibTransId="{F5ACA5E3-EC0C-40A5-9892-1AE5EB211F20}"/>
    <dgm:cxn modelId="{F95FC648-A10A-4D95-8E69-0E56493A6155}" srcId="{EF0C6E57-D6CE-4A39-B168-F9065A5EEBAE}" destId="{C51626B4-682D-4940-BF13-7D06C5C61983}" srcOrd="1" destOrd="0" parTransId="{DC5ECF30-9241-465A-89FA-C3F0E3E76D8E}" sibTransId="{17A7CD39-5934-40FD-BAF4-6B035248541A}"/>
    <dgm:cxn modelId="{0BD3F16C-B1C1-4806-B505-6921F322616A}" srcId="{EF0C6E57-D6CE-4A39-B168-F9065A5EEBAE}" destId="{FA02E62E-8F74-4805-9751-7DF487EC7C8C}" srcOrd="3" destOrd="0" parTransId="{D814C5C4-DA3E-49AA-B1B5-CE284B7F987F}" sibTransId="{F61D8340-757C-491C-B640-F6879F2B549B}"/>
    <dgm:cxn modelId="{522B4B8A-09B1-4DD4-9BC5-7688B32642FA}" srcId="{EF0C6E57-D6CE-4A39-B168-F9065A5EEBAE}" destId="{A454FD59-BF46-4694-8B1C-323EE0880156}" srcOrd="5" destOrd="0" parTransId="{6F0FADDD-C6F1-4252-AC09-A666CB5E4BB9}" sibTransId="{3E1E23B3-CE64-4F53-9D92-C31DE565490E}"/>
    <dgm:cxn modelId="{5E04918E-3F84-4A12-9081-1610CD610482}" type="presOf" srcId="{46E2A5BB-9B6E-48D9-B927-03944A659D53}" destId="{13EADC5F-C421-40A1-BECC-5E7786980A2A}" srcOrd="0" destOrd="0" presId="urn:microsoft.com/office/officeart/2008/layout/LinedList"/>
    <dgm:cxn modelId="{D4B9C49C-8393-4954-B63E-6FCB9771CC8F}" srcId="{EF0C6E57-D6CE-4A39-B168-F9065A5EEBAE}" destId="{46E2A5BB-9B6E-48D9-B927-03944A659D53}" srcOrd="2" destOrd="0" parTransId="{31395CF3-C688-4477-B2F1-BE1FF413567E}" sibTransId="{60DA21D2-02F7-4DFD-89F6-3D69F987CDB7}"/>
    <dgm:cxn modelId="{132DB2B3-519A-4F85-A69B-AE3045C4B4A7}" type="presOf" srcId="{86C2FA20-0636-4F24-B399-F771913B02CD}" destId="{1902E618-5215-4CD8-8F05-CE88834FEDD9}" srcOrd="0" destOrd="0" presId="urn:microsoft.com/office/officeart/2008/layout/LinedList"/>
    <dgm:cxn modelId="{BDD282BF-4364-4EF7-A5E3-21A97F8663FC}" type="presOf" srcId="{C51626B4-682D-4940-BF13-7D06C5C61983}" destId="{43F25273-CF76-4BA2-B012-404549186518}" srcOrd="0" destOrd="0" presId="urn:microsoft.com/office/officeart/2008/layout/LinedList"/>
    <dgm:cxn modelId="{994515C8-618D-45B0-9FA1-6042ED240AFD}" type="presOf" srcId="{A454FD59-BF46-4694-8B1C-323EE0880156}" destId="{7FAD736F-3EE6-47D7-8CD1-B9ECE1C8E4C4}" srcOrd="0" destOrd="0" presId="urn:microsoft.com/office/officeart/2008/layout/LinedList"/>
    <dgm:cxn modelId="{6F41E4F2-29B2-45B8-9263-749372C53A01}" type="presOf" srcId="{FA02E62E-8F74-4805-9751-7DF487EC7C8C}" destId="{00F9EC2D-0E57-4583-A7E8-7AF762AF525D}" srcOrd="0" destOrd="0" presId="urn:microsoft.com/office/officeart/2008/layout/LinedList"/>
    <dgm:cxn modelId="{1CC6EF0E-B93A-4DBA-B143-08C8638BCF01}" type="presParOf" srcId="{E75D985A-1253-4057-928F-AD73C97C743B}" destId="{3FB49580-794E-431B-BE6A-F547C1DCAACF}" srcOrd="0" destOrd="0" presId="urn:microsoft.com/office/officeart/2008/layout/LinedList"/>
    <dgm:cxn modelId="{626BC2D4-5F55-479D-8BAC-2F88F2BCD43D}" type="presParOf" srcId="{E75D985A-1253-4057-928F-AD73C97C743B}" destId="{01757144-FE2E-4043-BC23-EA897AEE9E54}" srcOrd="1" destOrd="0" presId="urn:microsoft.com/office/officeart/2008/layout/LinedList"/>
    <dgm:cxn modelId="{36F2B21B-C4FE-412D-864F-9293D08CF88C}" type="presParOf" srcId="{01757144-FE2E-4043-BC23-EA897AEE9E54}" destId="{87FBFF2B-7F04-4905-8F4E-4F65D778918C}" srcOrd="0" destOrd="0" presId="urn:microsoft.com/office/officeart/2008/layout/LinedList"/>
    <dgm:cxn modelId="{CC9D4C3E-D6D9-4C22-B831-252E1964F28E}" type="presParOf" srcId="{01757144-FE2E-4043-BC23-EA897AEE9E54}" destId="{593B529B-35F5-4E4A-B37F-E422D1A9290A}" srcOrd="1" destOrd="0" presId="urn:microsoft.com/office/officeart/2008/layout/LinedList"/>
    <dgm:cxn modelId="{F3251CD3-3429-4C9A-8A28-74CFFA164274}" type="presParOf" srcId="{E75D985A-1253-4057-928F-AD73C97C743B}" destId="{96B78370-B1D4-4704-B637-E10C9985B6F6}" srcOrd="2" destOrd="0" presId="urn:microsoft.com/office/officeart/2008/layout/LinedList"/>
    <dgm:cxn modelId="{A84E437C-3CE4-4F65-810C-C7A9A480844A}" type="presParOf" srcId="{E75D985A-1253-4057-928F-AD73C97C743B}" destId="{80066921-BB15-4CC7-BDFE-9D746A6A5A2A}" srcOrd="3" destOrd="0" presId="urn:microsoft.com/office/officeart/2008/layout/LinedList"/>
    <dgm:cxn modelId="{AEDE22D3-AC86-4DFC-B10D-2BED5679E6ED}" type="presParOf" srcId="{80066921-BB15-4CC7-BDFE-9D746A6A5A2A}" destId="{43F25273-CF76-4BA2-B012-404549186518}" srcOrd="0" destOrd="0" presId="urn:microsoft.com/office/officeart/2008/layout/LinedList"/>
    <dgm:cxn modelId="{3FB30FD2-4D52-4EAD-A72E-3768F4F881A3}" type="presParOf" srcId="{80066921-BB15-4CC7-BDFE-9D746A6A5A2A}" destId="{C048C5C4-0EB8-4BDE-94A4-8493F0727757}" srcOrd="1" destOrd="0" presId="urn:microsoft.com/office/officeart/2008/layout/LinedList"/>
    <dgm:cxn modelId="{94B77C7B-4BD7-4393-8B39-06313F49C324}" type="presParOf" srcId="{E75D985A-1253-4057-928F-AD73C97C743B}" destId="{2B6087B2-9562-401D-A601-6A75A8F2FD06}" srcOrd="4" destOrd="0" presId="urn:microsoft.com/office/officeart/2008/layout/LinedList"/>
    <dgm:cxn modelId="{22B6DD1C-33BD-45A5-B22E-AFD6E4D78AC4}" type="presParOf" srcId="{E75D985A-1253-4057-928F-AD73C97C743B}" destId="{A6751FD6-959B-4027-A6B8-F167C48E6B94}" srcOrd="5" destOrd="0" presId="urn:microsoft.com/office/officeart/2008/layout/LinedList"/>
    <dgm:cxn modelId="{841504A0-840E-4FC1-9315-F056D271A2FD}" type="presParOf" srcId="{A6751FD6-959B-4027-A6B8-F167C48E6B94}" destId="{13EADC5F-C421-40A1-BECC-5E7786980A2A}" srcOrd="0" destOrd="0" presId="urn:microsoft.com/office/officeart/2008/layout/LinedList"/>
    <dgm:cxn modelId="{708F1FF9-BD87-4B3C-A4E3-67031C839E9C}" type="presParOf" srcId="{A6751FD6-959B-4027-A6B8-F167C48E6B94}" destId="{F19AE933-DB25-4471-949E-CB45194EEDB6}" srcOrd="1" destOrd="0" presId="urn:microsoft.com/office/officeart/2008/layout/LinedList"/>
    <dgm:cxn modelId="{D9CEA7B4-174E-43BA-AA9F-51ADA51101A1}" type="presParOf" srcId="{E75D985A-1253-4057-928F-AD73C97C743B}" destId="{05E27585-FFCC-4EC0-8A66-05D45751B489}" srcOrd="6" destOrd="0" presId="urn:microsoft.com/office/officeart/2008/layout/LinedList"/>
    <dgm:cxn modelId="{17FA6099-140E-4071-A1F2-2FED572DA443}" type="presParOf" srcId="{E75D985A-1253-4057-928F-AD73C97C743B}" destId="{F918EE03-CB0B-492C-86A0-649D3102012E}" srcOrd="7" destOrd="0" presId="urn:microsoft.com/office/officeart/2008/layout/LinedList"/>
    <dgm:cxn modelId="{D5341787-B291-4D65-B650-9F98EA62DB0E}" type="presParOf" srcId="{F918EE03-CB0B-492C-86A0-649D3102012E}" destId="{00F9EC2D-0E57-4583-A7E8-7AF762AF525D}" srcOrd="0" destOrd="0" presId="urn:microsoft.com/office/officeart/2008/layout/LinedList"/>
    <dgm:cxn modelId="{0AB898AD-4C43-4D87-A272-609E6B584173}" type="presParOf" srcId="{F918EE03-CB0B-492C-86A0-649D3102012E}" destId="{5219105E-8CD2-49D1-8FAF-5557F7553B09}" srcOrd="1" destOrd="0" presId="urn:microsoft.com/office/officeart/2008/layout/LinedList"/>
    <dgm:cxn modelId="{ADCCE479-F589-40EF-8F2E-6D42FF6719F5}" type="presParOf" srcId="{E75D985A-1253-4057-928F-AD73C97C743B}" destId="{F1ED7354-13C0-467E-8284-C4268C37DAAE}" srcOrd="8" destOrd="0" presId="urn:microsoft.com/office/officeart/2008/layout/LinedList"/>
    <dgm:cxn modelId="{31723918-9A6A-4BC7-A9A3-EC5002D70BF1}" type="presParOf" srcId="{E75D985A-1253-4057-928F-AD73C97C743B}" destId="{AC984E02-97AF-41C2-9A8B-2DB25BA352EF}" srcOrd="9" destOrd="0" presId="urn:microsoft.com/office/officeart/2008/layout/LinedList"/>
    <dgm:cxn modelId="{BDCB8A56-F720-41D7-8DD5-4D0EFA2C019C}" type="presParOf" srcId="{AC984E02-97AF-41C2-9A8B-2DB25BA352EF}" destId="{A57C5977-F869-4297-948E-9331264FFAC9}" srcOrd="0" destOrd="0" presId="urn:microsoft.com/office/officeart/2008/layout/LinedList"/>
    <dgm:cxn modelId="{213210E4-717A-483F-8317-2A0B4A465445}" type="presParOf" srcId="{AC984E02-97AF-41C2-9A8B-2DB25BA352EF}" destId="{17147DBD-A4C9-457C-9929-353F324B1530}" srcOrd="1" destOrd="0" presId="urn:microsoft.com/office/officeart/2008/layout/LinedList"/>
    <dgm:cxn modelId="{0596BBE5-8B93-430F-96EA-0F4AA4F654BC}" type="presParOf" srcId="{E75D985A-1253-4057-928F-AD73C97C743B}" destId="{032CB148-CDDD-468E-8391-1ABBEAED5152}" srcOrd="10" destOrd="0" presId="urn:microsoft.com/office/officeart/2008/layout/LinedList"/>
    <dgm:cxn modelId="{6757BA95-5418-4AE9-979E-780B7A112E18}" type="presParOf" srcId="{E75D985A-1253-4057-928F-AD73C97C743B}" destId="{7D93CF92-C862-4C7D-9E33-306B3A7D58AE}" srcOrd="11" destOrd="0" presId="urn:microsoft.com/office/officeart/2008/layout/LinedList"/>
    <dgm:cxn modelId="{DD9285B1-6BFE-465C-9434-C98E8CE30F19}" type="presParOf" srcId="{7D93CF92-C862-4C7D-9E33-306B3A7D58AE}" destId="{7FAD736F-3EE6-47D7-8CD1-B9ECE1C8E4C4}" srcOrd="0" destOrd="0" presId="urn:microsoft.com/office/officeart/2008/layout/LinedList"/>
    <dgm:cxn modelId="{EFCB2BC2-2943-47C6-9CED-517AE0A5B93E}" type="presParOf" srcId="{7D93CF92-C862-4C7D-9E33-306B3A7D58AE}" destId="{E53979DC-0686-4AA2-B599-708128928E08}" srcOrd="1" destOrd="0" presId="urn:microsoft.com/office/officeart/2008/layout/LinedList"/>
    <dgm:cxn modelId="{3335011E-9FF7-47FA-8C2C-2DAB90CE53E2}" type="presParOf" srcId="{E75D985A-1253-4057-928F-AD73C97C743B}" destId="{0D05BC88-034F-4497-BBF1-6C4AF15A2960}" srcOrd="12" destOrd="0" presId="urn:microsoft.com/office/officeart/2008/layout/LinedList"/>
    <dgm:cxn modelId="{FBC487FA-2950-4185-A492-EDEE5F96C378}" type="presParOf" srcId="{E75D985A-1253-4057-928F-AD73C97C743B}" destId="{443C6EB9-6694-4360-A88D-D021A9733153}" srcOrd="13" destOrd="0" presId="urn:microsoft.com/office/officeart/2008/layout/LinedList"/>
    <dgm:cxn modelId="{F6C6952E-D8B2-462E-80A6-DA78FAEE8400}" type="presParOf" srcId="{443C6EB9-6694-4360-A88D-D021A9733153}" destId="{1902E618-5215-4CD8-8F05-CE88834FEDD9}" srcOrd="0" destOrd="0" presId="urn:microsoft.com/office/officeart/2008/layout/LinedList"/>
    <dgm:cxn modelId="{3C6B1B3E-AB42-475A-BD40-8F64D0B4BD8C}" type="presParOf" srcId="{443C6EB9-6694-4360-A88D-D021A9733153}" destId="{E81EC8C9-02F5-424E-9581-DA0E81517F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5408A-B665-400E-8008-3AD1A2C00601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0C32D5-7F2F-4CA3-817F-B3EEAB390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anaylsis of calories burnt</a:t>
          </a:r>
        </a:p>
      </dgm:t>
    </dgm:pt>
    <dgm:pt modelId="{21C30543-2193-4F92-B346-326D681ED0F4}" type="parTrans" cxnId="{A21E7ED6-D7FC-4378-B157-CEEAED43B13B}">
      <dgm:prSet/>
      <dgm:spPr/>
      <dgm:t>
        <a:bodyPr/>
        <a:lstStyle/>
        <a:p>
          <a:endParaRPr lang="en-US"/>
        </a:p>
      </dgm:t>
    </dgm:pt>
    <dgm:pt modelId="{DE04E0BB-7BC5-4099-A138-4E34C1D96DDD}" type="sibTrans" cxnId="{A21E7ED6-D7FC-4378-B157-CEEAED43B1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3855AB-C1FC-42B8-832F-CE74E5BBA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healthy lifestyle</a:t>
          </a:r>
        </a:p>
      </dgm:t>
    </dgm:pt>
    <dgm:pt modelId="{D7CF8FFF-01EE-43F0-BF8E-2621FBFF9BBD}" type="parTrans" cxnId="{3EB0ED07-5C86-47A6-B87C-CB6670A883E3}">
      <dgm:prSet/>
      <dgm:spPr/>
      <dgm:t>
        <a:bodyPr/>
        <a:lstStyle/>
        <a:p>
          <a:endParaRPr lang="en-US"/>
        </a:p>
      </dgm:t>
    </dgm:pt>
    <dgm:pt modelId="{AD73B240-9211-49DE-9D19-200AD6B7A90B}" type="sibTrans" cxnId="{3EB0ED07-5C86-47A6-B87C-CB6670A883E3}">
      <dgm:prSet/>
      <dgm:spPr/>
      <dgm:t>
        <a:bodyPr/>
        <a:lstStyle/>
        <a:p>
          <a:endParaRPr lang="en-US"/>
        </a:p>
      </dgm:t>
    </dgm:pt>
    <dgm:pt modelId="{16CB3124-040C-4CDB-890E-91D49E45A52E}" type="pres">
      <dgm:prSet presAssocID="{6115408A-B665-400E-8008-3AD1A2C00601}" presName="root" presStyleCnt="0">
        <dgm:presLayoutVars>
          <dgm:dir/>
          <dgm:resizeHandles val="exact"/>
        </dgm:presLayoutVars>
      </dgm:prSet>
      <dgm:spPr/>
    </dgm:pt>
    <dgm:pt modelId="{B991764C-5691-42C4-B1AB-D7897556CCE7}" type="pres">
      <dgm:prSet presAssocID="{6115408A-B665-400E-8008-3AD1A2C00601}" presName="container" presStyleCnt="0">
        <dgm:presLayoutVars>
          <dgm:dir/>
          <dgm:resizeHandles val="exact"/>
        </dgm:presLayoutVars>
      </dgm:prSet>
      <dgm:spPr/>
    </dgm:pt>
    <dgm:pt modelId="{8D3F5806-B1D2-41D3-9471-89EE4E94E364}" type="pres">
      <dgm:prSet presAssocID="{4D0C32D5-7F2F-4CA3-817F-B3EEAB390B9C}" presName="compNode" presStyleCnt="0"/>
      <dgm:spPr/>
    </dgm:pt>
    <dgm:pt modelId="{8DACA2BC-8899-4E86-B20D-E758D4CB3795}" type="pres">
      <dgm:prSet presAssocID="{4D0C32D5-7F2F-4CA3-817F-B3EEAB390B9C}" presName="iconBgRect" presStyleLbl="bgShp" presStyleIdx="0" presStyleCnt="2"/>
      <dgm:spPr/>
    </dgm:pt>
    <dgm:pt modelId="{199761AE-4185-4381-AA50-288B2226724B}" type="pres">
      <dgm:prSet presAssocID="{4D0C32D5-7F2F-4CA3-817F-B3EEAB390B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89BEF3-827D-4A4F-BE46-2AE9393BEF7C}" type="pres">
      <dgm:prSet presAssocID="{4D0C32D5-7F2F-4CA3-817F-B3EEAB390B9C}" presName="spaceRect" presStyleCnt="0"/>
      <dgm:spPr/>
    </dgm:pt>
    <dgm:pt modelId="{20163537-2845-4ECA-A0DA-90A80D885044}" type="pres">
      <dgm:prSet presAssocID="{4D0C32D5-7F2F-4CA3-817F-B3EEAB390B9C}" presName="textRect" presStyleLbl="revTx" presStyleIdx="0" presStyleCnt="2">
        <dgm:presLayoutVars>
          <dgm:chMax val="1"/>
          <dgm:chPref val="1"/>
        </dgm:presLayoutVars>
      </dgm:prSet>
      <dgm:spPr/>
    </dgm:pt>
    <dgm:pt modelId="{CB2D7D28-F5E4-4993-88E5-02BFC3466AA9}" type="pres">
      <dgm:prSet presAssocID="{DE04E0BB-7BC5-4099-A138-4E34C1D96DDD}" presName="sibTrans" presStyleLbl="sibTrans2D1" presStyleIdx="0" presStyleCnt="0"/>
      <dgm:spPr/>
    </dgm:pt>
    <dgm:pt modelId="{F12E2765-BA35-4360-BF11-754859676D1E}" type="pres">
      <dgm:prSet presAssocID="{BB3855AB-C1FC-42B8-832F-CE74E5BBAD78}" presName="compNode" presStyleCnt="0"/>
      <dgm:spPr/>
    </dgm:pt>
    <dgm:pt modelId="{18AC595C-D9DB-47BE-9245-C4B864795B9F}" type="pres">
      <dgm:prSet presAssocID="{BB3855AB-C1FC-42B8-832F-CE74E5BBAD78}" presName="iconBgRect" presStyleLbl="bgShp" presStyleIdx="1" presStyleCnt="2"/>
      <dgm:spPr/>
    </dgm:pt>
    <dgm:pt modelId="{EA2DC598-72D4-49AB-BBC6-1072B7AF38B3}" type="pres">
      <dgm:prSet presAssocID="{BB3855AB-C1FC-42B8-832F-CE74E5BBAD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0CDB49CC-ED13-4DC0-8684-B33ACE165583}" type="pres">
      <dgm:prSet presAssocID="{BB3855AB-C1FC-42B8-832F-CE74E5BBAD78}" presName="spaceRect" presStyleCnt="0"/>
      <dgm:spPr/>
    </dgm:pt>
    <dgm:pt modelId="{B3BFCBF6-4615-4AD8-85B8-1BEDD9005D7F}" type="pres">
      <dgm:prSet presAssocID="{BB3855AB-C1FC-42B8-832F-CE74E5BBAD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AEFB03-7CFD-4478-B2D2-A3AAA299A209}" type="presOf" srcId="{BB3855AB-C1FC-42B8-832F-CE74E5BBAD78}" destId="{B3BFCBF6-4615-4AD8-85B8-1BEDD9005D7F}" srcOrd="0" destOrd="0" presId="urn:microsoft.com/office/officeart/2018/2/layout/IconCircleList"/>
    <dgm:cxn modelId="{3EB0ED07-5C86-47A6-B87C-CB6670A883E3}" srcId="{6115408A-B665-400E-8008-3AD1A2C00601}" destId="{BB3855AB-C1FC-42B8-832F-CE74E5BBAD78}" srcOrd="1" destOrd="0" parTransId="{D7CF8FFF-01EE-43F0-BF8E-2621FBFF9BBD}" sibTransId="{AD73B240-9211-49DE-9D19-200AD6B7A90B}"/>
    <dgm:cxn modelId="{CF5B7458-FFA1-4942-82DA-6A5D6C662154}" type="presOf" srcId="{4D0C32D5-7F2F-4CA3-817F-B3EEAB390B9C}" destId="{20163537-2845-4ECA-A0DA-90A80D885044}" srcOrd="0" destOrd="0" presId="urn:microsoft.com/office/officeart/2018/2/layout/IconCircleList"/>
    <dgm:cxn modelId="{A21E7ED6-D7FC-4378-B157-CEEAED43B13B}" srcId="{6115408A-B665-400E-8008-3AD1A2C00601}" destId="{4D0C32D5-7F2F-4CA3-817F-B3EEAB390B9C}" srcOrd="0" destOrd="0" parTransId="{21C30543-2193-4F92-B346-326D681ED0F4}" sibTransId="{DE04E0BB-7BC5-4099-A138-4E34C1D96DDD}"/>
    <dgm:cxn modelId="{D40C1DDC-02FC-43B0-A849-D9FA171DCCA3}" type="presOf" srcId="{DE04E0BB-7BC5-4099-A138-4E34C1D96DDD}" destId="{CB2D7D28-F5E4-4993-88E5-02BFC3466AA9}" srcOrd="0" destOrd="0" presId="urn:microsoft.com/office/officeart/2018/2/layout/IconCircleList"/>
    <dgm:cxn modelId="{BBAF25EF-ED5D-43B3-994B-27285F8DD62F}" type="presOf" srcId="{6115408A-B665-400E-8008-3AD1A2C00601}" destId="{16CB3124-040C-4CDB-890E-91D49E45A52E}" srcOrd="0" destOrd="0" presId="urn:microsoft.com/office/officeart/2018/2/layout/IconCircleList"/>
    <dgm:cxn modelId="{4D386D42-D93B-4F9E-90BD-4866B1789926}" type="presParOf" srcId="{16CB3124-040C-4CDB-890E-91D49E45A52E}" destId="{B991764C-5691-42C4-B1AB-D7897556CCE7}" srcOrd="0" destOrd="0" presId="urn:microsoft.com/office/officeart/2018/2/layout/IconCircleList"/>
    <dgm:cxn modelId="{BF845359-B166-44FC-A8EB-837E4C813AE7}" type="presParOf" srcId="{B991764C-5691-42C4-B1AB-D7897556CCE7}" destId="{8D3F5806-B1D2-41D3-9471-89EE4E94E364}" srcOrd="0" destOrd="0" presId="urn:microsoft.com/office/officeart/2018/2/layout/IconCircleList"/>
    <dgm:cxn modelId="{87508D0D-7EF4-47C6-B4EF-71FA76A903EF}" type="presParOf" srcId="{8D3F5806-B1D2-41D3-9471-89EE4E94E364}" destId="{8DACA2BC-8899-4E86-B20D-E758D4CB3795}" srcOrd="0" destOrd="0" presId="urn:microsoft.com/office/officeart/2018/2/layout/IconCircleList"/>
    <dgm:cxn modelId="{3A6B4633-FBAF-4C10-A4E5-33764AD0ABF3}" type="presParOf" srcId="{8D3F5806-B1D2-41D3-9471-89EE4E94E364}" destId="{199761AE-4185-4381-AA50-288B2226724B}" srcOrd="1" destOrd="0" presId="urn:microsoft.com/office/officeart/2018/2/layout/IconCircleList"/>
    <dgm:cxn modelId="{61DD911C-E121-4C7B-97E0-C120CEE2064F}" type="presParOf" srcId="{8D3F5806-B1D2-41D3-9471-89EE4E94E364}" destId="{4889BEF3-827D-4A4F-BE46-2AE9393BEF7C}" srcOrd="2" destOrd="0" presId="urn:microsoft.com/office/officeart/2018/2/layout/IconCircleList"/>
    <dgm:cxn modelId="{1C3B1135-B874-4E7E-A422-287C71B417F4}" type="presParOf" srcId="{8D3F5806-B1D2-41D3-9471-89EE4E94E364}" destId="{20163537-2845-4ECA-A0DA-90A80D885044}" srcOrd="3" destOrd="0" presId="urn:microsoft.com/office/officeart/2018/2/layout/IconCircleList"/>
    <dgm:cxn modelId="{837F3A4E-544F-4621-8A1A-C4E7845E4BE9}" type="presParOf" srcId="{B991764C-5691-42C4-B1AB-D7897556CCE7}" destId="{CB2D7D28-F5E4-4993-88E5-02BFC3466AA9}" srcOrd="1" destOrd="0" presId="urn:microsoft.com/office/officeart/2018/2/layout/IconCircleList"/>
    <dgm:cxn modelId="{011726CB-FE82-42A3-AF64-888F51861B25}" type="presParOf" srcId="{B991764C-5691-42C4-B1AB-D7897556CCE7}" destId="{F12E2765-BA35-4360-BF11-754859676D1E}" srcOrd="2" destOrd="0" presId="urn:microsoft.com/office/officeart/2018/2/layout/IconCircleList"/>
    <dgm:cxn modelId="{937028A8-8772-44E2-B251-BD9DEB2848F0}" type="presParOf" srcId="{F12E2765-BA35-4360-BF11-754859676D1E}" destId="{18AC595C-D9DB-47BE-9245-C4B864795B9F}" srcOrd="0" destOrd="0" presId="urn:microsoft.com/office/officeart/2018/2/layout/IconCircleList"/>
    <dgm:cxn modelId="{B1FAC381-A64B-463D-BF83-05FC37BEE215}" type="presParOf" srcId="{F12E2765-BA35-4360-BF11-754859676D1E}" destId="{EA2DC598-72D4-49AB-BBC6-1072B7AF38B3}" srcOrd="1" destOrd="0" presId="urn:microsoft.com/office/officeart/2018/2/layout/IconCircleList"/>
    <dgm:cxn modelId="{967BD9A4-2040-4701-953C-DF7FF7CCDDEB}" type="presParOf" srcId="{F12E2765-BA35-4360-BF11-754859676D1E}" destId="{0CDB49CC-ED13-4DC0-8684-B33ACE165583}" srcOrd="2" destOrd="0" presId="urn:microsoft.com/office/officeart/2018/2/layout/IconCircleList"/>
    <dgm:cxn modelId="{24603B1E-924F-4BA1-8911-E27AB3F3D8F5}" type="presParOf" srcId="{F12E2765-BA35-4360-BF11-754859676D1E}" destId="{B3BFCBF6-4615-4AD8-85B8-1BEDD9005D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06DC8-D846-49F2-AD73-BB35139DD000}">
      <dsp:nvSpPr>
        <dsp:cNvPr id="0" name=""/>
        <dsp:cNvSpPr/>
      </dsp:nvSpPr>
      <dsp:spPr>
        <a:xfrm>
          <a:off x="0" y="2126370"/>
          <a:ext cx="69005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F8B13-B234-4C21-9943-9293032C5E89}">
      <dsp:nvSpPr>
        <dsp:cNvPr id="0" name=""/>
        <dsp:cNvSpPr/>
      </dsp:nvSpPr>
      <dsp:spPr>
        <a:xfrm>
          <a:off x="345025" y="1786890"/>
          <a:ext cx="483035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Supervised learning algorithm</a:t>
          </a:r>
        </a:p>
      </dsp:txBody>
      <dsp:txXfrm>
        <a:off x="378169" y="1820034"/>
        <a:ext cx="4764070" cy="612672"/>
      </dsp:txXfrm>
    </dsp:sp>
    <dsp:sp modelId="{FF2513F5-7AE9-4B74-8351-7F08EAA746DD}">
      <dsp:nvSpPr>
        <dsp:cNvPr id="0" name=""/>
        <dsp:cNvSpPr/>
      </dsp:nvSpPr>
      <dsp:spPr>
        <a:xfrm>
          <a:off x="0" y="3169650"/>
          <a:ext cx="69005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57D2F-1AA7-42B6-AB99-308B1BE64755}">
      <dsp:nvSpPr>
        <dsp:cNvPr id="0" name=""/>
        <dsp:cNvSpPr/>
      </dsp:nvSpPr>
      <dsp:spPr>
        <a:xfrm>
          <a:off x="345025" y="2830170"/>
          <a:ext cx="4830358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regression</a:t>
          </a:r>
        </a:p>
      </dsp:txBody>
      <dsp:txXfrm>
        <a:off x="378169" y="2863314"/>
        <a:ext cx="4764070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49580-794E-431B-BE6A-F547C1DCAAC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BFF2B-7F04-4905-8F4E-4F65D778918C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Visual studio code</a:t>
          </a:r>
        </a:p>
      </dsp:txBody>
      <dsp:txXfrm>
        <a:off x="0" y="675"/>
        <a:ext cx="6900512" cy="790684"/>
      </dsp:txXfrm>
    </dsp:sp>
    <dsp:sp modelId="{96B78370-B1D4-4704-B637-E10C9985B6F6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25273-CF76-4BA2-B012-404549186518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Python 4</a:t>
          </a:r>
        </a:p>
      </dsp:txBody>
      <dsp:txXfrm>
        <a:off x="0" y="791359"/>
        <a:ext cx="6900512" cy="790684"/>
      </dsp:txXfrm>
    </dsp:sp>
    <dsp:sp modelId="{2B6087B2-9562-401D-A601-6A75A8F2FD06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DC5F-C421-40A1-BECC-5E7786980A2A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Pandas</a:t>
          </a:r>
        </a:p>
      </dsp:txBody>
      <dsp:txXfrm>
        <a:off x="0" y="1582044"/>
        <a:ext cx="6900512" cy="790684"/>
      </dsp:txXfrm>
    </dsp:sp>
    <dsp:sp modelId="{05E27585-FFCC-4EC0-8A66-05D45751B48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EC2D-0E57-4583-A7E8-7AF762AF525D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Numpy</a:t>
          </a:r>
        </a:p>
      </dsp:txBody>
      <dsp:txXfrm>
        <a:off x="0" y="2372728"/>
        <a:ext cx="6900512" cy="790684"/>
      </dsp:txXfrm>
    </dsp:sp>
    <dsp:sp modelId="{F1ED7354-13C0-467E-8284-C4268C37DAAE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C5977-F869-4297-948E-9331264FFAC9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Matplotlib</a:t>
          </a:r>
        </a:p>
      </dsp:txBody>
      <dsp:txXfrm>
        <a:off x="0" y="3163412"/>
        <a:ext cx="6900512" cy="790684"/>
      </dsp:txXfrm>
    </dsp:sp>
    <dsp:sp modelId="{032CB148-CDDD-468E-8391-1ABBEAED5152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D736F-3EE6-47D7-8CD1-B9ECE1C8E4C4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Xgboost</a:t>
          </a:r>
        </a:p>
      </dsp:txBody>
      <dsp:txXfrm>
        <a:off x="0" y="3954096"/>
        <a:ext cx="6900512" cy="790684"/>
      </dsp:txXfrm>
    </dsp:sp>
    <dsp:sp modelId="{0D05BC88-034F-4497-BBF1-6C4AF15A2960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2E618-5215-4CD8-8F05-CE88834FEDD9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sklearn</a:t>
          </a:r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A2BC-8899-4E86-B20D-E758D4CB3795}">
      <dsp:nvSpPr>
        <dsp:cNvPr id="0" name=""/>
        <dsp:cNvSpPr/>
      </dsp:nvSpPr>
      <dsp:spPr>
        <a:xfrm>
          <a:off x="1524125" y="1641792"/>
          <a:ext cx="889303" cy="88930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761AE-4185-4381-AA50-288B2226724B}">
      <dsp:nvSpPr>
        <dsp:cNvPr id="0" name=""/>
        <dsp:cNvSpPr/>
      </dsp:nvSpPr>
      <dsp:spPr>
        <a:xfrm>
          <a:off x="1710879" y="1828546"/>
          <a:ext cx="515796" cy="515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63537-2845-4ECA-A0DA-90A80D885044}">
      <dsp:nvSpPr>
        <dsp:cNvPr id="0" name=""/>
        <dsp:cNvSpPr/>
      </dsp:nvSpPr>
      <dsp:spPr>
        <a:xfrm>
          <a:off x="2603994" y="1641792"/>
          <a:ext cx="2096215" cy="88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Daily anaylsis of calories burnt</a:t>
          </a:r>
        </a:p>
      </dsp:txBody>
      <dsp:txXfrm>
        <a:off x="2603994" y="1641792"/>
        <a:ext cx="2096215" cy="889303"/>
      </dsp:txXfrm>
    </dsp:sp>
    <dsp:sp modelId="{18AC595C-D9DB-47BE-9245-C4B864795B9F}">
      <dsp:nvSpPr>
        <dsp:cNvPr id="0" name=""/>
        <dsp:cNvSpPr/>
      </dsp:nvSpPr>
      <dsp:spPr>
        <a:xfrm>
          <a:off x="1524125" y="2900440"/>
          <a:ext cx="889303" cy="88930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DC598-72D4-49AB-BBC6-1072B7AF38B3}">
      <dsp:nvSpPr>
        <dsp:cNvPr id="0" name=""/>
        <dsp:cNvSpPr/>
      </dsp:nvSpPr>
      <dsp:spPr>
        <a:xfrm>
          <a:off x="1710879" y="3087193"/>
          <a:ext cx="515796" cy="515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FCBF6-4615-4AD8-85B8-1BEDD9005D7F}">
      <dsp:nvSpPr>
        <dsp:cNvPr id="0" name=""/>
        <dsp:cNvSpPr/>
      </dsp:nvSpPr>
      <dsp:spPr>
        <a:xfrm>
          <a:off x="2603994" y="2900440"/>
          <a:ext cx="2096215" cy="889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Maintain healthy lifestyle</a:t>
          </a:r>
        </a:p>
      </dsp:txBody>
      <dsp:txXfrm>
        <a:off x="2603994" y="2900440"/>
        <a:ext cx="2096215" cy="889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8A29A-C803-9280-AE4E-93732A61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cs typeface="Calibri Light"/>
              </a:rPr>
              <a:t>Calories burnt prediction</a:t>
            </a:r>
            <a:endParaRPr lang="en-US" sz="6600"/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ardiogram">
            <a:extLst>
              <a:ext uri="{FF2B5EF4-FFF2-40B4-BE49-F238E27FC236}">
                <a16:creationId xmlns:a16="http://schemas.microsoft.com/office/drawing/2014/main" id="{AA1A0531-6958-2CA9-8B41-5B3EC751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A7958-F6FA-2874-602B-68F3A676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>
                <a:latin typeface="Georgia Pro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3777-2F2B-E5DA-04D3-6F0328C6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latin typeface="Georgia Pro"/>
                <a:ea typeface="+mn-lt"/>
                <a:cs typeface="+mn-lt"/>
              </a:rPr>
              <a:t>To predict the calories burnt during the exercise using parameters like duration, average heartbeat, body temperature, height and weight.</a:t>
            </a:r>
            <a:endParaRPr lang="en-US" sz="240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33382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F3CB5-7B4F-C64A-0C5B-6DC3A7A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Algorithm used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394FE-F060-2731-6F00-0C6543D0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537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4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C7061-18AA-4181-E87C-AEB3BD5D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Tools used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65AEB8-C655-ADDE-647C-60C6B6E6C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969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39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287F7-1BC5-2C51-6A9D-09083B01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Applications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205FCC7-A77E-5B32-1C96-495F570E7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52029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9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4FD3-31EF-5BC0-0BF3-ABB83682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892C2B-D32D-5EB1-E9C7-08711C8C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75" y="640080"/>
            <a:ext cx="6723075" cy="57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D81EDF52-D867-CD4F-1DB4-DB33850A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555625"/>
            <a:ext cx="7067550" cy="3656013"/>
          </a:xfr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445A7145-C0F1-F683-AD4A-C1CA41BD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4273550"/>
            <a:ext cx="7067550" cy="4476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EBA7F59-A695-53A8-796F-D3DB649A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0" y="555625"/>
            <a:ext cx="1936750" cy="4165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19DB255-B117-2419-25C9-8D4EB7073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0" y="4783138"/>
            <a:ext cx="9066213" cy="40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93A0A-A59A-34BA-A21E-561CF565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4004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7E02C-8F8D-2D80-FA06-62B63C0B00C0}"/>
              </a:ext>
            </a:extLst>
          </p:cNvPr>
          <p:cNvSpPr txBox="1"/>
          <p:nvPr/>
        </p:nvSpPr>
        <p:spPr>
          <a:xfrm rot="-5400000">
            <a:off x="-150312" y="2121375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cs typeface="Calibri"/>
              </a:rPr>
              <a:t>X_test</a:t>
            </a:r>
            <a:endParaRPr lang="en-US" sz="28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09054-6905-CFD8-5844-8CA6555A8ECC}"/>
              </a:ext>
            </a:extLst>
          </p:cNvPr>
          <p:cNvSpPr txBox="1"/>
          <p:nvPr/>
        </p:nvSpPr>
        <p:spPr>
          <a:xfrm rot="5400000">
            <a:off x="9609551" y="237189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Actual </a:t>
            </a:r>
            <a:r>
              <a:rPr lang="en-US" sz="2800" dirty="0" err="1">
                <a:cs typeface="Calibri"/>
              </a:rPr>
              <a:t>Y_test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04917-0240-94D4-9781-141658369A52}"/>
              </a:ext>
            </a:extLst>
          </p:cNvPr>
          <p:cNvSpPr txBox="1"/>
          <p:nvPr/>
        </p:nvSpPr>
        <p:spPr>
          <a:xfrm>
            <a:off x="4661769" y="519025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Predicted </a:t>
            </a:r>
            <a:r>
              <a:rPr lang="en-US" sz="2800" dirty="0" err="1">
                <a:cs typeface="Calibri"/>
              </a:rPr>
              <a:t>Y_test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60683-0862-6175-C7B8-FCC4DD29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965063" y="2973511"/>
            <a:ext cx="401636" cy="59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288-13FD-DCF4-EDF1-9EE34ECA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862" y="27584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i="1" dirty="0">
                <a:latin typeface="Brush Script MT"/>
                <a:cs typeface="Calibri Light"/>
              </a:rPr>
              <a:t>Thank you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A593-CF24-9F36-2D33-2BD1B5C6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30838" y="561432"/>
            <a:ext cx="487468" cy="72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3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Calibri</vt:lpstr>
      <vt:lpstr>Calibri Light</vt:lpstr>
      <vt:lpstr>Georgia Pro</vt:lpstr>
      <vt:lpstr>Office Theme</vt:lpstr>
      <vt:lpstr>Calories burnt prediction</vt:lpstr>
      <vt:lpstr>Objective</vt:lpstr>
      <vt:lpstr>Algorithm used</vt:lpstr>
      <vt:lpstr>Tools used</vt:lpstr>
      <vt:lpstr>Applications</vt:lpstr>
      <vt:lpstr>Workflow</vt:lpstr>
      <vt:lpstr>Result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 V G Subramanyam</cp:lastModifiedBy>
  <cp:revision>428</cp:revision>
  <dcterms:created xsi:type="dcterms:W3CDTF">2022-06-06T12:25:06Z</dcterms:created>
  <dcterms:modified xsi:type="dcterms:W3CDTF">2022-06-06T15:53:40Z</dcterms:modified>
</cp:coreProperties>
</file>