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6"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633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469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8571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9448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1498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5362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2482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97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0508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097160" name="Picture 2"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595" name="Title 1"/>
          <p:cNvSpPr>
            <a:spLocks noGrp="1"/>
          </p:cNvSpPr>
          <p:nvPr>
            <p:ph type="title"/>
          </p:nvPr>
        </p:nvSpPr>
        <p:spPr/>
        <p:txBody>
          <a:bodyPr/>
          <a:lstStyle/>
          <a:p>
            <a:r>
              <a:rPr lang="en-US"/>
              <a:t>Click to edit Master title style</a:t>
            </a:r>
            <a:endParaRPr lang="en-US" dirty="0"/>
          </a:p>
        </p:txBody>
      </p:sp>
      <p:sp>
        <p:nvSpPr>
          <p:cNvPr id="1048596"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7"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1048598" name="Footer Placeholder 4"/>
          <p:cNvSpPr>
            <a:spLocks noGrp="1"/>
          </p:cNvSpPr>
          <p:nvPr>
            <p:ph type="ftr" sz="quarter" idx="11"/>
          </p:nvPr>
        </p:nvSpPr>
        <p:spPr/>
        <p:txBody>
          <a:bodyPr/>
          <a:lstStyle/>
          <a:p>
            <a:endParaRPr lang="en-US" dirty="0"/>
          </a:p>
        </p:txBody>
      </p:sp>
      <p:sp>
        <p:nvSpPr>
          <p:cNvPr id="1048599"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5513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aption">
    <p:spTree>
      <p:nvGrpSpPr>
        <p:cNvPr id="1" name=""/>
        <p:cNvGrpSpPr/>
        <p:nvPr/>
      </p:nvGrpSpPr>
      <p:grpSpPr>
        <a:xfrm>
          <a:off x="0" y="0"/>
          <a:ext cx="0" cy="0"/>
          <a:chOff x="0" y="0"/>
          <a:chExt cx="0" cy="0"/>
        </a:xfrm>
      </p:grpSpPr>
      <p:pic>
        <p:nvPicPr>
          <p:cNvPr id="2097153" name="Picture 7"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581"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1048582"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583"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1048584" name="Footer Placeholder 5"/>
          <p:cNvSpPr>
            <a:spLocks noGrp="1"/>
          </p:cNvSpPr>
          <p:nvPr>
            <p:ph type="ftr" sz="quarter" idx="11"/>
          </p:nvPr>
        </p:nvSpPr>
        <p:spPr/>
        <p:txBody>
          <a:bodyPr/>
          <a:lstStyle/>
          <a:p>
            <a:endParaRPr lang="en-US" dirty="0"/>
          </a:p>
        </p:txBody>
      </p:sp>
      <p:sp>
        <p:nvSpPr>
          <p:cNvPr id="1048585"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9031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52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598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369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637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123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9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839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7/6/2020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662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7/6/2020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365941"/>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pic>
        <p:nvPicPr>
          <p:cNvPr id="2097158" name="Picture 5"/>
          <p:cNvPicPr>
            <a:picLocks noChangeAspect="1"/>
          </p:cNvPicPr>
          <p:nvPr/>
        </p:nvPicPr>
        <p:blipFill>
          <a:blip r:embed="rId2"/>
          <a:stretch>
            <a:fillRect/>
          </a:stretch>
        </p:blipFill>
        <p:spPr>
          <a:xfrm>
            <a:off x="3240350" y="2230193"/>
            <a:ext cx="5592932" cy="2643648"/>
          </a:xfrm>
          <a:prstGeom prst="rect">
            <a:avLst/>
          </a:prstGeom>
        </p:spPr>
      </p:pic>
      <p:pic>
        <p:nvPicPr>
          <p:cNvPr id="2097159" name="Picture 10"/>
          <p:cNvPicPr>
            <a:picLocks noChangeAspect="1"/>
          </p:cNvPicPr>
          <p:nvPr/>
        </p:nvPicPr>
        <p:blipFill>
          <a:blip r:embed="rId3"/>
          <a:stretch>
            <a:fillRect/>
          </a:stretch>
        </p:blipFill>
        <p:spPr>
          <a:xfrm>
            <a:off x="343409" y="5038077"/>
            <a:ext cx="11641446" cy="16157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Content Placeholder 2"/>
          <p:cNvSpPr>
            <a:spLocks noGrp="1"/>
          </p:cNvSpPr>
          <p:nvPr>
            <p:ph sz="quarter" idx="13"/>
          </p:nvPr>
        </p:nvSpPr>
        <p:spPr>
          <a:xfrm>
            <a:off x="6221488" y="2427221"/>
            <a:ext cx="5288121" cy="1646614"/>
          </a:xfrm>
        </p:spPr>
        <p:txBody>
          <a:bodyPr>
            <a:normAutofit fontScale="75000" lnSpcReduction="20000"/>
          </a:bodyPr>
          <a:lstStyle/>
          <a:p>
            <a:pPr marL="0" indent="0">
              <a:buNone/>
            </a:pPr>
            <a:r>
              <a:rPr lang="en-IN" sz="4000" dirty="0"/>
              <a:t>Team members</a:t>
            </a:r>
            <a:r>
              <a:rPr lang="en-US" sz="4000" dirty="0"/>
              <a:t>:</a:t>
            </a:r>
            <a:endParaRPr lang="zh-CN" altLang="en-US"/>
          </a:p>
          <a:p>
            <a:pPr marL="0" indent="0">
              <a:buNone/>
            </a:pPr>
            <a:r>
              <a:rPr lang="en-US" altLang="en-US" sz="4000" dirty="0"/>
              <a:t>P.Soumya(Team leader)</a:t>
            </a:r>
            <a:endParaRPr lang="zh-CN" altLang="en-US"/>
          </a:p>
          <a:p>
            <a:pPr marL="0" indent="0">
              <a:buNone/>
            </a:pPr>
            <a:r>
              <a:rPr lang="en-US" altLang="en-US" sz="4000" dirty="0"/>
              <a:t>B.Shirisha</a:t>
            </a:r>
            <a:endParaRPr lang="zh-CN" altLang="en-US"/>
          </a:p>
        </p:txBody>
      </p:sp>
      <p:sp>
        <p:nvSpPr>
          <p:cNvPr id="1048601" name="TextBox 3"/>
          <p:cNvSpPr txBox="1"/>
          <p:nvPr/>
        </p:nvSpPr>
        <p:spPr>
          <a:xfrm>
            <a:off x="1419366" y="1119114"/>
            <a:ext cx="5554640" cy="1805939"/>
          </a:xfrm>
          <a:prstGeom prst="rect">
            <a:avLst/>
          </a:prstGeom>
          <a:noFill/>
        </p:spPr>
        <p:txBody>
          <a:bodyPr wrap="square" rtlCol="0">
            <a:spAutoFit/>
          </a:bodyPr>
          <a:lstStyle/>
          <a:p>
            <a:r>
              <a:rPr lang="en-US" altLang="en-US" sz="4800" dirty="0"/>
              <a:t>Team Name:</a:t>
            </a:r>
            <a:endParaRPr lang="zh-CN" altLang="en-US"/>
          </a:p>
          <a:p>
            <a:r>
              <a:rPr lang="en-US" altLang="en-US" sz="4800" dirty="0"/>
              <a:t>GLADIATORS</a:t>
            </a:r>
            <a:endParaRPr lang="zh-CN" altLang="en-US"/>
          </a:p>
          <a:p>
            <a:endParaRPr lang="zh-CN" altLang="en-US"/>
          </a:p>
        </p:txBody>
      </p:sp>
      <p:sp>
        <p:nvSpPr>
          <p:cNvPr id="1048602" name="TextBox 5"/>
          <p:cNvSpPr txBox="1"/>
          <p:nvPr/>
        </p:nvSpPr>
        <p:spPr>
          <a:xfrm>
            <a:off x="1091822" y="3662164"/>
            <a:ext cx="5117911" cy="830997"/>
          </a:xfrm>
          <a:prstGeom prst="rect">
            <a:avLst/>
          </a:prstGeom>
          <a:noFill/>
        </p:spPr>
        <p:txBody>
          <a:bodyPr wrap="square" rtlCol="0">
            <a:spAutoFit/>
          </a:bodyPr>
          <a:lstStyle/>
          <a:p>
            <a:r>
              <a:rPr lang="en-US" altLang="en-US" sz="4800" dirty="0"/>
              <a:t>Project Name:</a:t>
            </a:r>
            <a:endParaRPr lang="zh-CN" altLang="en-US"/>
          </a:p>
        </p:txBody>
      </p:sp>
      <p:sp>
        <p:nvSpPr>
          <p:cNvPr id="1048603" name="TextBox 1"/>
          <p:cNvSpPr txBox="1"/>
          <p:nvPr/>
        </p:nvSpPr>
        <p:spPr>
          <a:xfrm>
            <a:off x="3578087" y="4651513"/>
            <a:ext cx="5963478" cy="1882139"/>
          </a:xfrm>
          <a:prstGeom prst="rect">
            <a:avLst/>
          </a:prstGeom>
          <a:noFill/>
        </p:spPr>
        <p:txBody>
          <a:bodyPr wrap="square" rtlCol="0">
            <a:spAutoFit/>
          </a:bodyPr>
          <a:lstStyle/>
          <a:p>
            <a:r>
              <a:rPr lang="en-IN" sz="4000" dirty="0"/>
              <a:t>COVID-19 HELP ASSITANCE</a:t>
            </a:r>
            <a:r>
              <a:rPr lang="en-US" sz="4000" dirty="0"/>
              <a:t>(Updates, Queries)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2097161" name="Picture 3"/>
          <p:cNvPicPr>
            <a:picLocks noChangeAspect="1"/>
          </p:cNvPicPr>
          <p:nvPr/>
        </p:nvPicPr>
        <p:blipFill>
          <a:blip r:embed="rId2"/>
          <a:stretch>
            <a:fillRect/>
          </a:stretch>
        </p:blipFill>
        <p:spPr>
          <a:xfrm>
            <a:off x="209892" y="1457516"/>
            <a:ext cx="11068334" cy="46254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2097157" name="Picture 3"/>
          <p:cNvPicPr>
            <a:picLocks noChangeAspect="1"/>
          </p:cNvPicPr>
          <p:nvPr/>
        </p:nvPicPr>
        <p:blipFill>
          <a:blip r:embed="rId2"/>
          <a:stretch>
            <a:fillRect/>
          </a:stretch>
        </p:blipFill>
        <p:spPr>
          <a:xfrm>
            <a:off x="381000" y="1429304"/>
            <a:ext cx="11430000" cy="4990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3"/>
          <p:cNvPicPr>
            <a:picLocks noChangeAspect="1"/>
          </p:cNvPicPr>
          <p:nvPr/>
        </p:nvPicPr>
        <p:blipFill rotWithShape="1">
          <a:blip r:embed="rId2"/>
          <a:srcRect l="35345" t="15604" r="34674" b="8493"/>
          <a:stretch>
            <a:fillRect/>
          </a:stretch>
        </p:blipFill>
        <p:spPr>
          <a:xfrm>
            <a:off x="1098745" y="1093650"/>
            <a:ext cx="3655424" cy="5198166"/>
          </a:xfrm>
          <a:prstGeom prst="rect">
            <a:avLst/>
          </a:prstGeom>
        </p:spPr>
      </p:pic>
      <p:pic>
        <p:nvPicPr>
          <p:cNvPr id="2097156" name="Picture 5"/>
          <p:cNvPicPr>
            <a:picLocks noChangeAspect="1"/>
          </p:cNvPicPr>
          <p:nvPr/>
        </p:nvPicPr>
        <p:blipFill rotWithShape="1">
          <a:blip r:embed="rId3"/>
          <a:srcRect l="35108" t="15535" r="36414" b="8563"/>
          <a:stretch>
            <a:fillRect/>
          </a:stretch>
        </p:blipFill>
        <p:spPr>
          <a:xfrm>
            <a:off x="7315002" y="829917"/>
            <a:ext cx="3472069" cy="51981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Rectangle 2"/>
          <p:cNvSpPr/>
          <p:nvPr/>
        </p:nvSpPr>
        <p:spPr>
          <a:xfrm>
            <a:off x="1099617" y="735498"/>
            <a:ext cx="9992765" cy="5781040"/>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title"/>
          </p:nvPr>
        </p:nvSpPr>
        <p:spPr>
          <a:xfrm>
            <a:off x="913774" y="609599"/>
            <a:ext cx="10364452" cy="1707562"/>
          </a:xfrm>
        </p:spPr>
        <p:txBody>
          <a:bodyPr/>
          <a:lstStyle/>
          <a:p>
            <a:r>
              <a:rPr lang="en-US"/>
              <a:t>Source code:</a:t>
            </a:r>
          </a:p>
        </p:txBody>
      </p:sp>
      <p:sp>
        <p:nvSpPr>
          <p:cNvPr id="1048702" name="TextBox 1048701"/>
          <p:cNvSpPr txBox="1"/>
          <p:nvPr/>
        </p:nvSpPr>
        <p:spPr>
          <a:xfrm>
            <a:off x="1114343" y="3192100"/>
            <a:ext cx="9963313" cy="1815882"/>
          </a:xfrm>
          <a:prstGeom prst="rect">
            <a:avLst/>
          </a:prstGeom>
        </p:spPr>
        <p:txBody>
          <a:bodyPr wrap="square" rtlCol="0">
            <a:spAutoFit/>
          </a:bodyPr>
          <a:lstStyle/>
          <a:p>
            <a:r>
              <a:rPr lang="en-US" sz="2800"/>
              <a:t>https://api.eugb.assistant.watson.cloud.ibm.com/instances/2dc4cf6f</a:t>
            </a:r>
            <a:r>
              <a:rPr lang="en-GB" sz="2800"/>
              <a:t>-</a:t>
            </a:r>
            <a:r>
              <a:rPr lang="en-US" sz="2800"/>
              <a:t>54</a:t>
            </a:r>
            <a:r>
              <a:rPr lang="en-GB" sz="2800"/>
              <a:t>2-</a:t>
            </a:r>
            <a:r>
              <a:rPr lang="en-US" sz="2800"/>
              <a:t>4b6a</a:t>
            </a:r>
            <a:r>
              <a:rPr lang="en-GB" sz="2800"/>
              <a:t>-</a:t>
            </a:r>
            <a:r>
              <a:rPr lang="en-US" sz="2800"/>
              <a:t>81db</a:t>
            </a:r>
            <a:r>
              <a:rPr lang="en-GB" sz="2800"/>
              <a:t>-</a:t>
            </a:r>
            <a:r>
              <a:rPr lang="en-US" sz="2800"/>
              <a:t>c1423e500c84/v1/workspaces/e072db52-639e-4db0-b417-ccb96afcc996/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048702"/>
          <p:cNvSpPr>
            <a:spLocks noGrp="1"/>
          </p:cNvSpPr>
          <p:nvPr>
            <p:ph type="ctrTitle"/>
          </p:nvPr>
        </p:nvSpPr>
        <p:spPr/>
        <p:txBody>
          <a:bodyPr/>
          <a:lstStyle/>
          <a:p>
            <a:r>
              <a:rPr lang="en-US"/>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Mesh</vt:lpstr>
      <vt:lpstr>COVID ASSISTANT HELP</vt:lpstr>
      <vt:lpstr>PowerPoint Presentation</vt:lpstr>
      <vt:lpstr>CHATBOT ARCHITECTURE</vt:lpstr>
      <vt:lpstr>CHARTBOT ASSISTANT AWareness</vt:lpstr>
      <vt:lpstr>PowerPoint Presentation</vt:lpstr>
      <vt:lpstr>PowerPoint Presentation</vt:lpstr>
      <vt:lpstr>Source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pallebothula@outlook.com</cp:lastModifiedBy>
  <cp:revision>1</cp:revision>
  <dcterms:created xsi:type="dcterms:W3CDTF">2020-07-04T23:29:38Z</dcterms:created>
  <dcterms:modified xsi:type="dcterms:W3CDTF">2020-07-06T18:23:15Z</dcterms:modified>
</cp:coreProperties>
</file>