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825CC-8258-4333-AB36-0ADD193B5C78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3FF95-A431-49F6-807A-161110F8F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658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7892-D5EC-4A23-AD74-6921EE54C80F}" type="datetime1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DD0D-6344-45AC-9044-A9AE0F55194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06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F7AD-F66F-4E3A-8A4C-A4155D342AD2}" type="datetime1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DD0D-6344-45AC-9044-A9AE0F551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72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4378-5E47-48DB-9A60-0FA5132713CB}" type="datetime1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DD0D-6344-45AC-9044-A9AE0F551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2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29B3-A8B4-4286-8D43-CA24E3EEBFA5}" type="datetime1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DD0D-6344-45AC-9044-A9AE0F551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92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545F-9133-4D73-BAD9-A80D6D1A65D3}" type="datetime1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DD0D-6344-45AC-9044-A9AE0F55194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2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3A0-9ECF-4736-8485-24FF818321A4}" type="datetime1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DD0D-6344-45AC-9044-A9AE0F551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34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E86D-31BF-4645-95A9-181D9ED4CA17}" type="datetime1">
              <a:rPr lang="en-IN" smtClean="0"/>
              <a:t>18-05-2024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DD0D-6344-45AC-9044-A9AE0F551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31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7544-6D5B-47E2-A9BB-F1B22FBBE6E9}" type="datetime1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DD0D-6344-45AC-9044-A9AE0F551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23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AD76-053E-4173-9C05-2DA06C237874}" type="datetime1">
              <a:rPr lang="en-IN" smtClean="0"/>
              <a:t>18-05-2024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DD0D-6344-45AC-9044-A9AE0F551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44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7CD6F2-2F5F-40F0-A274-DC032D0AF766}" type="datetime1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C8DD0D-6344-45AC-9044-A9AE0F551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62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38FF-4CB2-467E-A9F3-CC9070EC26A7}" type="datetime1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DD0D-6344-45AC-9044-A9AE0F551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69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FCDE88-4674-4295-BA17-A843B07FA027}" type="datetime1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C8DD0D-6344-45AC-9044-A9AE0F55194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37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960D-1B22-9B42-8B73-CD0E72F72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310" y="137653"/>
            <a:ext cx="11975690" cy="3118310"/>
          </a:xfrm>
        </p:spPr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Swiggy Drone Delivery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4D63E-5BE9-A9F9-5C5A-43261C1069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(Revolutionizing Food Delivery With Drones)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77B74-9904-9AFE-3AF9-56CF05B5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5944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7CC3-6882-AEA7-CC59-82F9D75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0E75E-AAB3-E227-C615-6B18CDA3C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122"/>
            <a:ext cx="10515600" cy="43513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Initial cost per drone INR 130k.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Monthly maintenance INR 6.5k.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Battery replacement INR 13k every 3 months.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Overall a monthly expenses of a drone is 21666.67.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Monthly salary of a executive is 27375(assume 425 deliveries).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Annually cost break down of a drone is 260000.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Annually earning of a delivery executive is 376500.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Drone deliveries offers significant cost savings over time.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38EAE63-CD73-A3AC-41FD-24983BD4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76467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E69D-2FB5-817F-08F5-8B4C51E9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Efficiency and Service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2FA3A-8D1D-6397-6773-3130368D2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Average drone delivery time 12 min for up to 8 km.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Improved customer satisfaction with quicker service.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Drone unaffected by traffic and road conditions, more predictable delivery times.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Drone can operate continuously by with battery swaps and maintenance.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Higher delivery frequency compare to human operated vehicles.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Differentiates the brand in a competitive market.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Appeals to tech-savvy customers and enhance brand image.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E99F0-EE6C-2E58-8DB8-834C1530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FF000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7230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C856-CA47-8ED3-3F67-071DF7E8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 and Competitive 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F7D9D-D324-719B-B462-E03CA413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Early adoption of drone technology sets the brand apart.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Attracts media attention and customer interest.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Faster, reliable deliveries foster customer loyalty.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Positive experiences lead to repeat businesses and word of mouth promotion.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Electric drone reduce carbon footprint.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Appeals to environmentally conscious customer.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02D42-6733-612E-4E4A-91712355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21920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ECFB-5C0E-9896-6167-78D0757C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Strategic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8CFF5-D3AF-4C33-239A-58663329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21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Pilot programs in high demand cities: Bangalore, Hyderabad, Delhi NCR.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Expand based on performance and customer feedback.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Partner with drone technology company.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Invest in infrastructure like charging station and secure landing zones.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Plant drone tower in high demand areas which help to reduce delivery times.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Make moveable Drone station or implant station in a van.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Invest to advance the drone technology and management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Educate customers on the benefits and reliability of a drone delivery.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Address concerns proactively through communications and promotions.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5B50C-5DD6-016E-A161-22EAB0BF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FF0000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541633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2984-BC3E-E126-C35B-F273B93A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06CC0-59D7-B70E-A8F0-8F17C583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Drone delivery offers significant financial and service advantages.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Continued investment in drone technology and strategic implementation, leading the future of on-demand delivery services.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It helps to increase customers usage, average value of order and expand customer base.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We can use this delivery model in grocery delivery(instamart),and package delivery(Genie).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Due to this delivery model restaurant’s businesses got depend on our company it helps to get more commission from them.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Our advertisement services also get boost.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F535-C4B5-0B81-1BA3-52B95293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FF0000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37625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BE11-8125-0602-7CE2-A39BD7288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42" y="1881308"/>
            <a:ext cx="10515600" cy="1325563"/>
          </a:xfrm>
        </p:spPr>
        <p:txBody>
          <a:bodyPr/>
          <a:lstStyle/>
          <a:p>
            <a:r>
              <a:rPr lang="en-IN" b="1" dirty="0"/>
              <a:t>About Swiggy: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6CF1E-0126-BC5B-527B-1609CAAB9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55" y="3540023"/>
            <a:ext cx="10515600" cy="295285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Founded in 2014,headquartered in Bangalore, India.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Leading online food delivery service in India.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Offers food delivery, grocery delivery(Instamart), and package delivery(Genie).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898CA-D42D-9AC6-70CD-6BD6FD81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66945-D2F6-D606-CAC1-AF34CE904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381" y="-169614"/>
            <a:ext cx="8091948" cy="2222090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  <a:scene3d>
            <a:camera prst="perspectiveRelaxedModerately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7226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791A-2DB9-F3CE-E5E1-49FC0F8A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Why Drone Delivery?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CD694-51B9-6BDD-9F99-20CCC51D2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Traffic congestion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Longer delivery times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Higher delivery cost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sz="4000" dirty="0"/>
              <a:t>Advantages of Drone Delivery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Faster delivery times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Reduced operational costs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Eco-friendly and reduces carbon footprint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0FF00-1A15-33FA-985C-026883FA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8737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4D0FAD-74C4-0D47-D027-EAF336FFA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943897"/>
            <a:ext cx="12191997" cy="59141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CB16B1-5965-B6C9-E987-0C98366C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191999" cy="1325563"/>
          </a:xfrm>
        </p:spPr>
        <p:txBody>
          <a:bodyPr/>
          <a:lstStyle/>
          <a:p>
            <a:r>
              <a:rPr lang="en-IN" dirty="0"/>
              <a:t>Overview of Drone Delivery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A2E09-BD13-05BA-4D3D-22C57AC9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Components:</a:t>
            </a:r>
          </a:p>
          <a:p>
            <a:r>
              <a:rPr lang="en-IN" dirty="0"/>
              <a:t>Drones</a:t>
            </a:r>
          </a:p>
          <a:p>
            <a:r>
              <a:rPr lang="en-IN" dirty="0"/>
              <a:t>Delivery manage system</a:t>
            </a:r>
          </a:p>
          <a:p>
            <a:r>
              <a:rPr lang="en-IN" dirty="0"/>
              <a:t>Drone Pilots</a:t>
            </a:r>
          </a:p>
          <a:p>
            <a:r>
              <a:rPr lang="en-IN" dirty="0"/>
              <a:t>Drone station </a:t>
            </a:r>
          </a:p>
          <a:p>
            <a:r>
              <a:rPr lang="en-IN" dirty="0"/>
              <a:t>Integration with Swiggy app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26713-47AA-604C-607E-9AE7D4C5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4395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1CEF-D427-973E-5666-763691D23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90" y="187326"/>
            <a:ext cx="3667433" cy="618919"/>
          </a:xfrm>
        </p:spPr>
        <p:txBody>
          <a:bodyPr>
            <a:normAutofit/>
          </a:bodyPr>
          <a:lstStyle/>
          <a:p>
            <a:r>
              <a:rPr lang="en-IN" sz="4000" dirty="0"/>
              <a:t>Order processing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7EC13B-A24F-DAF3-FBD7-B1D9DA56F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7" y="731838"/>
            <a:ext cx="5257800" cy="5257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66A14-7AE0-2F29-F351-84FDB120E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0887" y="1071717"/>
            <a:ext cx="3932237" cy="586442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Customer places an order via swiggy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App suggest drone delivery if eligible.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Restaurants prepares the order as usual.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Order is packed in a drone-compatible container.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Ensuring order accuracy and secure packaging for drone transport.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Drone is loaded with packaged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Before flight check battery status, GPS and navigation system calibration and weather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Drone takes off from a designated hub or restaurant rooftop.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72B56-6D39-47D4-0693-0F4AC7AC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6404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68B2-CF6A-9482-82FB-0A9AFCCB6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53" y="187325"/>
            <a:ext cx="4607282" cy="1081036"/>
          </a:xfrm>
        </p:spPr>
        <p:txBody>
          <a:bodyPr/>
          <a:lstStyle/>
          <a:p>
            <a:r>
              <a:rPr lang="en-IN" dirty="0"/>
              <a:t>Drone Flight Path and Navigation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291613-6645-0364-5CC0-CFC391ABC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889387"/>
            <a:ext cx="6492875" cy="494270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0D11A-1FC5-6264-3D60-1B3A810D8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Optimized flight path using GPS and real-time traffic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Avoids no-fly zones and high-traffic airspace.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Drones ascends to an optimal altitude(150-300ft) to obstacles.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Continuous tracking via swiggy’s delivery management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Real time adjustments based on weather and other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Obstacle sensing in three directions to avoid collisions.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37768-FADE-7D91-9DCB-CA0E724E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0468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B15F-FDBC-523C-F85C-9057DF6A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Delivery and Landing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6DD451-D63E-D638-0512-B8B43BCE9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664" y="171882"/>
            <a:ext cx="7261123" cy="651423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D6A43-E749-CF5B-1C7F-1B70C5E98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 receive notifications with estimated arrival time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Live tracking available in the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Pre-designated secure landing spots near the customer’s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Drone lands and releases the package safely.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 picks up the order using code or app confirmation.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44180-1E09-DC43-ADC6-B76BF8AB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539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89A5-9189-54F8-C5B5-180E3103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Return and Recharge</a:t>
            </a:r>
            <a:br>
              <a:rPr lang="en-IN" dirty="0"/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928752-0839-C3B5-A517-AE1D83E90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54625"/>
            <a:ext cx="6492875" cy="40122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1FC66-93A0-A38E-AC34-086B9A67F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Drones returns to the nearest station for recharging or next delivery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Battery replacement or recharge as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Regular maintenance checks and update to ensure optimal performance.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40D48-6537-BC0A-CBB9-6A3545CD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2563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193E-2513-CD14-53E7-6F86CE1C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Regulatory Compliance and Safety: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A96F1-14BF-BDA6-CD4F-21EB9C9B1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Compliance with local aviation and regulations.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Permissions and licenses for drone operations.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Collision avoidance systems 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Emergency landing procedures.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Regular safety drill and training.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44EB7-1598-0D3D-40C9-450F55F0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FF00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042561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175</TotalTime>
  <Words>741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Baskerville Old Face</vt:lpstr>
      <vt:lpstr>Calibri</vt:lpstr>
      <vt:lpstr>Calibri Light</vt:lpstr>
      <vt:lpstr>Retrospect</vt:lpstr>
      <vt:lpstr>Swiggy Drone Delivery Model</vt:lpstr>
      <vt:lpstr>About Swiggy:</vt:lpstr>
      <vt:lpstr>Why Drone Delivery?</vt:lpstr>
      <vt:lpstr>Overview of Drone Delivery Model:</vt:lpstr>
      <vt:lpstr>Order processing</vt:lpstr>
      <vt:lpstr>Drone Flight Path and Navigation</vt:lpstr>
      <vt:lpstr>Delivery and Landing</vt:lpstr>
      <vt:lpstr>Return and Recharge </vt:lpstr>
      <vt:lpstr>Regulatory Compliance and Safety:</vt:lpstr>
      <vt:lpstr>Cost Analysis</vt:lpstr>
      <vt:lpstr>Efficiency and Service Quality</vt:lpstr>
      <vt:lpstr>Market and Competitive Advantages:</vt:lpstr>
      <vt:lpstr>Strategic Implementation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Swiggy Drone Delivery Model</dc:title>
  <dc:creator>soumya ranjan behera</dc:creator>
  <cp:lastModifiedBy>soumya ranjan behera</cp:lastModifiedBy>
  <cp:revision>7</cp:revision>
  <dcterms:created xsi:type="dcterms:W3CDTF">2024-05-17T14:55:16Z</dcterms:created>
  <dcterms:modified xsi:type="dcterms:W3CDTF">2024-05-18T03:39:59Z</dcterms:modified>
</cp:coreProperties>
</file>