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050E2A-AF29-48F2-A5B1-586CF4B7637E}">
          <p14:sldIdLst>
            <p14:sldId id="256"/>
            <p14:sldId id="2146847054"/>
            <p14:sldId id="262"/>
            <p14:sldId id="263"/>
            <p14:sldId id="265"/>
            <p14:sldId id="2146847057"/>
          </p14:sldIdLst>
        </p14:section>
        <p14:section name="Untitled Section" id="{BC45452E-E48B-4713-B8C8-47CCD7D2DD51}">
          <p14:sldIdLst>
            <p14:sldId id="2146847060"/>
            <p14:sldId id="2146847062"/>
            <p14:sldId id="2146847061"/>
            <p14:sldId id="2146847055"/>
            <p14:sldId id="2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deep Singha" userId="e55f10d5e4240403" providerId="LiveId" clId="{D0E0C8DA-3967-44C4-A5C4-0ED53A1F7C1C}"/>
    <pc:docChg chg="undo custSel modSld sldOrd addSection">
      <pc:chgData name="Soumyadeep Singha" userId="e55f10d5e4240403" providerId="LiveId" clId="{D0E0C8DA-3967-44C4-A5C4-0ED53A1F7C1C}" dt="2025-02-26T08:34:45.328" v="490"/>
      <pc:docMkLst>
        <pc:docMk/>
      </pc:docMkLst>
      <pc:sldChg chg="modSp mod">
        <pc:chgData name="Soumyadeep Singha" userId="e55f10d5e4240403" providerId="LiveId" clId="{D0E0C8DA-3967-44C4-A5C4-0ED53A1F7C1C}" dt="2025-02-26T05:31:33.314" v="140" actId="20577"/>
        <pc:sldMkLst>
          <pc:docMk/>
          <pc:sldMk cId="953325580" sldId="256"/>
        </pc:sldMkLst>
        <pc:spChg chg="mod">
          <ac:chgData name="Soumyadeep Singha" userId="e55f10d5e4240403" providerId="LiveId" clId="{D0E0C8DA-3967-44C4-A5C4-0ED53A1F7C1C}" dt="2025-02-26T05:31:33.314" v="140" actId="20577"/>
          <ac:spMkLst>
            <pc:docMk/>
            <pc:sldMk cId="953325580" sldId="256"/>
            <ac:spMk id="2" creationId="{A8A11E26-4C38-41A6-9857-11032CEECD80}"/>
          </ac:spMkLst>
        </pc:spChg>
        <pc:spChg chg="mod">
          <ac:chgData name="Soumyadeep Singha" userId="e55f10d5e4240403" providerId="LiveId" clId="{D0E0C8DA-3967-44C4-A5C4-0ED53A1F7C1C}" dt="2025-02-26T05:29:12.671" v="93" actId="20577"/>
          <ac:spMkLst>
            <pc:docMk/>
            <pc:sldMk cId="953325580" sldId="256"/>
            <ac:spMk id="4" creationId="{00000000-0000-0000-0000-000000000000}"/>
          </ac:spMkLst>
        </pc:spChg>
      </pc:sldChg>
      <pc:sldChg chg="modSp mod">
        <pc:chgData name="Soumyadeep Singha" userId="e55f10d5e4240403" providerId="LiveId" clId="{D0E0C8DA-3967-44C4-A5C4-0ED53A1F7C1C}" dt="2025-02-26T05:38:23.235" v="142" actId="14100"/>
        <pc:sldMkLst>
          <pc:docMk/>
          <pc:sldMk cId="1186421160" sldId="262"/>
        </pc:sldMkLst>
        <pc:spChg chg="mod">
          <ac:chgData name="Soumyadeep Singha" userId="e55f10d5e4240403" providerId="LiveId" clId="{D0E0C8DA-3967-44C4-A5C4-0ED53A1F7C1C}" dt="2025-02-26T05:38:23.235" v="142" actId="14100"/>
          <ac:spMkLst>
            <pc:docMk/>
            <pc:sldMk cId="1186421160" sldId="262"/>
            <ac:spMk id="2" creationId="{8FEE4A9C-3F57-7DA7-91FD-715C3FB47F93}"/>
          </ac:spMkLst>
        </pc:spChg>
      </pc:sldChg>
      <pc:sldChg chg="modSp mod">
        <pc:chgData name="Soumyadeep Singha" userId="e55f10d5e4240403" providerId="LiveId" clId="{D0E0C8DA-3967-44C4-A5C4-0ED53A1F7C1C}" dt="2025-02-26T05:46:24.498" v="303" actId="20577"/>
        <pc:sldMkLst>
          <pc:docMk/>
          <pc:sldMk cId="3210358481" sldId="263"/>
        </pc:sldMkLst>
        <pc:spChg chg="mod">
          <ac:chgData name="Soumyadeep Singha" userId="e55f10d5e4240403" providerId="LiveId" clId="{D0E0C8DA-3967-44C4-A5C4-0ED53A1F7C1C}" dt="2025-02-26T05:46:24.498" v="303" actId="20577"/>
          <ac:spMkLst>
            <pc:docMk/>
            <pc:sldMk cId="3210358481" sldId="263"/>
            <ac:spMk id="2" creationId="{E041FD9D-DF07-9C37-1E61-1D920E0EF1D4}"/>
          </ac:spMkLst>
        </pc:spChg>
      </pc:sldChg>
      <pc:sldChg chg="modSp mod">
        <pc:chgData name="Soumyadeep Singha" userId="e55f10d5e4240403" providerId="LiveId" clId="{D0E0C8DA-3967-44C4-A5C4-0ED53A1F7C1C}" dt="2025-02-26T05:51:13.107" v="373" actId="20577"/>
        <pc:sldMkLst>
          <pc:docMk/>
          <pc:sldMk cId="3202024527" sldId="265"/>
        </pc:sldMkLst>
        <pc:spChg chg="mod">
          <ac:chgData name="Soumyadeep Singha" userId="e55f10d5e4240403" providerId="LiveId" clId="{D0E0C8DA-3967-44C4-A5C4-0ED53A1F7C1C}" dt="2025-02-26T05:51:13.107" v="373" actId="20577"/>
          <ac:spMkLst>
            <pc:docMk/>
            <pc:sldMk cId="3202024527" sldId="265"/>
            <ac:spMk id="2" creationId="{C4FFAF3C-BA60-9181-132C-C36C403AAEA7}"/>
          </ac:spMkLst>
        </pc:spChg>
      </pc:sldChg>
      <pc:sldChg chg="addSp delSp modSp mod">
        <pc:chgData name="Soumyadeep Singha" userId="e55f10d5e4240403" providerId="LiveId" clId="{D0E0C8DA-3967-44C4-A5C4-0ED53A1F7C1C}" dt="2025-02-26T06:02:59.760" v="468" actId="1076"/>
        <pc:sldMkLst>
          <pc:docMk/>
          <pc:sldMk cId="614882681" sldId="2146847055"/>
        </pc:sldMkLst>
        <pc:spChg chg="add mod">
          <ac:chgData name="Soumyadeep Singha" userId="e55f10d5e4240403" providerId="LiveId" clId="{D0E0C8DA-3967-44C4-A5C4-0ED53A1F7C1C}" dt="2025-02-26T06:02:59.760" v="468" actId="1076"/>
          <ac:spMkLst>
            <pc:docMk/>
            <pc:sldMk cId="614882681" sldId="2146847055"/>
            <ac:spMk id="2" creationId="{C74EDF8A-BF1C-7960-B466-9227A3AFF557}"/>
          </ac:spMkLst>
        </pc:spChg>
        <pc:spChg chg="del mod">
          <ac:chgData name="Soumyadeep Singha" userId="e55f10d5e4240403" providerId="LiveId" clId="{D0E0C8DA-3967-44C4-A5C4-0ED53A1F7C1C}" dt="2025-02-26T06:01:33.707" v="446"/>
          <ac:spMkLst>
            <pc:docMk/>
            <pc:sldMk cId="614882681" sldId="2146847055"/>
            <ac:spMk id="3" creationId="{A6638FD1-D00E-E75B-705C-564F06D93D7B}"/>
          </ac:spMkLst>
        </pc:spChg>
      </pc:sldChg>
      <pc:sldChg chg="modSp mod ord">
        <pc:chgData name="Soumyadeep Singha" userId="e55f10d5e4240403" providerId="LiveId" clId="{D0E0C8DA-3967-44C4-A5C4-0ED53A1F7C1C}" dt="2025-02-26T05:56:46.566" v="441"/>
        <pc:sldMkLst>
          <pc:docMk/>
          <pc:sldMk cId="3819043843" sldId="2146847057"/>
        </pc:sldMkLst>
        <pc:spChg chg="mod">
          <ac:chgData name="Soumyadeep Singha" userId="e55f10d5e4240403" providerId="LiveId" clId="{D0E0C8DA-3967-44C4-A5C4-0ED53A1F7C1C}" dt="2025-02-26T05:55:44.370" v="439" actId="255"/>
          <ac:spMkLst>
            <pc:docMk/>
            <pc:sldMk cId="3819043843" sldId="2146847057"/>
            <ac:spMk id="3" creationId="{AB679E23-F86A-AFA9-FE9C-7F5A518E8198}"/>
          </ac:spMkLst>
        </pc:spChg>
      </pc:sldChg>
      <pc:sldChg chg="addSp delSp modSp mod">
        <pc:chgData name="Soumyadeep Singha" userId="e55f10d5e4240403" providerId="LiveId" clId="{D0E0C8DA-3967-44C4-A5C4-0ED53A1F7C1C}" dt="2025-02-26T08:07:53.408" v="487" actId="14100"/>
        <pc:sldMkLst>
          <pc:docMk/>
          <pc:sldMk cId="2083715239" sldId="2146847060"/>
        </pc:sldMkLst>
        <pc:spChg chg="mod">
          <ac:chgData name="Soumyadeep Singha" userId="e55f10d5e4240403" providerId="LiveId" clId="{D0E0C8DA-3967-44C4-A5C4-0ED53A1F7C1C}" dt="2025-02-26T08:00:03.488" v="479" actId="1076"/>
          <ac:spMkLst>
            <pc:docMk/>
            <pc:sldMk cId="2083715239" sldId="2146847060"/>
            <ac:spMk id="2" creationId="{A4F8070C-FF0D-BBE3-3D8A-C3794CCCE8A2}"/>
          </ac:spMkLst>
        </pc:spChg>
        <pc:spChg chg="del mod">
          <ac:chgData name="Soumyadeep Singha" userId="e55f10d5e4240403" providerId="LiveId" clId="{D0E0C8DA-3967-44C4-A5C4-0ED53A1F7C1C}" dt="2025-02-26T07:57:58.374" v="471" actId="931"/>
          <ac:spMkLst>
            <pc:docMk/>
            <pc:sldMk cId="2083715239" sldId="2146847060"/>
            <ac:spMk id="3" creationId="{805D7125-AC62-752D-6E68-9EB88BCC631C}"/>
          </ac:spMkLst>
        </pc:spChg>
        <pc:spChg chg="add del mod">
          <ac:chgData name="Soumyadeep Singha" userId="e55f10d5e4240403" providerId="LiveId" clId="{D0E0C8DA-3967-44C4-A5C4-0ED53A1F7C1C}" dt="2025-02-26T08:05:51.468" v="482" actId="931"/>
          <ac:spMkLst>
            <pc:docMk/>
            <pc:sldMk cId="2083715239" sldId="2146847060"/>
            <ac:spMk id="9" creationId="{3A47689E-2A44-F2A3-17EA-BF26FB0C1310}"/>
          </ac:spMkLst>
        </pc:spChg>
        <pc:picChg chg="add del mod">
          <ac:chgData name="Soumyadeep Singha" userId="e55f10d5e4240403" providerId="LiveId" clId="{D0E0C8DA-3967-44C4-A5C4-0ED53A1F7C1C}" dt="2025-02-26T08:00:15.201" v="481" actId="21"/>
          <ac:picMkLst>
            <pc:docMk/>
            <pc:sldMk cId="2083715239" sldId="2146847060"/>
            <ac:picMk id="5" creationId="{7140550E-7130-6173-3C5D-0FE0A45BB92A}"/>
          </ac:picMkLst>
        </pc:picChg>
        <pc:picChg chg="add del mod">
          <ac:chgData name="Soumyadeep Singha" userId="e55f10d5e4240403" providerId="LiveId" clId="{D0E0C8DA-3967-44C4-A5C4-0ED53A1F7C1C}" dt="2025-02-26T07:58:56.903" v="477" actId="21"/>
          <ac:picMkLst>
            <pc:docMk/>
            <pc:sldMk cId="2083715239" sldId="2146847060"/>
            <ac:picMk id="7" creationId="{39073F10-B3FC-A53B-8F45-C4CC1C75643D}"/>
          </ac:picMkLst>
        </pc:picChg>
        <pc:picChg chg="add mod">
          <ac:chgData name="Soumyadeep Singha" userId="e55f10d5e4240403" providerId="LiveId" clId="{D0E0C8DA-3967-44C4-A5C4-0ED53A1F7C1C}" dt="2025-02-26T08:07:53.408" v="487" actId="14100"/>
          <ac:picMkLst>
            <pc:docMk/>
            <pc:sldMk cId="2083715239" sldId="2146847060"/>
            <ac:picMk id="11" creationId="{D457AFF6-5647-66C8-9B25-FEA6B9C50D5F}"/>
          </ac:picMkLst>
        </pc:picChg>
      </pc:sldChg>
      <pc:sldChg chg="modSp mod">
        <pc:chgData name="Soumyadeep Singha" userId="e55f10d5e4240403" providerId="LiveId" clId="{D0E0C8DA-3967-44C4-A5C4-0ED53A1F7C1C}" dt="2025-02-26T08:34:45.328" v="490"/>
        <pc:sldMkLst>
          <pc:docMk/>
          <pc:sldMk cId="2230664768" sldId="2146847061"/>
        </pc:sldMkLst>
        <pc:spChg chg="mod">
          <ac:chgData name="Soumyadeep Singha" userId="e55f10d5e4240403" providerId="LiveId" clId="{D0E0C8DA-3967-44C4-A5C4-0ED53A1F7C1C}" dt="2025-02-26T08:34:45.328" v="490"/>
          <ac:spMkLst>
            <pc:docMk/>
            <pc:sldMk cId="2230664768" sldId="2146847061"/>
            <ac:spMk id="3" creationId="{51A299DD-46FA-7866-41D8-C1BFCC2F69DD}"/>
          </ac:spMkLst>
        </pc:spChg>
      </pc:sldChg>
      <pc:sldChg chg="modSp mod">
        <pc:chgData name="Soumyadeep Singha" userId="e55f10d5e4240403" providerId="LiveId" clId="{D0E0C8DA-3967-44C4-A5C4-0ED53A1F7C1C}" dt="2025-02-26T05:59:32.838" v="444" actId="255"/>
        <pc:sldMkLst>
          <pc:docMk/>
          <pc:sldMk cId="4233882376" sldId="2146847062"/>
        </pc:sldMkLst>
        <pc:spChg chg="mod">
          <ac:chgData name="Soumyadeep Singha" userId="e55f10d5e4240403" providerId="LiveId" clId="{D0E0C8DA-3967-44C4-A5C4-0ED53A1F7C1C}" dt="2025-02-26T05:59:32.838" v="444" actId="255"/>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umya7github/Intership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IN IMAGES USING STEGANOGRAPH</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395476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Soumyadeep Singha</a:t>
            </a:r>
          </a:p>
          <a:p>
            <a:r>
              <a:rPr lang="en-US" sz="2000" b="1" dirty="0">
                <a:solidFill>
                  <a:schemeClr val="accent1">
                    <a:lumMod val="75000"/>
                  </a:schemeClr>
                </a:solidFill>
                <a:latin typeface="Arial"/>
                <a:cs typeface="Arial"/>
              </a:rPr>
              <a:t>Student Name : Soumyadeep Singha</a:t>
            </a:r>
          </a:p>
          <a:p>
            <a:r>
              <a:rPr lang="en-US" sz="2000" b="1" dirty="0">
                <a:solidFill>
                  <a:schemeClr val="accent1">
                    <a:lumMod val="75000"/>
                  </a:schemeClr>
                </a:solidFill>
                <a:latin typeface="Arial"/>
                <a:cs typeface="Arial"/>
              </a:rPr>
              <a:t>College Name: Heritage Institute Of Technology</a:t>
            </a:r>
          </a:p>
          <a:p>
            <a:r>
              <a:rPr lang="en-US" sz="2000" b="1" dirty="0">
                <a:solidFill>
                  <a:schemeClr val="accent1">
                    <a:lumMod val="75000"/>
                  </a:schemeClr>
                </a:solidFill>
                <a:latin typeface="Arial"/>
                <a:cs typeface="Arial"/>
              </a:rPr>
              <a:t>Department :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C74EDF8A-BF1C-7960-B466-9227A3AFF557}"/>
              </a:ext>
            </a:extLst>
          </p:cNvPr>
          <p:cNvSpPr>
            <a:spLocks noGrp="1" noChangeArrowheads="1"/>
          </p:cNvSpPr>
          <p:nvPr>
            <p:ph idx="1"/>
          </p:nvPr>
        </p:nvSpPr>
        <p:spPr bwMode="auto">
          <a:xfrm>
            <a:off x="311628" y="1597104"/>
            <a:ext cx="11568744" cy="4083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buFont typeface="+mj-lt"/>
              <a:buAutoNum type="arabicPeriod"/>
            </a:pPr>
            <a:r>
              <a:rPr lang="en-US" sz="2000" b="1" dirty="0"/>
              <a:t>AI-Driven Steganography</a:t>
            </a:r>
            <a:r>
              <a:rPr lang="en-US" sz="2000" dirty="0"/>
              <a:t> – Implementing machine learning to optimize embedding and detection.</a:t>
            </a:r>
          </a:p>
          <a:p>
            <a:pPr>
              <a:buFont typeface="+mj-lt"/>
              <a:buAutoNum type="arabicPeriod"/>
            </a:pPr>
            <a:r>
              <a:rPr lang="en-US" sz="2000" b="1" dirty="0"/>
              <a:t>Blockchain Integration</a:t>
            </a:r>
            <a:r>
              <a:rPr lang="en-US" sz="2000" dirty="0"/>
              <a:t> – Enhancing security by verifying hidden data through decentralized networks.</a:t>
            </a:r>
          </a:p>
          <a:p>
            <a:pPr>
              <a:buFont typeface="+mj-lt"/>
              <a:buAutoNum type="arabicPeriod"/>
            </a:pPr>
            <a:r>
              <a:rPr lang="en-US" sz="2000" b="1" dirty="0"/>
              <a:t>Improved Robustness</a:t>
            </a:r>
            <a:r>
              <a:rPr lang="en-US" sz="2000" dirty="0"/>
              <a:t> – Developing techniques to withstand extreme compression and modifications.</a:t>
            </a:r>
          </a:p>
          <a:p>
            <a:pPr>
              <a:buFont typeface="+mj-lt"/>
              <a:buAutoNum type="arabicPeriod"/>
            </a:pPr>
            <a:r>
              <a:rPr lang="en-US" sz="2000" b="1" dirty="0"/>
              <a:t>Real-Time Steganography</a:t>
            </a:r>
            <a:r>
              <a:rPr lang="en-US" sz="2000" dirty="0"/>
              <a:t> – Enabling live data hiding for instant secure communication.</a:t>
            </a:r>
          </a:p>
          <a:p>
            <a:pPr>
              <a:buFont typeface="+mj-lt"/>
              <a:buAutoNum type="arabicPeriod"/>
            </a:pPr>
            <a:r>
              <a:rPr lang="en-US" sz="2000" b="1" dirty="0"/>
              <a:t>Cross-Media Steganography</a:t>
            </a:r>
            <a:r>
              <a:rPr lang="en-US" sz="2000" dirty="0"/>
              <a:t> – Extending techniques to videos, audio, and text for broader applications.</a:t>
            </a:r>
          </a:p>
          <a:p>
            <a:pPr>
              <a:buFont typeface="+mj-lt"/>
              <a:buAutoNum type="arabicPeriod"/>
            </a:pPr>
            <a:r>
              <a:rPr lang="en-US" sz="2000" b="1" dirty="0"/>
              <a:t>Steganalysis Resistance</a:t>
            </a:r>
            <a:r>
              <a:rPr lang="en-US" sz="2000" dirty="0"/>
              <a:t> – Strengthening against AI-based detection and forensic analysis.</a:t>
            </a:r>
          </a:p>
          <a:p>
            <a:pPr>
              <a:buFont typeface="+mj-lt"/>
              <a:buAutoNum type="arabicPeriod"/>
            </a:pPr>
            <a:r>
              <a:rPr lang="en-US" sz="2000" b="1" dirty="0"/>
              <a:t>Cloud-Based Implementation</a:t>
            </a:r>
            <a:r>
              <a:rPr lang="en-US" sz="2000" dirty="0"/>
              <a:t> – Allowing secure steganographic communication over cloud platforms.</a:t>
            </a:r>
          </a:p>
          <a:p>
            <a:pPr>
              <a:buFont typeface="+mj-lt"/>
              <a:buAutoNum type="arabicPeriod"/>
            </a:pPr>
            <a:r>
              <a:rPr lang="en-US" sz="2000" b="1" dirty="0"/>
              <a:t>User-Friendly Interfaces</a:t>
            </a:r>
            <a:r>
              <a:rPr lang="en-US" sz="2000" dirty="0"/>
              <a:t> – Enhancing accessibility with interactive and automated tools.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38606"/>
            <a:ext cx="11029615" cy="4572350"/>
          </a:xfrm>
        </p:spPr>
        <p:txBody>
          <a:bodyPr/>
          <a:lstStyle/>
          <a:p>
            <a:pPr marL="0" indent="0">
              <a:buNone/>
            </a:pPr>
            <a:r>
              <a:rPr lang="en-US" sz="3200" dirty="0"/>
              <a:t>This study focuses on securely embedding data in images using steganography, ensuring high imperceptibility, robustness against attacks, and accurate data retrieval while maintaining image quality.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9621" y="1087378"/>
            <a:ext cx="11555535" cy="5563973"/>
          </a:xfrm>
        </p:spPr>
        <p:txBody>
          <a:bodyPr vert="horz" lIns="91440" tIns="45720" rIns="91440" bIns="45720" rtlCol="0" anchor="ctr">
            <a:noAutofit/>
          </a:bodyPr>
          <a:lstStyle/>
          <a:p>
            <a:pPr marL="0" indent="0">
              <a:buNone/>
            </a:pPr>
            <a:endParaRPr lang="en-US" sz="2800" b="1" i="1" u="sng" dirty="0"/>
          </a:p>
          <a:p>
            <a:pPr marL="0" indent="0">
              <a:buNone/>
            </a:pPr>
            <a:endParaRPr lang="en-US" sz="2800" b="1" i="1" u="sng" dirty="0"/>
          </a:p>
          <a:p>
            <a:pPr marL="0" indent="0">
              <a:buNone/>
            </a:pPr>
            <a:endParaRPr lang="en-US" sz="2800" b="1" i="1" u="sng" dirty="0"/>
          </a:p>
          <a:p>
            <a:pPr marL="0" indent="0">
              <a:buNone/>
            </a:pPr>
            <a:r>
              <a:rPr lang="en-US" sz="2800" b="1" i="1" u="sng" dirty="0"/>
              <a:t>PLATFORMS USED: </a:t>
            </a:r>
            <a:r>
              <a:rPr lang="en-US" sz="2800" b="1" dirty="0"/>
              <a:t>VS CODE</a:t>
            </a:r>
          </a:p>
          <a:p>
            <a:pPr marL="0" indent="0">
              <a:buNone/>
            </a:pPr>
            <a:endParaRPr lang="en-US" dirty="0"/>
          </a:p>
          <a:p>
            <a:pPr marL="0" indent="0">
              <a:buNone/>
            </a:pPr>
            <a:r>
              <a:rPr lang="en-US" sz="2800" b="1" i="1" u="sng" dirty="0"/>
              <a:t>LANGUAGE USED:  </a:t>
            </a:r>
            <a:r>
              <a:rPr lang="en-US" sz="2800" b="1" dirty="0"/>
              <a:t>PYTHON</a:t>
            </a:r>
            <a:endParaRPr lang="en-US" b="1" dirty="0"/>
          </a:p>
          <a:p>
            <a:pPr marL="0" indent="0">
              <a:buNone/>
            </a:pPr>
            <a:endParaRPr lang="en-US" sz="2800" b="1" i="1" u="sng" dirty="0"/>
          </a:p>
          <a:p>
            <a:pPr marL="0" indent="0">
              <a:buNone/>
            </a:pPr>
            <a:r>
              <a:rPr lang="en-US" sz="2800" b="1" i="1" u="sng" dirty="0"/>
              <a:t>LIBRARIES USED:  </a:t>
            </a:r>
            <a:r>
              <a:rPr lang="en-US" sz="2800" b="1" dirty="0"/>
              <a:t>CV2, OS, STRING</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400" b="1" i="1" u="sng" dirty="0"/>
              <a:t>Unique Features:</a:t>
            </a:r>
          </a:p>
          <a:p>
            <a:pPr>
              <a:buFont typeface="+mj-lt"/>
              <a:buAutoNum type="arabicPeriod"/>
            </a:pPr>
            <a:r>
              <a:rPr lang="en-US" sz="1800" b="1" dirty="0"/>
              <a:t>Advanced Steganographic Techniques</a:t>
            </a:r>
            <a:r>
              <a:rPr lang="en-US" sz="1800" dirty="0"/>
              <a:t> – Uses innovative algorithms to embed data securely.</a:t>
            </a:r>
          </a:p>
          <a:p>
            <a:pPr>
              <a:buFont typeface="+mj-lt"/>
              <a:buAutoNum type="arabicPeriod"/>
            </a:pPr>
            <a:r>
              <a:rPr lang="en-US" sz="1800" b="1" dirty="0"/>
              <a:t>High Imperceptibility</a:t>
            </a:r>
            <a:r>
              <a:rPr lang="en-US" sz="1800" dirty="0"/>
              <a:t> – Ensures hidden data remains undetectable to human vision and statistical analysis.</a:t>
            </a:r>
          </a:p>
          <a:p>
            <a:pPr>
              <a:buFont typeface="+mj-lt"/>
              <a:buAutoNum type="arabicPeriod"/>
            </a:pPr>
            <a:r>
              <a:rPr lang="en-US" sz="1800" b="1" dirty="0"/>
              <a:t>Encryption Integration</a:t>
            </a:r>
            <a:r>
              <a:rPr lang="en-US" sz="1800" dirty="0"/>
              <a:t> – Combines cryptographic techniques with steganography for enhanced security.</a:t>
            </a:r>
          </a:p>
          <a:p>
            <a:pPr>
              <a:buFont typeface="+mj-lt"/>
              <a:buAutoNum type="arabicPeriod"/>
            </a:pPr>
            <a:r>
              <a:rPr lang="en-US" sz="1800" b="1" dirty="0"/>
              <a:t>Robust Against Attacks</a:t>
            </a:r>
            <a:r>
              <a:rPr lang="en-US" sz="1800" dirty="0"/>
              <a:t> – Resistant to compression, noise, and image modifications.</a:t>
            </a:r>
          </a:p>
          <a:p>
            <a:pPr>
              <a:buFont typeface="+mj-lt"/>
              <a:buAutoNum type="arabicPeriod"/>
            </a:pPr>
            <a:r>
              <a:rPr lang="en-US" sz="1800" b="1" dirty="0"/>
              <a:t>Optimized Data Capacity</a:t>
            </a:r>
            <a:r>
              <a:rPr lang="en-US" sz="1800" dirty="0"/>
              <a:t> – Maximizes data hiding without compromising image quality.</a:t>
            </a:r>
          </a:p>
          <a:p>
            <a:pPr>
              <a:buFont typeface="+mj-lt"/>
              <a:buAutoNum type="arabicPeriod"/>
            </a:pPr>
            <a:r>
              <a:rPr lang="en-US" sz="1800" b="1" dirty="0"/>
              <a:t>Fast and Accurate Data Retrieval</a:t>
            </a:r>
            <a:r>
              <a:rPr lang="en-US" sz="1800" dirty="0"/>
              <a:t> – Ensures efficient extraction with minimal distortion.</a:t>
            </a:r>
          </a:p>
          <a:p>
            <a:pPr>
              <a:buFont typeface="+mj-lt"/>
              <a:buAutoNum type="arabicPeriod"/>
            </a:pPr>
            <a:r>
              <a:rPr lang="en-US" sz="1800" b="1" dirty="0"/>
              <a:t>Real-World Applications</a:t>
            </a:r>
            <a:r>
              <a:rPr lang="en-US" sz="1800" dirty="0"/>
              <a:t> – Useful in secure communication, digital forensics, and watermarking.</a:t>
            </a:r>
          </a:p>
          <a:p>
            <a:pPr>
              <a:buFont typeface="+mj-lt"/>
              <a:buAutoNum type="arabicPeriod"/>
            </a:pPr>
            <a:r>
              <a:rPr lang="en-US" sz="1800" b="1" dirty="0"/>
              <a:t>User-Friendly Implementation</a:t>
            </a:r>
            <a:r>
              <a:rPr lang="en-US" sz="1800" dirty="0"/>
              <a:t> – Designed for ease of use with an intuitive interface.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b="1" i="1" u="sng" dirty="0"/>
              <a:t>End Users </a:t>
            </a:r>
          </a:p>
          <a:p>
            <a:pPr>
              <a:buFont typeface="+mj-lt"/>
              <a:buAutoNum type="arabicPeriod"/>
            </a:pPr>
            <a:r>
              <a:rPr lang="en-US" b="1" dirty="0"/>
              <a:t>Cybersecurity Professionals</a:t>
            </a:r>
            <a:r>
              <a:rPr lang="en-US" dirty="0"/>
              <a:t> – For secure data transmission and covert communication.</a:t>
            </a:r>
          </a:p>
          <a:p>
            <a:pPr>
              <a:buFont typeface="+mj-lt"/>
              <a:buAutoNum type="arabicPeriod"/>
            </a:pPr>
            <a:r>
              <a:rPr lang="en-US" b="1" dirty="0"/>
              <a:t>Government &amp; Intelligence Agencies</a:t>
            </a:r>
            <a:r>
              <a:rPr lang="en-US" dirty="0"/>
              <a:t> – To protect classified information from unauthorized access.</a:t>
            </a:r>
          </a:p>
          <a:p>
            <a:pPr>
              <a:buFont typeface="+mj-lt"/>
              <a:buAutoNum type="arabicPeriod"/>
            </a:pPr>
            <a:r>
              <a:rPr lang="en-US" b="1" dirty="0"/>
              <a:t>Journalists &amp; Whistleblowers</a:t>
            </a:r>
            <a:r>
              <a:rPr lang="en-US" dirty="0"/>
              <a:t> – For safely transmitting sensitive reports without detection.</a:t>
            </a:r>
          </a:p>
          <a:p>
            <a:pPr>
              <a:buFont typeface="+mj-lt"/>
              <a:buAutoNum type="arabicPeriod"/>
            </a:pPr>
            <a:r>
              <a:rPr lang="en-US" b="1" dirty="0"/>
              <a:t>Military &amp; Defense Organizations</a:t>
            </a:r>
            <a:r>
              <a:rPr lang="en-US" dirty="0"/>
              <a:t> – Ensuring confidential communications in high-security environments.</a:t>
            </a:r>
          </a:p>
          <a:p>
            <a:pPr>
              <a:buFont typeface="+mj-lt"/>
              <a:buAutoNum type="arabicPeriod"/>
            </a:pPr>
            <a:r>
              <a:rPr lang="en-US" b="1" dirty="0"/>
              <a:t>Researchers &amp; Academicians</a:t>
            </a:r>
            <a:r>
              <a:rPr lang="en-US" dirty="0"/>
              <a:t> – For studying steganographic techniques and cryptographic security.</a:t>
            </a:r>
          </a:p>
          <a:p>
            <a:pPr>
              <a:buFont typeface="+mj-lt"/>
              <a:buAutoNum type="arabicPeriod"/>
            </a:pPr>
            <a:r>
              <a:rPr lang="en-US" b="1" dirty="0"/>
              <a:t>Digital Forensics Experts</a:t>
            </a:r>
            <a:r>
              <a:rPr lang="en-US" dirty="0"/>
              <a:t> – To detect and analyze hidden data in cybercrime investigations.</a:t>
            </a:r>
          </a:p>
          <a:p>
            <a:pPr>
              <a:buFont typeface="+mj-lt"/>
              <a:buAutoNum type="arabicPeriod"/>
            </a:pPr>
            <a:r>
              <a:rPr lang="en-US" b="1" dirty="0"/>
              <a:t>Corporate Organizations</a:t>
            </a:r>
            <a:r>
              <a:rPr lang="en-US" dirty="0"/>
              <a:t> – For protecting sensitive business data and intellectual property.</a:t>
            </a:r>
          </a:p>
          <a:p>
            <a:pPr>
              <a:buFont typeface="+mj-lt"/>
              <a:buAutoNum type="arabicPeriod"/>
            </a:pPr>
            <a:r>
              <a:rPr lang="en-US" b="1" dirty="0"/>
              <a:t>General Users</a:t>
            </a:r>
            <a:r>
              <a:rPr lang="en-US" dirty="0"/>
              <a:t> – For personal privacy and secure communication in messaging and file sharing.</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7"/>
            <a:ext cx="11029616" cy="530296"/>
          </a:xfrm>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D457AFF6-5647-66C8-9B25-FEA6B9C50D5F}"/>
              </a:ext>
            </a:extLst>
          </p:cNvPr>
          <p:cNvPicPr>
            <a:picLocks noGrp="1" noChangeAspect="1"/>
          </p:cNvPicPr>
          <p:nvPr>
            <p:ph idx="1"/>
          </p:nvPr>
        </p:nvPicPr>
        <p:blipFill>
          <a:blip r:embed="rId2"/>
          <a:stretch>
            <a:fillRect/>
          </a:stretch>
        </p:blipFill>
        <p:spPr>
          <a:xfrm>
            <a:off x="2007909" y="1320604"/>
            <a:ext cx="7795967"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addresses the challenge of securely embedding data in images using steganography while ensuring high imperceptibility, robustness, and accurate data retrieval. By integrating advanced embedding techniques and encryption, the system enhances security, making it resistant to attacks such as compression, noise, and manipulation. The project’s real-world applicability in cybersecurity, digital forensics, and secure communication highlights its effectiveness in protecting sensitive information. Ultimately, this approach provides a reliable and efficient method for covert data transmission while maintaining image quality.</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https://github.com/Soumya7github/Intership_project.git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215</TotalTime>
  <Words>525</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IN IMAGES USING STEGANOGRAPH</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Soumyadeep Singha</cp:lastModifiedBy>
  <cp:revision>25</cp:revision>
  <dcterms:created xsi:type="dcterms:W3CDTF">2021-05-26T16:50:10Z</dcterms:created>
  <dcterms:modified xsi:type="dcterms:W3CDTF">2025-02-26T08:36:38Z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