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65" r:id="rId14"/>
    <p:sldId id="269" r:id="rId15"/>
    <p:sldId id="270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800" dirty="0"/>
              <a:t>Case Study Walkthrough: </a:t>
            </a:r>
            <a:br>
              <a:rPr lang="en-US" sz="4800" dirty="0"/>
            </a:br>
            <a:r>
              <a:rPr lang="en-US" sz="4800" dirty="0"/>
              <a:t>Oil &amp; Gas Asset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Soumya Sourav Behera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07-10-2024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0A14E-06DC-6C51-14A5-06A4A896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FA2-E80C-804B-B41C-5B04402A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B41D-5E14-764E-CD0D-ECB65354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much oil will be produced in Denmark</a:t>
            </a:r>
            <a:r>
              <a:rPr lang="en-IN" dirty="0"/>
              <a:t>?</a:t>
            </a:r>
          </a:p>
          <a:p>
            <a:pPr marL="0" indent="0">
              <a:buNone/>
            </a:pPr>
            <a:r>
              <a:rPr lang="en-IN" dirty="0"/>
              <a:t> Datasets needed: PRODUCTION and GEOGRAPHY</a:t>
            </a:r>
          </a:p>
          <a:p>
            <a:pPr marL="0" indent="0">
              <a:buNone/>
            </a:pPr>
            <a:r>
              <a:rPr lang="en-IN" dirty="0"/>
              <a:t>Concepts: Data filtering, Data Aggregation,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396270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C6360-6C06-AD78-88E0-5287B459E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A46E-4B27-46EE-4BFB-58D5B13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DB39-603C-0D55-B9EF-3118DC48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Which are the most valuable oil fields in Denmark’s portfolio?</a:t>
            </a:r>
          </a:p>
          <a:p>
            <a:pPr marL="0" indent="0">
              <a:buNone/>
            </a:pPr>
            <a:r>
              <a:rPr lang="en-IN" dirty="0"/>
              <a:t> Datasets needed: Asset, Geography, Economics</a:t>
            </a:r>
          </a:p>
          <a:p>
            <a:pPr marL="0" indent="0">
              <a:buNone/>
            </a:pPr>
            <a:r>
              <a:rPr lang="en-IN" dirty="0"/>
              <a:t>Concepts: Joining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184749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83080-D74C-38EA-32F9-664C53212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D83A-3502-4BCB-7C6B-541E362D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7E96-6667-79C6-6058-EE6AFEB9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Which locations will see the largest investments in Oil and Gas in 2023?</a:t>
            </a:r>
          </a:p>
          <a:p>
            <a:pPr marL="0" indent="0">
              <a:buNone/>
            </a:pPr>
            <a:r>
              <a:rPr lang="en-IN" dirty="0"/>
              <a:t> Datasets needed: Asset view, Geography, Economics</a:t>
            </a:r>
          </a:p>
          <a:p>
            <a:pPr marL="0" indent="0">
              <a:buNone/>
            </a:pPr>
            <a:r>
              <a:rPr lang="en-IN" dirty="0"/>
              <a:t>Concepts: Joining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270404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682F-14A5-8D58-3F30-209A873A9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FAFE-A95B-DD10-FD7C-B82DCDF5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EB77-14A1-5C1F-32D8-FC5C9A83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graphs and charts to make insights clear.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 charts for trends, bar charts for comparisons, pie chart for ownerships.</a:t>
            </a:r>
          </a:p>
        </p:txBody>
      </p:sp>
    </p:spTree>
    <p:extLst>
      <p:ext uri="{BB962C8B-B14F-4D97-AF65-F5344CB8AC3E}">
        <p14:creationId xmlns:p14="http://schemas.microsoft.com/office/powerpoint/2010/main" val="226742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D0F47-6DC8-37D2-9C41-68A5414E7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1677-B311-E093-699F-2850FFD3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5CD0-9FC2-8829-6157-7DB519A1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problem before diving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Break it down.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and explore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pipeline.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results.</a:t>
            </a:r>
          </a:p>
        </p:txBody>
      </p:sp>
    </p:spTree>
    <p:extLst>
      <p:ext uri="{BB962C8B-B14F-4D97-AF65-F5344CB8AC3E}">
        <p14:creationId xmlns:p14="http://schemas.microsoft.com/office/powerpoint/2010/main" val="245654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145-0A02-26F2-8DB7-C54317DC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Any Questions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1B9C-66C4-73F8-17B9-BFE8A396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0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FD83-56DB-ED6D-E810-E7EF8732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Plan?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7449-3231-1D59-4DB2-FA92AF55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Break it down into smaller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a Data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the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236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99F2-524B-ED2B-F76E-DD3DD33C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02A2-6F05-C8E5-AFF0-1F34175B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Analyze over 80,000 oil and gas assets across 3,500 companies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insights on oil production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Help stakeholders make better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2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085017-4234-ED40-D4AF-F3D59F7E1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9345E-6CA1-C878-1E8C-A265DCF6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14" y="607389"/>
            <a:ext cx="5083615" cy="51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4C76-313D-160E-AEF5-C2D58E4B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Problem Down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DCE6-C160-F42F-9BCE-BD705E9D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much crude oil will be produced in Denmark?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most valuable oil fields?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companies owns biggest shares of these fields?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2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5370C-59A1-CE7C-B1A3-6D2B0B625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6B16-5833-E879-1502-699534CB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en-IN" dirty="0"/>
          </a:p>
        </p:txBody>
      </p:sp>
      <p:pic>
        <p:nvPicPr>
          <p:cNvPr id="4098" name="Picture 2" descr="Junk Drawer Diving – California Bluegrass Association">
            <a:extLst>
              <a:ext uri="{FF2B5EF4-FFF2-40B4-BE49-F238E27FC236}">
                <a16:creationId xmlns:a16="http://schemas.microsoft.com/office/drawing/2014/main" id="{7CB9C50D-9C70-FD11-6DDA-BE0BDC8F99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65" y="2175577"/>
            <a:ext cx="5641182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4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136A7-0F1E-6749-52D9-2E082FDD2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7B99-F8F4-24A0-AC34-F0AA54E0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D0ED-D634-C631-AF8E-BC25460C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for missing values, duplicates and anomalies.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familiar with the structure of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up messy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61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ADCAE-5421-1E74-CFA3-FF5C31BE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DCE-6386-D968-479C-D1D3121B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FFCB-5BB7-EF8E-0812-DFC69A2C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Ingestion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Visualization and 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7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EC5F6-C446-3965-49D7-19AE3B537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5599-83E3-84F6-A206-8C42BF18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C281-0C25-0CCA-B8EA-994FE0F1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much oil will be produced in Denmark</a:t>
            </a:r>
            <a:r>
              <a:rPr lang="en-IN" dirty="0"/>
              <a:t>?</a:t>
            </a:r>
          </a:p>
          <a:p>
            <a:pPr marL="0" indent="0">
              <a:buNone/>
            </a:pPr>
            <a:r>
              <a:rPr lang="en-IN" dirty="0"/>
              <a:t> Datasets needed: PRODUCTION and GEOGRAPHY</a:t>
            </a:r>
          </a:p>
        </p:txBody>
      </p:sp>
    </p:spTree>
    <p:extLst>
      <p:ext uri="{BB962C8B-B14F-4D97-AF65-F5344CB8AC3E}">
        <p14:creationId xmlns:p14="http://schemas.microsoft.com/office/powerpoint/2010/main" val="705312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{E6B7F1C8-CE65-4E59-823E-50F1DA0E5794}tf56160789_win32</Template>
  <TotalTime>789</TotalTime>
  <Words>301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Custom</vt:lpstr>
      <vt:lpstr>Case Study Walkthrough:  Oil &amp; Gas Asset Management</vt:lpstr>
      <vt:lpstr>What’s the Plan?</vt:lpstr>
      <vt:lpstr>What’s the Problem?</vt:lpstr>
      <vt:lpstr>PowerPoint Presentation</vt:lpstr>
      <vt:lpstr>Breaking the Problem Down</vt:lpstr>
      <vt:lpstr>Exploring the Data</vt:lpstr>
      <vt:lpstr>Exploring the Data</vt:lpstr>
      <vt:lpstr>Build a Pipeline</vt:lpstr>
      <vt:lpstr>Solving Questions</vt:lpstr>
      <vt:lpstr>Solving Questions</vt:lpstr>
      <vt:lpstr>Solving Questions</vt:lpstr>
      <vt:lpstr>Solving Questions</vt:lpstr>
      <vt:lpstr>Data Visualization</vt:lpstr>
      <vt:lpstr>Recap</vt:lpstr>
      <vt:lpstr>  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 Sourav Behera</dc:creator>
  <cp:lastModifiedBy>Soumya Sourav Behera</cp:lastModifiedBy>
  <cp:revision>1</cp:revision>
  <dcterms:created xsi:type="dcterms:W3CDTF">2024-10-06T07:13:37Z</dcterms:created>
  <dcterms:modified xsi:type="dcterms:W3CDTF">2024-10-06T20:23:30Z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