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2" r:id="rId11"/>
    <p:sldId id="271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ed Abdul Muqeeth -" initials="MAM-" lastIdx="1" clrIdx="0">
    <p:extLst>
      <p:ext uri="{19B8F6BF-5375-455C-9EA6-DF929625EA0E}">
        <p15:presenceInfo xmlns:p15="http://schemas.microsoft.com/office/powerpoint/2012/main" userId="S::c0751945@mylambton.ca::c2f365ea-92b5-490c-918a-6261f1cefb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7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7A0C7-F9A6-4F0C-878F-CE8CE2FC43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6CE17BF-7A3D-40EC-9943-042A99A0F933}">
      <dgm:prSet/>
      <dgm:spPr/>
      <dgm:t>
        <a:bodyPr/>
        <a:lstStyle/>
        <a:p>
          <a:r>
            <a:rPr lang="en-CA"/>
            <a:t>Hand Gestured Keyboard using Gyroscope sensor.</a:t>
          </a:r>
          <a:endParaRPr lang="en-US"/>
        </a:p>
      </dgm:t>
    </dgm:pt>
    <dgm:pt modelId="{ECC1C9F4-B079-45D2-AECE-31FF1BD957F9}" type="parTrans" cxnId="{3C794E5D-5EE6-48EE-BB60-D2BB7575BB71}">
      <dgm:prSet/>
      <dgm:spPr/>
      <dgm:t>
        <a:bodyPr/>
        <a:lstStyle/>
        <a:p>
          <a:endParaRPr lang="en-US"/>
        </a:p>
      </dgm:t>
    </dgm:pt>
    <dgm:pt modelId="{BEFE9056-CFDC-4A59-929A-2FA9D77A54AA}" type="sibTrans" cxnId="{3C794E5D-5EE6-48EE-BB60-D2BB7575BB71}">
      <dgm:prSet/>
      <dgm:spPr/>
      <dgm:t>
        <a:bodyPr/>
        <a:lstStyle/>
        <a:p>
          <a:endParaRPr lang="en-US"/>
        </a:p>
      </dgm:t>
    </dgm:pt>
    <dgm:pt modelId="{E0698CDD-7D27-4D5D-8A9F-10484010B91B}">
      <dgm:prSet/>
      <dgm:spPr/>
      <dgm:t>
        <a:bodyPr/>
        <a:lstStyle/>
        <a:p>
          <a:r>
            <a:rPr lang="en-CA"/>
            <a:t>We are using a combination of BBB and Arduino UNO.</a:t>
          </a:r>
          <a:endParaRPr lang="en-US"/>
        </a:p>
      </dgm:t>
    </dgm:pt>
    <dgm:pt modelId="{12B79395-D506-4C62-BF6E-7CB2A4CDF034}" type="parTrans" cxnId="{30D135D5-FDD9-44A2-9745-1F7B6346296D}">
      <dgm:prSet/>
      <dgm:spPr/>
      <dgm:t>
        <a:bodyPr/>
        <a:lstStyle/>
        <a:p>
          <a:endParaRPr lang="en-US"/>
        </a:p>
      </dgm:t>
    </dgm:pt>
    <dgm:pt modelId="{BF8E7587-C8E0-4109-B28A-602E9BD2B613}" type="sibTrans" cxnId="{30D135D5-FDD9-44A2-9745-1F7B6346296D}">
      <dgm:prSet/>
      <dgm:spPr/>
      <dgm:t>
        <a:bodyPr/>
        <a:lstStyle/>
        <a:p>
          <a:endParaRPr lang="en-US"/>
        </a:p>
      </dgm:t>
    </dgm:pt>
    <dgm:pt modelId="{918ACBF0-DD30-49D4-8AAB-077932F0B261}">
      <dgm:prSet/>
      <dgm:spPr/>
      <dgm:t>
        <a:bodyPr/>
        <a:lstStyle/>
        <a:p>
          <a:r>
            <a:rPr lang="en-CA"/>
            <a:t>ESP8266 Wi-Fi module is being used to store the letters on cloud infrastructure.</a:t>
          </a:r>
          <a:endParaRPr lang="en-US"/>
        </a:p>
      </dgm:t>
    </dgm:pt>
    <dgm:pt modelId="{4BF00698-68CF-4FC7-B3DA-ECFFD8A71EBA}" type="parTrans" cxnId="{C1CC85B6-6D23-459C-93EA-E8CEC0C2CBBA}">
      <dgm:prSet/>
      <dgm:spPr/>
      <dgm:t>
        <a:bodyPr/>
        <a:lstStyle/>
        <a:p>
          <a:endParaRPr lang="en-US"/>
        </a:p>
      </dgm:t>
    </dgm:pt>
    <dgm:pt modelId="{B9CEBDC1-38A1-40BD-A2E3-724CBE137EED}" type="sibTrans" cxnId="{C1CC85B6-6D23-459C-93EA-E8CEC0C2CBBA}">
      <dgm:prSet/>
      <dgm:spPr/>
      <dgm:t>
        <a:bodyPr/>
        <a:lstStyle/>
        <a:p>
          <a:endParaRPr lang="en-US"/>
        </a:p>
      </dgm:t>
    </dgm:pt>
    <dgm:pt modelId="{5EFFA7A7-2F76-4BE5-ADD4-EA0F8302202A}">
      <dgm:prSet/>
      <dgm:spPr/>
      <dgm:t>
        <a:bodyPr/>
        <a:lstStyle/>
        <a:p>
          <a:r>
            <a:rPr lang="en-CA"/>
            <a:t>The letters are also displayed on the LCD.</a:t>
          </a:r>
          <a:endParaRPr lang="en-US"/>
        </a:p>
      </dgm:t>
    </dgm:pt>
    <dgm:pt modelId="{84AD2EEE-8668-4CEE-901F-F3046202F3D2}" type="parTrans" cxnId="{8E305556-408C-453B-ADE0-7B845ACDE690}">
      <dgm:prSet/>
      <dgm:spPr/>
      <dgm:t>
        <a:bodyPr/>
        <a:lstStyle/>
        <a:p>
          <a:endParaRPr lang="en-US"/>
        </a:p>
      </dgm:t>
    </dgm:pt>
    <dgm:pt modelId="{4C43A39E-7EAC-4923-983F-CE53A331D4E4}" type="sibTrans" cxnId="{8E305556-408C-453B-ADE0-7B845ACDE690}">
      <dgm:prSet/>
      <dgm:spPr/>
      <dgm:t>
        <a:bodyPr/>
        <a:lstStyle/>
        <a:p>
          <a:endParaRPr lang="en-US"/>
        </a:p>
      </dgm:t>
    </dgm:pt>
    <dgm:pt modelId="{A8438BF3-3022-4163-9C57-E23500E2439C}" type="pres">
      <dgm:prSet presAssocID="{90A7A0C7-F9A6-4F0C-878F-CE8CE2FC43CC}" presName="root" presStyleCnt="0">
        <dgm:presLayoutVars>
          <dgm:dir/>
          <dgm:resizeHandles val="exact"/>
        </dgm:presLayoutVars>
      </dgm:prSet>
      <dgm:spPr/>
    </dgm:pt>
    <dgm:pt modelId="{DB5B91E9-EECF-455A-A3A3-8EF3DD2D2FFA}" type="pres">
      <dgm:prSet presAssocID="{66CE17BF-7A3D-40EC-9943-042A99A0F933}" presName="compNode" presStyleCnt="0"/>
      <dgm:spPr/>
    </dgm:pt>
    <dgm:pt modelId="{9030DAA9-2FA4-4E1A-882F-18B72BC1C1E7}" type="pres">
      <dgm:prSet presAssocID="{66CE17BF-7A3D-40EC-9943-042A99A0F933}" presName="bgRect" presStyleLbl="bgShp" presStyleIdx="0" presStyleCnt="4"/>
      <dgm:spPr/>
    </dgm:pt>
    <dgm:pt modelId="{2555589F-5FBC-43C1-B801-37A683DB8049}" type="pres">
      <dgm:prSet presAssocID="{66CE17BF-7A3D-40EC-9943-042A99A0F93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9B17BAAC-896C-46ED-964D-B9AB060981E2}" type="pres">
      <dgm:prSet presAssocID="{66CE17BF-7A3D-40EC-9943-042A99A0F933}" presName="spaceRect" presStyleCnt="0"/>
      <dgm:spPr/>
    </dgm:pt>
    <dgm:pt modelId="{78F8C146-634F-4756-97B7-5E124E091123}" type="pres">
      <dgm:prSet presAssocID="{66CE17BF-7A3D-40EC-9943-042A99A0F933}" presName="parTx" presStyleLbl="revTx" presStyleIdx="0" presStyleCnt="4">
        <dgm:presLayoutVars>
          <dgm:chMax val="0"/>
          <dgm:chPref val="0"/>
        </dgm:presLayoutVars>
      </dgm:prSet>
      <dgm:spPr/>
    </dgm:pt>
    <dgm:pt modelId="{AB4E1909-4050-426E-8059-D27BCD7DA6E1}" type="pres">
      <dgm:prSet presAssocID="{BEFE9056-CFDC-4A59-929A-2FA9D77A54AA}" presName="sibTrans" presStyleCnt="0"/>
      <dgm:spPr/>
    </dgm:pt>
    <dgm:pt modelId="{AA3AB941-0DC5-4DF5-830E-7CE90CF7803F}" type="pres">
      <dgm:prSet presAssocID="{E0698CDD-7D27-4D5D-8A9F-10484010B91B}" presName="compNode" presStyleCnt="0"/>
      <dgm:spPr/>
    </dgm:pt>
    <dgm:pt modelId="{0C8A7781-A27C-4F9D-BA7A-75C57ECD0645}" type="pres">
      <dgm:prSet presAssocID="{E0698CDD-7D27-4D5D-8A9F-10484010B91B}" presName="bgRect" presStyleLbl="bgShp" presStyleIdx="1" presStyleCnt="4"/>
      <dgm:spPr/>
    </dgm:pt>
    <dgm:pt modelId="{E7864F33-B737-405F-8853-08394A2C2710}" type="pres">
      <dgm:prSet presAssocID="{E0698CDD-7D27-4D5D-8A9F-10484010B91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4800024-891E-429A-B5DA-EC8CC7D0B41B}" type="pres">
      <dgm:prSet presAssocID="{E0698CDD-7D27-4D5D-8A9F-10484010B91B}" presName="spaceRect" presStyleCnt="0"/>
      <dgm:spPr/>
    </dgm:pt>
    <dgm:pt modelId="{D0552CB7-5FE5-4AC9-892D-9DD513366434}" type="pres">
      <dgm:prSet presAssocID="{E0698CDD-7D27-4D5D-8A9F-10484010B91B}" presName="parTx" presStyleLbl="revTx" presStyleIdx="1" presStyleCnt="4">
        <dgm:presLayoutVars>
          <dgm:chMax val="0"/>
          <dgm:chPref val="0"/>
        </dgm:presLayoutVars>
      </dgm:prSet>
      <dgm:spPr/>
    </dgm:pt>
    <dgm:pt modelId="{93FA69A6-C47A-4F8B-83E7-96F6A72C2DF1}" type="pres">
      <dgm:prSet presAssocID="{BF8E7587-C8E0-4109-B28A-602E9BD2B613}" presName="sibTrans" presStyleCnt="0"/>
      <dgm:spPr/>
    </dgm:pt>
    <dgm:pt modelId="{5D33F88A-859F-443D-9C03-C5DBC98D9605}" type="pres">
      <dgm:prSet presAssocID="{918ACBF0-DD30-49D4-8AAB-077932F0B261}" presName="compNode" presStyleCnt="0"/>
      <dgm:spPr/>
    </dgm:pt>
    <dgm:pt modelId="{B73A6C6B-E6E3-46DB-AB05-75CC7220CDCA}" type="pres">
      <dgm:prSet presAssocID="{918ACBF0-DD30-49D4-8AAB-077932F0B261}" presName="bgRect" presStyleLbl="bgShp" presStyleIdx="2" presStyleCnt="4"/>
      <dgm:spPr/>
    </dgm:pt>
    <dgm:pt modelId="{2C5F41A9-19A5-4D0E-8D60-7C43B07798D7}" type="pres">
      <dgm:prSet presAssocID="{918ACBF0-DD30-49D4-8AAB-077932F0B2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D16BDC4-3A65-4ACF-A5A9-B9F9511D1C24}" type="pres">
      <dgm:prSet presAssocID="{918ACBF0-DD30-49D4-8AAB-077932F0B261}" presName="spaceRect" presStyleCnt="0"/>
      <dgm:spPr/>
    </dgm:pt>
    <dgm:pt modelId="{8257777F-2C76-4BC0-9E85-F4999B444CD2}" type="pres">
      <dgm:prSet presAssocID="{918ACBF0-DD30-49D4-8AAB-077932F0B261}" presName="parTx" presStyleLbl="revTx" presStyleIdx="2" presStyleCnt="4">
        <dgm:presLayoutVars>
          <dgm:chMax val="0"/>
          <dgm:chPref val="0"/>
        </dgm:presLayoutVars>
      </dgm:prSet>
      <dgm:spPr/>
    </dgm:pt>
    <dgm:pt modelId="{34D3F831-097C-4617-8EBB-1CE65C125CAB}" type="pres">
      <dgm:prSet presAssocID="{B9CEBDC1-38A1-40BD-A2E3-724CBE137EED}" presName="sibTrans" presStyleCnt="0"/>
      <dgm:spPr/>
    </dgm:pt>
    <dgm:pt modelId="{916276D2-2768-435D-8825-9130807CD5B8}" type="pres">
      <dgm:prSet presAssocID="{5EFFA7A7-2F76-4BE5-ADD4-EA0F8302202A}" presName="compNode" presStyleCnt="0"/>
      <dgm:spPr/>
    </dgm:pt>
    <dgm:pt modelId="{E105EFA3-744A-414F-A049-8A7519B8EFDD}" type="pres">
      <dgm:prSet presAssocID="{5EFFA7A7-2F76-4BE5-ADD4-EA0F8302202A}" presName="bgRect" presStyleLbl="bgShp" presStyleIdx="3" presStyleCnt="4"/>
      <dgm:spPr/>
    </dgm:pt>
    <dgm:pt modelId="{FFC1620A-C020-47B3-B292-01D7714BE826}" type="pres">
      <dgm:prSet presAssocID="{5EFFA7A7-2F76-4BE5-ADD4-EA0F8302202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05455CD8-EABC-4BB1-84D5-21AAE515B6A7}" type="pres">
      <dgm:prSet presAssocID="{5EFFA7A7-2F76-4BE5-ADD4-EA0F8302202A}" presName="spaceRect" presStyleCnt="0"/>
      <dgm:spPr/>
    </dgm:pt>
    <dgm:pt modelId="{5298CBB3-8A17-4415-A064-EA62A6F20D2B}" type="pres">
      <dgm:prSet presAssocID="{5EFFA7A7-2F76-4BE5-ADD4-EA0F8302202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C794E5D-5EE6-48EE-BB60-D2BB7575BB71}" srcId="{90A7A0C7-F9A6-4F0C-878F-CE8CE2FC43CC}" destId="{66CE17BF-7A3D-40EC-9943-042A99A0F933}" srcOrd="0" destOrd="0" parTransId="{ECC1C9F4-B079-45D2-AECE-31FF1BD957F9}" sibTransId="{BEFE9056-CFDC-4A59-929A-2FA9D77A54AA}"/>
    <dgm:cxn modelId="{BEF2DE6B-FA05-483E-82A0-575E1E7DD3B8}" type="presOf" srcId="{90A7A0C7-F9A6-4F0C-878F-CE8CE2FC43CC}" destId="{A8438BF3-3022-4163-9C57-E23500E2439C}" srcOrd="0" destOrd="0" presId="urn:microsoft.com/office/officeart/2018/2/layout/IconVerticalSolidList"/>
    <dgm:cxn modelId="{6F91EE75-B700-4553-AE02-8DE84EAAB4DD}" type="presOf" srcId="{66CE17BF-7A3D-40EC-9943-042A99A0F933}" destId="{78F8C146-634F-4756-97B7-5E124E091123}" srcOrd="0" destOrd="0" presId="urn:microsoft.com/office/officeart/2018/2/layout/IconVerticalSolidList"/>
    <dgm:cxn modelId="{8E305556-408C-453B-ADE0-7B845ACDE690}" srcId="{90A7A0C7-F9A6-4F0C-878F-CE8CE2FC43CC}" destId="{5EFFA7A7-2F76-4BE5-ADD4-EA0F8302202A}" srcOrd="3" destOrd="0" parTransId="{84AD2EEE-8668-4CEE-901F-F3046202F3D2}" sibTransId="{4C43A39E-7EAC-4923-983F-CE53A331D4E4}"/>
    <dgm:cxn modelId="{F5E8C3B3-1043-4414-9323-74505DB1A4AC}" type="presOf" srcId="{918ACBF0-DD30-49D4-8AAB-077932F0B261}" destId="{8257777F-2C76-4BC0-9E85-F4999B444CD2}" srcOrd="0" destOrd="0" presId="urn:microsoft.com/office/officeart/2018/2/layout/IconVerticalSolidList"/>
    <dgm:cxn modelId="{C1CC85B6-6D23-459C-93EA-E8CEC0C2CBBA}" srcId="{90A7A0C7-F9A6-4F0C-878F-CE8CE2FC43CC}" destId="{918ACBF0-DD30-49D4-8AAB-077932F0B261}" srcOrd="2" destOrd="0" parTransId="{4BF00698-68CF-4FC7-B3DA-ECFFD8A71EBA}" sibTransId="{B9CEBDC1-38A1-40BD-A2E3-724CBE137EED}"/>
    <dgm:cxn modelId="{30D135D5-FDD9-44A2-9745-1F7B6346296D}" srcId="{90A7A0C7-F9A6-4F0C-878F-CE8CE2FC43CC}" destId="{E0698CDD-7D27-4D5D-8A9F-10484010B91B}" srcOrd="1" destOrd="0" parTransId="{12B79395-D506-4C62-BF6E-7CB2A4CDF034}" sibTransId="{BF8E7587-C8E0-4109-B28A-602E9BD2B613}"/>
    <dgm:cxn modelId="{AAF129DF-4707-4092-9A68-FE3484C61CA0}" type="presOf" srcId="{5EFFA7A7-2F76-4BE5-ADD4-EA0F8302202A}" destId="{5298CBB3-8A17-4415-A064-EA62A6F20D2B}" srcOrd="0" destOrd="0" presId="urn:microsoft.com/office/officeart/2018/2/layout/IconVerticalSolidList"/>
    <dgm:cxn modelId="{0D3BE2F2-288D-4E30-A125-2CDF8FD0A49B}" type="presOf" srcId="{E0698CDD-7D27-4D5D-8A9F-10484010B91B}" destId="{D0552CB7-5FE5-4AC9-892D-9DD513366434}" srcOrd="0" destOrd="0" presId="urn:microsoft.com/office/officeart/2018/2/layout/IconVerticalSolidList"/>
    <dgm:cxn modelId="{2062B84A-04D6-4C19-ADEA-777128FB3A75}" type="presParOf" srcId="{A8438BF3-3022-4163-9C57-E23500E2439C}" destId="{DB5B91E9-EECF-455A-A3A3-8EF3DD2D2FFA}" srcOrd="0" destOrd="0" presId="urn:microsoft.com/office/officeart/2018/2/layout/IconVerticalSolidList"/>
    <dgm:cxn modelId="{FAC6C8A4-EBA1-44A3-A081-544C342A0517}" type="presParOf" srcId="{DB5B91E9-EECF-455A-A3A3-8EF3DD2D2FFA}" destId="{9030DAA9-2FA4-4E1A-882F-18B72BC1C1E7}" srcOrd="0" destOrd="0" presId="urn:microsoft.com/office/officeart/2018/2/layout/IconVerticalSolidList"/>
    <dgm:cxn modelId="{9B998DF3-4E8E-4FDE-A9BF-F601B8D08060}" type="presParOf" srcId="{DB5B91E9-EECF-455A-A3A3-8EF3DD2D2FFA}" destId="{2555589F-5FBC-43C1-B801-37A683DB8049}" srcOrd="1" destOrd="0" presId="urn:microsoft.com/office/officeart/2018/2/layout/IconVerticalSolidList"/>
    <dgm:cxn modelId="{8D8EFF35-3E7A-46A2-8051-1BFDC09A0663}" type="presParOf" srcId="{DB5B91E9-EECF-455A-A3A3-8EF3DD2D2FFA}" destId="{9B17BAAC-896C-46ED-964D-B9AB060981E2}" srcOrd="2" destOrd="0" presId="urn:microsoft.com/office/officeart/2018/2/layout/IconVerticalSolidList"/>
    <dgm:cxn modelId="{455220E2-F881-4BA9-A0F1-62449FD442F0}" type="presParOf" srcId="{DB5B91E9-EECF-455A-A3A3-8EF3DD2D2FFA}" destId="{78F8C146-634F-4756-97B7-5E124E091123}" srcOrd="3" destOrd="0" presId="urn:microsoft.com/office/officeart/2018/2/layout/IconVerticalSolidList"/>
    <dgm:cxn modelId="{48281252-01FC-41E6-9B0F-13F2C60E26F5}" type="presParOf" srcId="{A8438BF3-3022-4163-9C57-E23500E2439C}" destId="{AB4E1909-4050-426E-8059-D27BCD7DA6E1}" srcOrd="1" destOrd="0" presId="urn:microsoft.com/office/officeart/2018/2/layout/IconVerticalSolidList"/>
    <dgm:cxn modelId="{7F185EAD-EBBC-477A-B48C-FEAE1AC7A6AC}" type="presParOf" srcId="{A8438BF3-3022-4163-9C57-E23500E2439C}" destId="{AA3AB941-0DC5-4DF5-830E-7CE90CF7803F}" srcOrd="2" destOrd="0" presId="urn:microsoft.com/office/officeart/2018/2/layout/IconVerticalSolidList"/>
    <dgm:cxn modelId="{C5C1D9D8-7171-444C-9743-A84A17B64B91}" type="presParOf" srcId="{AA3AB941-0DC5-4DF5-830E-7CE90CF7803F}" destId="{0C8A7781-A27C-4F9D-BA7A-75C57ECD0645}" srcOrd="0" destOrd="0" presId="urn:microsoft.com/office/officeart/2018/2/layout/IconVerticalSolidList"/>
    <dgm:cxn modelId="{8CA108AD-DFB0-41C8-87CA-85B485C6AD04}" type="presParOf" srcId="{AA3AB941-0DC5-4DF5-830E-7CE90CF7803F}" destId="{E7864F33-B737-405F-8853-08394A2C2710}" srcOrd="1" destOrd="0" presId="urn:microsoft.com/office/officeart/2018/2/layout/IconVerticalSolidList"/>
    <dgm:cxn modelId="{A1330740-FA73-47E7-8339-ABE3E250CDE6}" type="presParOf" srcId="{AA3AB941-0DC5-4DF5-830E-7CE90CF7803F}" destId="{04800024-891E-429A-B5DA-EC8CC7D0B41B}" srcOrd="2" destOrd="0" presId="urn:microsoft.com/office/officeart/2018/2/layout/IconVerticalSolidList"/>
    <dgm:cxn modelId="{EF428928-B192-4E6A-BA7C-3E4E7EA47368}" type="presParOf" srcId="{AA3AB941-0DC5-4DF5-830E-7CE90CF7803F}" destId="{D0552CB7-5FE5-4AC9-892D-9DD513366434}" srcOrd="3" destOrd="0" presId="urn:microsoft.com/office/officeart/2018/2/layout/IconVerticalSolidList"/>
    <dgm:cxn modelId="{B66C972F-F4B3-401D-AA03-65B255364F3E}" type="presParOf" srcId="{A8438BF3-3022-4163-9C57-E23500E2439C}" destId="{93FA69A6-C47A-4F8B-83E7-96F6A72C2DF1}" srcOrd="3" destOrd="0" presId="urn:microsoft.com/office/officeart/2018/2/layout/IconVerticalSolidList"/>
    <dgm:cxn modelId="{3FED1513-2F7F-4D1C-8048-2945B9FDD328}" type="presParOf" srcId="{A8438BF3-3022-4163-9C57-E23500E2439C}" destId="{5D33F88A-859F-443D-9C03-C5DBC98D9605}" srcOrd="4" destOrd="0" presId="urn:microsoft.com/office/officeart/2018/2/layout/IconVerticalSolidList"/>
    <dgm:cxn modelId="{DD5DB69F-4641-4D75-BA86-0F73BE53F83B}" type="presParOf" srcId="{5D33F88A-859F-443D-9C03-C5DBC98D9605}" destId="{B73A6C6B-E6E3-46DB-AB05-75CC7220CDCA}" srcOrd="0" destOrd="0" presId="urn:microsoft.com/office/officeart/2018/2/layout/IconVerticalSolidList"/>
    <dgm:cxn modelId="{46AE42FD-3BD5-4078-8A28-6BFEED0837B4}" type="presParOf" srcId="{5D33F88A-859F-443D-9C03-C5DBC98D9605}" destId="{2C5F41A9-19A5-4D0E-8D60-7C43B07798D7}" srcOrd="1" destOrd="0" presId="urn:microsoft.com/office/officeart/2018/2/layout/IconVerticalSolidList"/>
    <dgm:cxn modelId="{DD854244-55D6-461E-A31E-B9C86D58372F}" type="presParOf" srcId="{5D33F88A-859F-443D-9C03-C5DBC98D9605}" destId="{CD16BDC4-3A65-4ACF-A5A9-B9F9511D1C24}" srcOrd="2" destOrd="0" presId="urn:microsoft.com/office/officeart/2018/2/layout/IconVerticalSolidList"/>
    <dgm:cxn modelId="{5D863A21-5189-4DB6-9D57-33E295C8339B}" type="presParOf" srcId="{5D33F88A-859F-443D-9C03-C5DBC98D9605}" destId="{8257777F-2C76-4BC0-9E85-F4999B444CD2}" srcOrd="3" destOrd="0" presId="urn:microsoft.com/office/officeart/2018/2/layout/IconVerticalSolidList"/>
    <dgm:cxn modelId="{D9DBDCA1-FA04-48B3-896C-F9200A75FADB}" type="presParOf" srcId="{A8438BF3-3022-4163-9C57-E23500E2439C}" destId="{34D3F831-097C-4617-8EBB-1CE65C125CAB}" srcOrd="5" destOrd="0" presId="urn:microsoft.com/office/officeart/2018/2/layout/IconVerticalSolidList"/>
    <dgm:cxn modelId="{A067441E-1807-428D-975F-48F1F687B5C9}" type="presParOf" srcId="{A8438BF3-3022-4163-9C57-E23500E2439C}" destId="{916276D2-2768-435D-8825-9130807CD5B8}" srcOrd="6" destOrd="0" presId="urn:microsoft.com/office/officeart/2018/2/layout/IconVerticalSolidList"/>
    <dgm:cxn modelId="{710B3E68-8850-4EAF-A748-8819838C0363}" type="presParOf" srcId="{916276D2-2768-435D-8825-9130807CD5B8}" destId="{E105EFA3-744A-414F-A049-8A7519B8EFDD}" srcOrd="0" destOrd="0" presId="urn:microsoft.com/office/officeart/2018/2/layout/IconVerticalSolidList"/>
    <dgm:cxn modelId="{2CEC68F5-BBF4-461A-8BD5-D622AE6305EA}" type="presParOf" srcId="{916276D2-2768-435D-8825-9130807CD5B8}" destId="{FFC1620A-C020-47B3-B292-01D7714BE826}" srcOrd="1" destOrd="0" presId="urn:microsoft.com/office/officeart/2018/2/layout/IconVerticalSolidList"/>
    <dgm:cxn modelId="{85E5D34C-6FB5-4AF9-B5B4-AA578912A96A}" type="presParOf" srcId="{916276D2-2768-435D-8825-9130807CD5B8}" destId="{05455CD8-EABC-4BB1-84D5-21AAE515B6A7}" srcOrd="2" destOrd="0" presId="urn:microsoft.com/office/officeart/2018/2/layout/IconVerticalSolidList"/>
    <dgm:cxn modelId="{2ECAE5AA-60BC-42E2-9E68-DDEB5A22F9DA}" type="presParOf" srcId="{916276D2-2768-435D-8825-9130807CD5B8}" destId="{5298CBB3-8A17-4415-A064-EA62A6F20D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8318A5-80F3-49E6-B4B9-44BFA1F5C573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6B039C8-415B-40D4-8532-D7873DB287F6}">
      <dgm:prSet/>
      <dgm:spPr/>
      <dgm:t>
        <a:bodyPr/>
        <a:lstStyle/>
        <a:p>
          <a:r>
            <a:rPr lang="en-US"/>
            <a:t>Sign</a:t>
          </a:r>
        </a:p>
      </dgm:t>
    </dgm:pt>
    <dgm:pt modelId="{A370ECCA-FDEB-4B0B-B2C5-E953053A112C}" type="parTrans" cxnId="{B94636B1-F2D3-4285-A294-E188BE1A04C7}">
      <dgm:prSet/>
      <dgm:spPr/>
      <dgm:t>
        <a:bodyPr/>
        <a:lstStyle/>
        <a:p>
          <a:endParaRPr lang="en-US"/>
        </a:p>
      </dgm:t>
    </dgm:pt>
    <dgm:pt modelId="{051CB9CB-DA13-4225-B5C3-3AEF01ABD5E4}" type="sibTrans" cxnId="{B94636B1-F2D3-4285-A294-E188BE1A04C7}">
      <dgm:prSet/>
      <dgm:spPr/>
      <dgm:t>
        <a:bodyPr/>
        <a:lstStyle/>
        <a:p>
          <a:endParaRPr lang="en-US"/>
        </a:p>
      </dgm:t>
    </dgm:pt>
    <dgm:pt modelId="{E365EEEA-FE4E-4728-87C4-5C30A7CD7C08}">
      <dgm:prSet/>
      <dgm:spPr/>
      <dgm:t>
        <a:bodyPr/>
        <a:lstStyle/>
        <a:p>
          <a:r>
            <a:rPr lang="en-US"/>
            <a:t>Sign-up on http://www.easyeda.com</a:t>
          </a:r>
        </a:p>
      </dgm:t>
    </dgm:pt>
    <dgm:pt modelId="{3ED58778-EB24-44EB-80A7-A85165E8F40B}" type="parTrans" cxnId="{3ED59659-AF3D-492C-A954-0C47064B22EF}">
      <dgm:prSet/>
      <dgm:spPr/>
      <dgm:t>
        <a:bodyPr/>
        <a:lstStyle/>
        <a:p>
          <a:endParaRPr lang="en-US"/>
        </a:p>
      </dgm:t>
    </dgm:pt>
    <dgm:pt modelId="{6B3C6406-9E7D-4F06-98DA-E0AC1F3A1FCC}" type="sibTrans" cxnId="{3ED59659-AF3D-492C-A954-0C47064B22EF}">
      <dgm:prSet/>
      <dgm:spPr/>
      <dgm:t>
        <a:bodyPr/>
        <a:lstStyle/>
        <a:p>
          <a:endParaRPr lang="en-US"/>
        </a:p>
      </dgm:t>
    </dgm:pt>
    <dgm:pt modelId="{9DD00E6F-E1E8-43A1-9BC9-7A1EB97B1D11}">
      <dgm:prSet/>
      <dgm:spPr/>
      <dgm:t>
        <a:bodyPr/>
        <a:lstStyle/>
        <a:p>
          <a:r>
            <a:rPr lang="en-US"/>
            <a:t>Click on</a:t>
          </a:r>
        </a:p>
      </dgm:t>
    </dgm:pt>
    <dgm:pt modelId="{CF428DAD-C012-4213-BBFE-374DC0FB7B83}" type="parTrans" cxnId="{F4EB181E-E3F0-4A4A-8BA6-6469796DE685}">
      <dgm:prSet/>
      <dgm:spPr/>
      <dgm:t>
        <a:bodyPr/>
        <a:lstStyle/>
        <a:p>
          <a:endParaRPr lang="en-US"/>
        </a:p>
      </dgm:t>
    </dgm:pt>
    <dgm:pt modelId="{A5D1B033-22EA-4024-9125-B80D5BDC94F3}" type="sibTrans" cxnId="{F4EB181E-E3F0-4A4A-8BA6-6469796DE685}">
      <dgm:prSet/>
      <dgm:spPr/>
      <dgm:t>
        <a:bodyPr/>
        <a:lstStyle/>
        <a:p>
          <a:endParaRPr lang="en-US"/>
        </a:p>
      </dgm:t>
    </dgm:pt>
    <dgm:pt modelId="{3DBA4B42-5CBB-4B01-A1BD-8F21E87FAF70}">
      <dgm:prSet/>
      <dgm:spPr/>
      <dgm:t>
        <a:bodyPr/>
        <a:lstStyle/>
        <a:p>
          <a:r>
            <a:rPr lang="en-US"/>
            <a:t>Click on “File” to create a new project.</a:t>
          </a:r>
        </a:p>
      </dgm:t>
    </dgm:pt>
    <dgm:pt modelId="{F10B266E-E8D1-4DF4-9F47-CACEC3C217A5}" type="parTrans" cxnId="{B25CF21B-8476-4475-9DB3-74B5B936E8C9}">
      <dgm:prSet/>
      <dgm:spPr/>
      <dgm:t>
        <a:bodyPr/>
        <a:lstStyle/>
        <a:p>
          <a:endParaRPr lang="en-US"/>
        </a:p>
      </dgm:t>
    </dgm:pt>
    <dgm:pt modelId="{7C09B7F8-2041-4618-BDE7-8AE608274836}" type="sibTrans" cxnId="{B25CF21B-8476-4475-9DB3-74B5B936E8C9}">
      <dgm:prSet/>
      <dgm:spPr/>
      <dgm:t>
        <a:bodyPr/>
        <a:lstStyle/>
        <a:p>
          <a:endParaRPr lang="en-US"/>
        </a:p>
      </dgm:t>
    </dgm:pt>
    <dgm:pt modelId="{7BCEDF04-5677-4AE2-94C1-831943FF7D5C}">
      <dgm:prSet/>
      <dgm:spPr/>
      <dgm:t>
        <a:bodyPr/>
        <a:lstStyle/>
        <a:p>
          <a:r>
            <a:rPr lang="en-US"/>
            <a:t>Input</a:t>
          </a:r>
        </a:p>
      </dgm:t>
    </dgm:pt>
    <dgm:pt modelId="{D7366AD6-6DC1-4594-B688-C85B2A18C6EE}" type="parTrans" cxnId="{E0B4103C-164A-4352-A592-D843A0042A80}">
      <dgm:prSet/>
      <dgm:spPr/>
      <dgm:t>
        <a:bodyPr/>
        <a:lstStyle/>
        <a:p>
          <a:endParaRPr lang="en-US"/>
        </a:p>
      </dgm:t>
    </dgm:pt>
    <dgm:pt modelId="{049F35BB-5C2B-4595-A34C-E4F54BA0A3C0}" type="sibTrans" cxnId="{E0B4103C-164A-4352-A592-D843A0042A80}">
      <dgm:prSet/>
      <dgm:spPr/>
      <dgm:t>
        <a:bodyPr/>
        <a:lstStyle/>
        <a:p>
          <a:endParaRPr lang="en-US"/>
        </a:p>
      </dgm:t>
    </dgm:pt>
    <dgm:pt modelId="{7E20EE4E-E1AF-49BD-8E39-39708A3957DE}">
      <dgm:prSet/>
      <dgm:spPr/>
      <dgm:t>
        <a:bodyPr/>
        <a:lstStyle/>
        <a:p>
          <a:r>
            <a:rPr lang="en-US"/>
            <a:t>Input the title and short description and then save the project.</a:t>
          </a:r>
        </a:p>
      </dgm:t>
    </dgm:pt>
    <dgm:pt modelId="{60314DCF-E2CC-4D4A-B855-097B4528458E}" type="parTrans" cxnId="{3D6EB8F8-52BD-4660-9BF7-42B33F0D3384}">
      <dgm:prSet/>
      <dgm:spPr/>
      <dgm:t>
        <a:bodyPr/>
        <a:lstStyle/>
        <a:p>
          <a:endParaRPr lang="en-US"/>
        </a:p>
      </dgm:t>
    </dgm:pt>
    <dgm:pt modelId="{E4C31104-3A93-4629-8D00-22C4BE3FE79F}" type="sibTrans" cxnId="{3D6EB8F8-52BD-4660-9BF7-42B33F0D3384}">
      <dgm:prSet/>
      <dgm:spPr/>
      <dgm:t>
        <a:bodyPr/>
        <a:lstStyle/>
        <a:p>
          <a:endParaRPr lang="en-US"/>
        </a:p>
      </dgm:t>
    </dgm:pt>
    <dgm:pt modelId="{1DB6F37A-E16C-42A3-A2DF-2E0D8B25C689}">
      <dgm:prSet/>
      <dgm:spPr/>
      <dgm:t>
        <a:bodyPr/>
        <a:lstStyle/>
        <a:p>
          <a:r>
            <a:rPr lang="en-US"/>
            <a:t>Click on</a:t>
          </a:r>
        </a:p>
      </dgm:t>
    </dgm:pt>
    <dgm:pt modelId="{00DB70E3-C7A0-4A2C-92A4-83779D6B4743}" type="parTrans" cxnId="{FDBF8029-4EC2-4C03-8F98-5CFA33B6D33C}">
      <dgm:prSet/>
      <dgm:spPr/>
      <dgm:t>
        <a:bodyPr/>
        <a:lstStyle/>
        <a:p>
          <a:endParaRPr lang="en-US"/>
        </a:p>
      </dgm:t>
    </dgm:pt>
    <dgm:pt modelId="{F8EA61D8-22D5-47A6-9173-FE758009D55A}" type="sibTrans" cxnId="{FDBF8029-4EC2-4C03-8F98-5CFA33B6D33C}">
      <dgm:prSet/>
      <dgm:spPr/>
      <dgm:t>
        <a:bodyPr/>
        <a:lstStyle/>
        <a:p>
          <a:endParaRPr lang="en-US"/>
        </a:p>
      </dgm:t>
    </dgm:pt>
    <dgm:pt modelId="{F468AD2D-C84C-4D36-829F-FEBE9C1EE920}">
      <dgm:prSet/>
      <dgm:spPr/>
      <dgm:t>
        <a:bodyPr/>
        <a:lstStyle/>
        <a:p>
          <a:r>
            <a:rPr lang="en-US"/>
            <a:t>Double click on “Sheet” under project title on the left-hand side to get started with designing the schematic and PCB.</a:t>
          </a:r>
        </a:p>
      </dgm:t>
    </dgm:pt>
    <dgm:pt modelId="{70CF7D71-45EF-4ACD-BDC9-80B04EC9D0CA}" type="parTrans" cxnId="{61B91698-E33D-4F6F-B5A1-1B82B1CDF66D}">
      <dgm:prSet/>
      <dgm:spPr/>
      <dgm:t>
        <a:bodyPr/>
        <a:lstStyle/>
        <a:p>
          <a:endParaRPr lang="en-US"/>
        </a:p>
      </dgm:t>
    </dgm:pt>
    <dgm:pt modelId="{42C4BB21-6AC6-48D3-9898-854E60EBD52F}" type="sibTrans" cxnId="{61B91698-E33D-4F6F-B5A1-1B82B1CDF66D}">
      <dgm:prSet/>
      <dgm:spPr/>
      <dgm:t>
        <a:bodyPr/>
        <a:lstStyle/>
        <a:p>
          <a:endParaRPr lang="en-US"/>
        </a:p>
      </dgm:t>
    </dgm:pt>
    <dgm:pt modelId="{9F494ECE-8B8A-4299-A7FE-3016DC3325DC}" type="pres">
      <dgm:prSet presAssocID="{5C8318A5-80F3-49E6-B4B9-44BFA1F5C573}" presName="Name0" presStyleCnt="0">
        <dgm:presLayoutVars>
          <dgm:dir/>
          <dgm:animLvl val="lvl"/>
          <dgm:resizeHandles val="exact"/>
        </dgm:presLayoutVars>
      </dgm:prSet>
      <dgm:spPr/>
    </dgm:pt>
    <dgm:pt modelId="{671391FB-D4EB-4AFC-AFEC-DEEB7C771B52}" type="pres">
      <dgm:prSet presAssocID="{1DB6F37A-E16C-42A3-A2DF-2E0D8B25C689}" presName="boxAndChildren" presStyleCnt="0"/>
      <dgm:spPr/>
    </dgm:pt>
    <dgm:pt modelId="{F01BF559-5F16-4141-9E87-6343ED026213}" type="pres">
      <dgm:prSet presAssocID="{1DB6F37A-E16C-42A3-A2DF-2E0D8B25C689}" presName="parentTextBox" presStyleLbl="alignNode1" presStyleIdx="0" presStyleCnt="4"/>
      <dgm:spPr/>
    </dgm:pt>
    <dgm:pt modelId="{449C275A-086C-420F-BC96-EBF05D75E4A1}" type="pres">
      <dgm:prSet presAssocID="{1DB6F37A-E16C-42A3-A2DF-2E0D8B25C689}" presName="descendantBox" presStyleLbl="bgAccFollowNode1" presStyleIdx="0" presStyleCnt="4"/>
      <dgm:spPr/>
    </dgm:pt>
    <dgm:pt modelId="{9E987A93-808E-4ABE-A2DF-B21966E60510}" type="pres">
      <dgm:prSet presAssocID="{049F35BB-5C2B-4595-A34C-E4F54BA0A3C0}" presName="sp" presStyleCnt="0"/>
      <dgm:spPr/>
    </dgm:pt>
    <dgm:pt modelId="{9016422E-0869-49BB-ADDE-18AA2CB4D18E}" type="pres">
      <dgm:prSet presAssocID="{7BCEDF04-5677-4AE2-94C1-831943FF7D5C}" presName="arrowAndChildren" presStyleCnt="0"/>
      <dgm:spPr/>
    </dgm:pt>
    <dgm:pt modelId="{5CE6C0EC-FF9B-466C-B56D-66BD6F7C3497}" type="pres">
      <dgm:prSet presAssocID="{7BCEDF04-5677-4AE2-94C1-831943FF7D5C}" presName="parentTextArrow" presStyleLbl="node1" presStyleIdx="0" presStyleCnt="0"/>
      <dgm:spPr/>
    </dgm:pt>
    <dgm:pt modelId="{B7CC4B6E-F452-4940-8351-C10E51604095}" type="pres">
      <dgm:prSet presAssocID="{7BCEDF04-5677-4AE2-94C1-831943FF7D5C}" presName="arrow" presStyleLbl="alignNode1" presStyleIdx="1" presStyleCnt="4"/>
      <dgm:spPr/>
    </dgm:pt>
    <dgm:pt modelId="{6FAD787C-C82A-4FFF-A91F-006CE0A78CE2}" type="pres">
      <dgm:prSet presAssocID="{7BCEDF04-5677-4AE2-94C1-831943FF7D5C}" presName="descendantArrow" presStyleLbl="bgAccFollowNode1" presStyleIdx="1" presStyleCnt="4"/>
      <dgm:spPr/>
    </dgm:pt>
    <dgm:pt modelId="{40BB5C3D-D333-465E-8BD6-F4393A2544DB}" type="pres">
      <dgm:prSet presAssocID="{A5D1B033-22EA-4024-9125-B80D5BDC94F3}" presName="sp" presStyleCnt="0"/>
      <dgm:spPr/>
    </dgm:pt>
    <dgm:pt modelId="{0727EBB7-A331-4A80-9632-9046A6DA6786}" type="pres">
      <dgm:prSet presAssocID="{9DD00E6F-E1E8-43A1-9BC9-7A1EB97B1D11}" presName="arrowAndChildren" presStyleCnt="0"/>
      <dgm:spPr/>
    </dgm:pt>
    <dgm:pt modelId="{9B3899A6-5FBA-4078-8978-FE55B00AD9D7}" type="pres">
      <dgm:prSet presAssocID="{9DD00E6F-E1E8-43A1-9BC9-7A1EB97B1D11}" presName="parentTextArrow" presStyleLbl="node1" presStyleIdx="0" presStyleCnt="0"/>
      <dgm:spPr/>
    </dgm:pt>
    <dgm:pt modelId="{84DC755C-85F7-4B8E-86EF-E9A65A814945}" type="pres">
      <dgm:prSet presAssocID="{9DD00E6F-E1E8-43A1-9BC9-7A1EB97B1D11}" presName="arrow" presStyleLbl="alignNode1" presStyleIdx="2" presStyleCnt="4"/>
      <dgm:spPr/>
    </dgm:pt>
    <dgm:pt modelId="{12CCBCFE-3C1B-4FE1-8C08-6CA64357417E}" type="pres">
      <dgm:prSet presAssocID="{9DD00E6F-E1E8-43A1-9BC9-7A1EB97B1D11}" presName="descendantArrow" presStyleLbl="bgAccFollowNode1" presStyleIdx="2" presStyleCnt="4"/>
      <dgm:spPr/>
    </dgm:pt>
    <dgm:pt modelId="{E3506BC5-DAC8-439A-9A54-9643B0721FA0}" type="pres">
      <dgm:prSet presAssocID="{051CB9CB-DA13-4225-B5C3-3AEF01ABD5E4}" presName="sp" presStyleCnt="0"/>
      <dgm:spPr/>
    </dgm:pt>
    <dgm:pt modelId="{EC747C72-D390-4EB8-A6A1-919888369988}" type="pres">
      <dgm:prSet presAssocID="{26B039C8-415B-40D4-8532-D7873DB287F6}" presName="arrowAndChildren" presStyleCnt="0"/>
      <dgm:spPr/>
    </dgm:pt>
    <dgm:pt modelId="{AC9E8248-7B9D-443C-9E74-3BFE97554387}" type="pres">
      <dgm:prSet presAssocID="{26B039C8-415B-40D4-8532-D7873DB287F6}" presName="parentTextArrow" presStyleLbl="node1" presStyleIdx="0" presStyleCnt="0"/>
      <dgm:spPr/>
    </dgm:pt>
    <dgm:pt modelId="{DA66FBF8-EEDF-4E5D-A0E5-8B9C5045F01E}" type="pres">
      <dgm:prSet presAssocID="{26B039C8-415B-40D4-8532-D7873DB287F6}" presName="arrow" presStyleLbl="alignNode1" presStyleIdx="3" presStyleCnt="4"/>
      <dgm:spPr/>
    </dgm:pt>
    <dgm:pt modelId="{A9C02079-9E1F-4E70-93DE-E383A9C406AE}" type="pres">
      <dgm:prSet presAssocID="{26B039C8-415B-40D4-8532-D7873DB287F6}" presName="descendantArrow" presStyleLbl="bgAccFollowNode1" presStyleIdx="3" presStyleCnt="4"/>
      <dgm:spPr/>
    </dgm:pt>
  </dgm:ptLst>
  <dgm:cxnLst>
    <dgm:cxn modelId="{97664A0A-A8A5-4E53-A413-05890F61392A}" type="presOf" srcId="{7E20EE4E-E1AF-49BD-8E39-39708A3957DE}" destId="{6FAD787C-C82A-4FFF-A91F-006CE0A78CE2}" srcOrd="0" destOrd="0" presId="urn:microsoft.com/office/officeart/2016/7/layout/VerticalDownArrowProcess"/>
    <dgm:cxn modelId="{B25CF21B-8476-4475-9DB3-74B5B936E8C9}" srcId="{9DD00E6F-E1E8-43A1-9BC9-7A1EB97B1D11}" destId="{3DBA4B42-5CBB-4B01-A1BD-8F21E87FAF70}" srcOrd="0" destOrd="0" parTransId="{F10B266E-E8D1-4DF4-9F47-CACEC3C217A5}" sibTransId="{7C09B7F8-2041-4618-BDE7-8AE608274836}"/>
    <dgm:cxn modelId="{F4EB181E-E3F0-4A4A-8BA6-6469796DE685}" srcId="{5C8318A5-80F3-49E6-B4B9-44BFA1F5C573}" destId="{9DD00E6F-E1E8-43A1-9BC9-7A1EB97B1D11}" srcOrd="1" destOrd="0" parTransId="{CF428DAD-C012-4213-BBFE-374DC0FB7B83}" sibTransId="{A5D1B033-22EA-4024-9125-B80D5BDC94F3}"/>
    <dgm:cxn modelId="{A7713028-FCC5-4D9A-B13C-E5DB795BB765}" type="presOf" srcId="{9DD00E6F-E1E8-43A1-9BC9-7A1EB97B1D11}" destId="{9B3899A6-5FBA-4078-8978-FE55B00AD9D7}" srcOrd="0" destOrd="0" presId="urn:microsoft.com/office/officeart/2016/7/layout/VerticalDownArrowProcess"/>
    <dgm:cxn modelId="{FDBF8029-4EC2-4C03-8F98-5CFA33B6D33C}" srcId="{5C8318A5-80F3-49E6-B4B9-44BFA1F5C573}" destId="{1DB6F37A-E16C-42A3-A2DF-2E0D8B25C689}" srcOrd="3" destOrd="0" parTransId="{00DB70E3-C7A0-4A2C-92A4-83779D6B4743}" sibTransId="{F8EA61D8-22D5-47A6-9173-FE758009D55A}"/>
    <dgm:cxn modelId="{E0B4103C-164A-4352-A592-D843A0042A80}" srcId="{5C8318A5-80F3-49E6-B4B9-44BFA1F5C573}" destId="{7BCEDF04-5677-4AE2-94C1-831943FF7D5C}" srcOrd="2" destOrd="0" parTransId="{D7366AD6-6DC1-4594-B688-C85B2A18C6EE}" sibTransId="{049F35BB-5C2B-4595-A34C-E4F54BA0A3C0}"/>
    <dgm:cxn modelId="{862A8E40-A486-4180-9803-6752038F047D}" type="presOf" srcId="{F468AD2D-C84C-4D36-829F-FEBE9C1EE920}" destId="{449C275A-086C-420F-BC96-EBF05D75E4A1}" srcOrd="0" destOrd="0" presId="urn:microsoft.com/office/officeart/2016/7/layout/VerticalDownArrowProcess"/>
    <dgm:cxn modelId="{932A2362-6EC9-49B4-A2D1-200FDD3F7F9E}" type="presOf" srcId="{26B039C8-415B-40D4-8532-D7873DB287F6}" destId="{AC9E8248-7B9D-443C-9E74-3BFE97554387}" srcOrd="0" destOrd="0" presId="urn:microsoft.com/office/officeart/2016/7/layout/VerticalDownArrowProcess"/>
    <dgm:cxn modelId="{260E5E6B-2473-4E39-A5BC-393C790AA62B}" type="presOf" srcId="{1DB6F37A-E16C-42A3-A2DF-2E0D8B25C689}" destId="{F01BF559-5F16-4141-9E87-6343ED026213}" srcOrd="0" destOrd="0" presId="urn:microsoft.com/office/officeart/2016/7/layout/VerticalDownArrowProcess"/>
    <dgm:cxn modelId="{3ED59659-AF3D-492C-A954-0C47064B22EF}" srcId="{26B039C8-415B-40D4-8532-D7873DB287F6}" destId="{E365EEEA-FE4E-4728-87C4-5C30A7CD7C08}" srcOrd="0" destOrd="0" parTransId="{3ED58778-EB24-44EB-80A7-A85165E8F40B}" sibTransId="{6B3C6406-9E7D-4F06-98DA-E0AC1F3A1FCC}"/>
    <dgm:cxn modelId="{0570658E-85A9-4AD0-8FD5-DDA74C6B2C40}" type="presOf" srcId="{E365EEEA-FE4E-4728-87C4-5C30A7CD7C08}" destId="{A9C02079-9E1F-4E70-93DE-E383A9C406AE}" srcOrd="0" destOrd="0" presId="urn:microsoft.com/office/officeart/2016/7/layout/VerticalDownArrowProcess"/>
    <dgm:cxn modelId="{15E3BA91-6A44-488F-8465-468828B96C9C}" type="presOf" srcId="{3DBA4B42-5CBB-4B01-A1BD-8F21E87FAF70}" destId="{12CCBCFE-3C1B-4FE1-8C08-6CA64357417E}" srcOrd="0" destOrd="0" presId="urn:microsoft.com/office/officeart/2016/7/layout/VerticalDownArrowProcess"/>
    <dgm:cxn modelId="{61B91698-E33D-4F6F-B5A1-1B82B1CDF66D}" srcId="{1DB6F37A-E16C-42A3-A2DF-2E0D8B25C689}" destId="{F468AD2D-C84C-4D36-829F-FEBE9C1EE920}" srcOrd="0" destOrd="0" parTransId="{70CF7D71-45EF-4ACD-BDC9-80B04EC9D0CA}" sibTransId="{42C4BB21-6AC6-48D3-9898-854E60EBD52F}"/>
    <dgm:cxn modelId="{EBF7D3A1-C4F6-4440-B1FA-326CEBD277D8}" type="presOf" srcId="{7BCEDF04-5677-4AE2-94C1-831943FF7D5C}" destId="{B7CC4B6E-F452-4940-8351-C10E51604095}" srcOrd="1" destOrd="0" presId="urn:microsoft.com/office/officeart/2016/7/layout/VerticalDownArrowProcess"/>
    <dgm:cxn modelId="{B94636B1-F2D3-4285-A294-E188BE1A04C7}" srcId="{5C8318A5-80F3-49E6-B4B9-44BFA1F5C573}" destId="{26B039C8-415B-40D4-8532-D7873DB287F6}" srcOrd="0" destOrd="0" parTransId="{A370ECCA-FDEB-4B0B-B2C5-E953053A112C}" sibTransId="{051CB9CB-DA13-4225-B5C3-3AEF01ABD5E4}"/>
    <dgm:cxn modelId="{81AD35BD-FAAE-4382-B1F1-C7BF6B6BE463}" type="presOf" srcId="{7BCEDF04-5677-4AE2-94C1-831943FF7D5C}" destId="{5CE6C0EC-FF9B-466C-B56D-66BD6F7C3497}" srcOrd="0" destOrd="0" presId="urn:microsoft.com/office/officeart/2016/7/layout/VerticalDownArrowProcess"/>
    <dgm:cxn modelId="{663403C0-FA67-4D04-AB63-2BA6E0EC27C8}" type="presOf" srcId="{26B039C8-415B-40D4-8532-D7873DB287F6}" destId="{DA66FBF8-EEDF-4E5D-A0E5-8B9C5045F01E}" srcOrd="1" destOrd="0" presId="urn:microsoft.com/office/officeart/2016/7/layout/VerticalDownArrowProcess"/>
    <dgm:cxn modelId="{C761B1C2-9D67-4F98-9C93-E72F99EC4DFF}" type="presOf" srcId="{5C8318A5-80F3-49E6-B4B9-44BFA1F5C573}" destId="{9F494ECE-8B8A-4299-A7FE-3016DC3325DC}" srcOrd="0" destOrd="0" presId="urn:microsoft.com/office/officeart/2016/7/layout/VerticalDownArrowProcess"/>
    <dgm:cxn modelId="{7B4B0CD4-7EEA-4DD6-A477-405B890A6A3A}" type="presOf" srcId="{9DD00E6F-E1E8-43A1-9BC9-7A1EB97B1D11}" destId="{84DC755C-85F7-4B8E-86EF-E9A65A814945}" srcOrd="1" destOrd="0" presId="urn:microsoft.com/office/officeart/2016/7/layout/VerticalDownArrowProcess"/>
    <dgm:cxn modelId="{3D6EB8F8-52BD-4660-9BF7-42B33F0D3384}" srcId="{7BCEDF04-5677-4AE2-94C1-831943FF7D5C}" destId="{7E20EE4E-E1AF-49BD-8E39-39708A3957DE}" srcOrd="0" destOrd="0" parTransId="{60314DCF-E2CC-4D4A-B855-097B4528458E}" sibTransId="{E4C31104-3A93-4629-8D00-22C4BE3FE79F}"/>
    <dgm:cxn modelId="{4CB68405-8230-45F6-8D7E-52DE5ACD65CA}" type="presParOf" srcId="{9F494ECE-8B8A-4299-A7FE-3016DC3325DC}" destId="{671391FB-D4EB-4AFC-AFEC-DEEB7C771B52}" srcOrd="0" destOrd="0" presId="urn:microsoft.com/office/officeart/2016/7/layout/VerticalDownArrowProcess"/>
    <dgm:cxn modelId="{2AFB6E61-1D56-4795-9FCD-4234BAD95C18}" type="presParOf" srcId="{671391FB-D4EB-4AFC-AFEC-DEEB7C771B52}" destId="{F01BF559-5F16-4141-9E87-6343ED026213}" srcOrd="0" destOrd="0" presId="urn:microsoft.com/office/officeart/2016/7/layout/VerticalDownArrowProcess"/>
    <dgm:cxn modelId="{D17985B3-5BDD-49B1-A95A-CAFBCDC651F4}" type="presParOf" srcId="{671391FB-D4EB-4AFC-AFEC-DEEB7C771B52}" destId="{449C275A-086C-420F-BC96-EBF05D75E4A1}" srcOrd="1" destOrd="0" presId="urn:microsoft.com/office/officeart/2016/7/layout/VerticalDownArrowProcess"/>
    <dgm:cxn modelId="{2040944D-F5CC-4E80-A87C-C79819197FA0}" type="presParOf" srcId="{9F494ECE-8B8A-4299-A7FE-3016DC3325DC}" destId="{9E987A93-808E-4ABE-A2DF-B21966E60510}" srcOrd="1" destOrd="0" presId="urn:microsoft.com/office/officeart/2016/7/layout/VerticalDownArrowProcess"/>
    <dgm:cxn modelId="{80BB27B8-84C1-4A6C-A612-B23E1CEFCF80}" type="presParOf" srcId="{9F494ECE-8B8A-4299-A7FE-3016DC3325DC}" destId="{9016422E-0869-49BB-ADDE-18AA2CB4D18E}" srcOrd="2" destOrd="0" presId="urn:microsoft.com/office/officeart/2016/7/layout/VerticalDownArrowProcess"/>
    <dgm:cxn modelId="{622BF9D9-6E5E-4758-9458-21C468B8F48D}" type="presParOf" srcId="{9016422E-0869-49BB-ADDE-18AA2CB4D18E}" destId="{5CE6C0EC-FF9B-466C-B56D-66BD6F7C3497}" srcOrd="0" destOrd="0" presId="urn:microsoft.com/office/officeart/2016/7/layout/VerticalDownArrowProcess"/>
    <dgm:cxn modelId="{A476B073-1921-4169-9809-168225182009}" type="presParOf" srcId="{9016422E-0869-49BB-ADDE-18AA2CB4D18E}" destId="{B7CC4B6E-F452-4940-8351-C10E51604095}" srcOrd="1" destOrd="0" presId="urn:microsoft.com/office/officeart/2016/7/layout/VerticalDownArrowProcess"/>
    <dgm:cxn modelId="{565029CA-10E5-4375-934E-E756BB581241}" type="presParOf" srcId="{9016422E-0869-49BB-ADDE-18AA2CB4D18E}" destId="{6FAD787C-C82A-4FFF-A91F-006CE0A78CE2}" srcOrd="2" destOrd="0" presId="urn:microsoft.com/office/officeart/2016/7/layout/VerticalDownArrowProcess"/>
    <dgm:cxn modelId="{3C1A80EB-0A31-4B69-A321-1865B6CC304D}" type="presParOf" srcId="{9F494ECE-8B8A-4299-A7FE-3016DC3325DC}" destId="{40BB5C3D-D333-465E-8BD6-F4393A2544DB}" srcOrd="3" destOrd="0" presId="urn:microsoft.com/office/officeart/2016/7/layout/VerticalDownArrowProcess"/>
    <dgm:cxn modelId="{17557AF5-FF1A-4F12-AE6D-D56E0BA07A38}" type="presParOf" srcId="{9F494ECE-8B8A-4299-A7FE-3016DC3325DC}" destId="{0727EBB7-A331-4A80-9632-9046A6DA6786}" srcOrd="4" destOrd="0" presId="urn:microsoft.com/office/officeart/2016/7/layout/VerticalDownArrowProcess"/>
    <dgm:cxn modelId="{22625033-E5AE-4D9E-A3BF-E094575A149D}" type="presParOf" srcId="{0727EBB7-A331-4A80-9632-9046A6DA6786}" destId="{9B3899A6-5FBA-4078-8978-FE55B00AD9D7}" srcOrd="0" destOrd="0" presId="urn:microsoft.com/office/officeart/2016/7/layout/VerticalDownArrowProcess"/>
    <dgm:cxn modelId="{14E3C338-E800-4871-BAEF-8E9DE0B58351}" type="presParOf" srcId="{0727EBB7-A331-4A80-9632-9046A6DA6786}" destId="{84DC755C-85F7-4B8E-86EF-E9A65A814945}" srcOrd="1" destOrd="0" presId="urn:microsoft.com/office/officeart/2016/7/layout/VerticalDownArrowProcess"/>
    <dgm:cxn modelId="{E4CE581A-6441-49FE-80F7-914FA04D5191}" type="presParOf" srcId="{0727EBB7-A331-4A80-9632-9046A6DA6786}" destId="{12CCBCFE-3C1B-4FE1-8C08-6CA64357417E}" srcOrd="2" destOrd="0" presId="urn:microsoft.com/office/officeart/2016/7/layout/VerticalDownArrowProcess"/>
    <dgm:cxn modelId="{CDB73A11-27FD-4CC1-86E8-57A6C2F279D0}" type="presParOf" srcId="{9F494ECE-8B8A-4299-A7FE-3016DC3325DC}" destId="{E3506BC5-DAC8-439A-9A54-9643B0721FA0}" srcOrd="5" destOrd="0" presId="urn:microsoft.com/office/officeart/2016/7/layout/VerticalDownArrowProcess"/>
    <dgm:cxn modelId="{888D9084-E691-4493-87DA-E8616FD8D125}" type="presParOf" srcId="{9F494ECE-8B8A-4299-A7FE-3016DC3325DC}" destId="{EC747C72-D390-4EB8-A6A1-919888369988}" srcOrd="6" destOrd="0" presId="urn:microsoft.com/office/officeart/2016/7/layout/VerticalDownArrowProcess"/>
    <dgm:cxn modelId="{04209979-17C5-4629-9EBB-A20EA25EF191}" type="presParOf" srcId="{EC747C72-D390-4EB8-A6A1-919888369988}" destId="{AC9E8248-7B9D-443C-9E74-3BFE97554387}" srcOrd="0" destOrd="0" presId="urn:microsoft.com/office/officeart/2016/7/layout/VerticalDownArrowProcess"/>
    <dgm:cxn modelId="{28BEFA23-EEBA-423B-857D-60FFC12F3106}" type="presParOf" srcId="{EC747C72-D390-4EB8-A6A1-919888369988}" destId="{DA66FBF8-EEDF-4E5D-A0E5-8B9C5045F01E}" srcOrd="1" destOrd="0" presId="urn:microsoft.com/office/officeart/2016/7/layout/VerticalDownArrowProcess"/>
    <dgm:cxn modelId="{62F5F765-CF19-480B-A4CA-83DC4339D227}" type="presParOf" srcId="{EC747C72-D390-4EB8-A6A1-919888369988}" destId="{A9C02079-9E1F-4E70-93DE-E383A9C406AE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389288-9494-4D0C-B59C-961AD5B640B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7783E79-7930-4D2E-B917-C819DFAC6D42}">
      <dgm:prSet/>
      <dgm:spPr/>
      <dgm:t>
        <a:bodyPr/>
        <a:lstStyle/>
        <a:p>
          <a:r>
            <a:rPr lang="en-CA"/>
            <a:t>Select, place and wire the components to design a schematic diagram of the project.</a:t>
          </a:r>
          <a:endParaRPr lang="en-US"/>
        </a:p>
      </dgm:t>
    </dgm:pt>
    <dgm:pt modelId="{55F640E4-9DCE-45D9-B500-93795FDCBA6C}" type="parTrans" cxnId="{EAC6F5CC-07B7-4301-8D2B-5893147DAFAB}">
      <dgm:prSet/>
      <dgm:spPr/>
      <dgm:t>
        <a:bodyPr/>
        <a:lstStyle/>
        <a:p>
          <a:endParaRPr lang="en-US"/>
        </a:p>
      </dgm:t>
    </dgm:pt>
    <dgm:pt modelId="{613F4530-95B3-41AA-938B-C05053C8DED6}" type="sibTrans" cxnId="{EAC6F5CC-07B7-4301-8D2B-5893147DAFAB}">
      <dgm:prSet/>
      <dgm:spPr/>
      <dgm:t>
        <a:bodyPr/>
        <a:lstStyle/>
        <a:p>
          <a:endParaRPr lang="en-US"/>
        </a:p>
      </dgm:t>
    </dgm:pt>
    <dgm:pt modelId="{E3DF517E-50FD-434D-9EDB-782430FDD2F4}">
      <dgm:prSet/>
      <dgm:spPr/>
      <dgm:t>
        <a:bodyPr/>
        <a:lstStyle/>
        <a:p>
          <a:r>
            <a:rPr lang="en-CA"/>
            <a:t>Once the Schematic is designed, save it and click on “Convert to PCB” option in the “Design” menu.</a:t>
          </a:r>
          <a:endParaRPr lang="en-US"/>
        </a:p>
      </dgm:t>
    </dgm:pt>
    <dgm:pt modelId="{0717E29B-185F-470F-AC67-20CF97B1F1A8}" type="parTrans" cxnId="{DCBB1E2C-12C1-4DD5-82C9-EF11EF475483}">
      <dgm:prSet/>
      <dgm:spPr/>
      <dgm:t>
        <a:bodyPr/>
        <a:lstStyle/>
        <a:p>
          <a:endParaRPr lang="en-US"/>
        </a:p>
      </dgm:t>
    </dgm:pt>
    <dgm:pt modelId="{36011EFD-9167-43AB-BCE7-BF3A1D8738B9}" type="sibTrans" cxnId="{DCBB1E2C-12C1-4DD5-82C9-EF11EF475483}">
      <dgm:prSet/>
      <dgm:spPr/>
      <dgm:t>
        <a:bodyPr/>
        <a:lstStyle/>
        <a:p>
          <a:endParaRPr lang="en-US"/>
        </a:p>
      </dgm:t>
    </dgm:pt>
    <dgm:pt modelId="{3767389E-93D7-4BED-A692-9E8FD9798484}">
      <dgm:prSet/>
      <dgm:spPr/>
      <dgm:t>
        <a:bodyPr/>
        <a:lstStyle/>
        <a:p>
          <a:r>
            <a:rPr lang="en-CA"/>
            <a:t>Ignore the warning that pops up for unfinished nets and keep going.</a:t>
          </a:r>
          <a:endParaRPr lang="en-US"/>
        </a:p>
      </dgm:t>
    </dgm:pt>
    <dgm:pt modelId="{C1CC9A98-AC8C-4842-897B-C54328558EA2}" type="parTrans" cxnId="{B6299C03-44AB-42FD-8CE1-C46C68B693ED}">
      <dgm:prSet/>
      <dgm:spPr/>
      <dgm:t>
        <a:bodyPr/>
        <a:lstStyle/>
        <a:p>
          <a:endParaRPr lang="en-US"/>
        </a:p>
      </dgm:t>
    </dgm:pt>
    <dgm:pt modelId="{55E1DCB4-ADE2-4B0B-9007-E65204562C80}" type="sibTrans" cxnId="{B6299C03-44AB-42FD-8CE1-C46C68B693ED}">
      <dgm:prSet/>
      <dgm:spPr/>
      <dgm:t>
        <a:bodyPr/>
        <a:lstStyle/>
        <a:p>
          <a:endParaRPr lang="en-US"/>
        </a:p>
      </dgm:t>
    </dgm:pt>
    <dgm:pt modelId="{F8009D24-04B1-4DD9-B961-AB9772515631}">
      <dgm:prSet/>
      <dgm:spPr/>
      <dgm:t>
        <a:bodyPr/>
        <a:lstStyle/>
        <a:p>
          <a:r>
            <a:rPr lang="en-CA"/>
            <a:t>Apply our requirements.</a:t>
          </a:r>
          <a:endParaRPr lang="en-US"/>
        </a:p>
      </dgm:t>
    </dgm:pt>
    <dgm:pt modelId="{894B097F-F5EE-4D62-9DDE-B424A4281654}" type="parTrans" cxnId="{5B9CDC36-F0D8-49F5-BB07-5A1C532CCC02}">
      <dgm:prSet/>
      <dgm:spPr/>
      <dgm:t>
        <a:bodyPr/>
        <a:lstStyle/>
        <a:p>
          <a:endParaRPr lang="en-US"/>
        </a:p>
      </dgm:t>
    </dgm:pt>
    <dgm:pt modelId="{70F4C0C2-0CF7-49D7-9167-6446B056ADD8}" type="sibTrans" cxnId="{5B9CDC36-F0D8-49F5-BB07-5A1C532CCC02}">
      <dgm:prSet/>
      <dgm:spPr/>
      <dgm:t>
        <a:bodyPr/>
        <a:lstStyle/>
        <a:p>
          <a:endParaRPr lang="en-US"/>
        </a:p>
      </dgm:t>
    </dgm:pt>
    <dgm:pt modelId="{D1BF7AA8-7B57-4EF4-90FD-A5B276840F2B}">
      <dgm:prSet/>
      <dgm:spPr/>
      <dgm:t>
        <a:bodyPr/>
        <a:lstStyle/>
        <a:p>
          <a:r>
            <a:rPr lang="en-CA"/>
            <a:t>Route using Track tool.</a:t>
          </a:r>
          <a:endParaRPr lang="en-US"/>
        </a:p>
      </dgm:t>
    </dgm:pt>
    <dgm:pt modelId="{7F26BDCD-EFFB-44D5-ACCB-95DACE37751D}" type="parTrans" cxnId="{D192C402-AC5D-438D-AC72-4554A47DB4E0}">
      <dgm:prSet/>
      <dgm:spPr/>
      <dgm:t>
        <a:bodyPr/>
        <a:lstStyle/>
        <a:p>
          <a:endParaRPr lang="en-US"/>
        </a:p>
      </dgm:t>
    </dgm:pt>
    <dgm:pt modelId="{57CA002D-2366-4654-974D-91B525CC994C}" type="sibTrans" cxnId="{D192C402-AC5D-438D-AC72-4554A47DB4E0}">
      <dgm:prSet/>
      <dgm:spPr/>
      <dgm:t>
        <a:bodyPr/>
        <a:lstStyle/>
        <a:p>
          <a:endParaRPr lang="en-US"/>
        </a:p>
      </dgm:t>
    </dgm:pt>
    <dgm:pt modelId="{31A1F1DE-70FB-4300-B318-8CF1FCB4F068}">
      <dgm:prSet/>
      <dgm:spPr/>
      <dgm:t>
        <a:bodyPr/>
        <a:lstStyle/>
        <a:p>
          <a:r>
            <a:rPr lang="en-CA" b="1"/>
            <a:t>Note</a:t>
          </a:r>
          <a:r>
            <a:rPr lang="en-CA"/>
            <a:t>: Make sure to select the components with valid footprints.</a:t>
          </a:r>
          <a:endParaRPr lang="en-US"/>
        </a:p>
      </dgm:t>
    </dgm:pt>
    <dgm:pt modelId="{F529D7A2-21EA-466E-88F9-189030179339}" type="parTrans" cxnId="{CC09C6BB-318E-4F0C-BE55-33309D0C358D}">
      <dgm:prSet/>
      <dgm:spPr/>
      <dgm:t>
        <a:bodyPr/>
        <a:lstStyle/>
        <a:p>
          <a:endParaRPr lang="en-US"/>
        </a:p>
      </dgm:t>
    </dgm:pt>
    <dgm:pt modelId="{341E1922-FBD8-400C-B3C2-52568A56B53B}" type="sibTrans" cxnId="{CC09C6BB-318E-4F0C-BE55-33309D0C358D}">
      <dgm:prSet/>
      <dgm:spPr/>
      <dgm:t>
        <a:bodyPr/>
        <a:lstStyle/>
        <a:p>
          <a:endParaRPr lang="en-US"/>
        </a:p>
      </dgm:t>
    </dgm:pt>
    <dgm:pt modelId="{EFAF28B4-959D-462F-BF89-6DC18C160DF7}" type="pres">
      <dgm:prSet presAssocID="{67389288-9494-4D0C-B59C-961AD5B640BB}" presName="root" presStyleCnt="0">
        <dgm:presLayoutVars>
          <dgm:dir/>
          <dgm:resizeHandles val="exact"/>
        </dgm:presLayoutVars>
      </dgm:prSet>
      <dgm:spPr/>
    </dgm:pt>
    <dgm:pt modelId="{7545DB45-4E14-452D-82BB-188050622AFD}" type="pres">
      <dgm:prSet presAssocID="{37783E79-7930-4D2E-B917-C819DFAC6D42}" presName="compNode" presStyleCnt="0"/>
      <dgm:spPr/>
    </dgm:pt>
    <dgm:pt modelId="{E2A66E63-9B81-4A26-876F-5D272B2A38FA}" type="pres">
      <dgm:prSet presAssocID="{37783E79-7930-4D2E-B917-C819DFAC6D42}" presName="bgRect" presStyleLbl="bgShp" presStyleIdx="0" presStyleCnt="6"/>
      <dgm:spPr/>
    </dgm:pt>
    <dgm:pt modelId="{06AF3C97-B823-4B2E-B068-9558640665A5}" type="pres">
      <dgm:prSet presAssocID="{37783E79-7930-4D2E-B917-C819DFAC6D4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497C85C-05BF-4A3A-AED1-AA177ACEF5E1}" type="pres">
      <dgm:prSet presAssocID="{37783E79-7930-4D2E-B917-C819DFAC6D42}" presName="spaceRect" presStyleCnt="0"/>
      <dgm:spPr/>
    </dgm:pt>
    <dgm:pt modelId="{67D77942-C4E7-4ED2-A75F-F78C21A04A71}" type="pres">
      <dgm:prSet presAssocID="{37783E79-7930-4D2E-B917-C819DFAC6D42}" presName="parTx" presStyleLbl="revTx" presStyleIdx="0" presStyleCnt="6">
        <dgm:presLayoutVars>
          <dgm:chMax val="0"/>
          <dgm:chPref val="0"/>
        </dgm:presLayoutVars>
      </dgm:prSet>
      <dgm:spPr/>
    </dgm:pt>
    <dgm:pt modelId="{4466FB55-533F-4C66-98B5-6B33D1E2D909}" type="pres">
      <dgm:prSet presAssocID="{613F4530-95B3-41AA-938B-C05053C8DED6}" presName="sibTrans" presStyleCnt="0"/>
      <dgm:spPr/>
    </dgm:pt>
    <dgm:pt modelId="{EA17D45F-C4E4-4105-884A-A2536B23E12B}" type="pres">
      <dgm:prSet presAssocID="{E3DF517E-50FD-434D-9EDB-782430FDD2F4}" presName="compNode" presStyleCnt="0"/>
      <dgm:spPr/>
    </dgm:pt>
    <dgm:pt modelId="{E0C0A87D-6A20-46BE-8436-CBDC1E017DF2}" type="pres">
      <dgm:prSet presAssocID="{E3DF517E-50FD-434D-9EDB-782430FDD2F4}" presName="bgRect" presStyleLbl="bgShp" presStyleIdx="1" presStyleCnt="6"/>
      <dgm:spPr/>
    </dgm:pt>
    <dgm:pt modelId="{3B355DA7-8863-4B68-AA26-D77E5C232815}" type="pres">
      <dgm:prSet presAssocID="{E3DF517E-50FD-434D-9EDB-782430FDD2F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9462D3F-8F01-4852-B893-753C7E27474C}" type="pres">
      <dgm:prSet presAssocID="{E3DF517E-50FD-434D-9EDB-782430FDD2F4}" presName="spaceRect" presStyleCnt="0"/>
      <dgm:spPr/>
    </dgm:pt>
    <dgm:pt modelId="{E28CD256-45A3-4004-AC14-04F42C7BCA76}" type="pres">
      <dgm:prSet presAssocID="{E3DF517E-50FD-434D-9EDB-782430FDD2F4}" presName="parTx" presStyleLbl="revTx" presStyleIdx="1" presStyleCnt="6">
        <dgm:presLayoutVars>
          <dgm:chMax val="0"/>
          <dgm:chPref val="0"/>
        </dgm:presLayoutVars>
      </dgm:prSet>
      <dgm:spPr/>
    </dgm:pt>
    <dgm:pt modelId="{8FDE22E8-646E-41B3-B742-97EB1DB5DDA4}" type="pres">
      <dgm:prSet presAssocID="{36011EFD-9167-43AB-BCE7-BF3A1D8738B9}" presName="sibTrans" presStyleCnt="0"/>
      <dgm:spPr/>
    </dgm:pt>
    <dgm:pt modelId="{5230A942-54FD-4A79-82BD-84F74C014CBE}" type="pres">
      <dgm:prSet presAssocID="{3767389E-93D7-4BED-A692-9E8FD9798484}" presName="compNode" presStyleCnt="0"/>
      <dgm:spPr/>
    </dgm:pt>
    <dgm:pt modelId="{8F456B1E-48E3-495A-A037-2F9FA953D20C}" type="pres">
      <dgm:prSet presAssocID="{3767389E-93D7-4BED-A692-9E8FD9798484}" presName="bgRect" presStyleLbl="bgShp" presStyleIdx="2" presStyleCnt="6"/>
      <dgm:spPr/>
    </dgm:pt>
    <dgm:pt modelId="{AA43F4DD-910E-4CEB-8158-D98EED5259E9}" type="pres">
      <dgm:prSet presAssocID="{3767389E-93D7-4BED-A692-9E8FD979848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psicle"/>
        </a:ext>
      </dgm:extLst>
    </dgm:pt>
    <dgm:pt modelId="{EC759D4A-10E4-43DF-8466-B03478CA4883}" type="pres">
      <dgm:prSet presAssocID="{3767389E-93D7-4BED-A692-9E8FD9798484}" presName="spaceRect" presStyleCnt="0"/>
      <dgm:spPr/>
    </dgm:pt>
    <dgm:pt modelId="{CF6C61D7-88FB-404C-A236-EF47FB275CD3}" type="pres">
      <dgm:prSet presAssocID="{3767389E-93D7-4BED-A692-9E8FD9798484}" presName="parTx" presStyleLbl="revTx" presStyleIdx="2" presStyleCnt="6">
        <dgm:presLayoutVars>
          <dgm:chMax val="0"/>
          <dgm:chPref val="0"/>
        </dgm:presLayoutVars>
      </dgm:prSet>
      <dgm:spPr/>
    </dgm:pt>
    <dgm:pt modelId="{F29AE919-BCC0-4A70-B275-0D4C07B9BEC8}" type="pres">
      <dgm:prSet presAssocID="{55E1DCB4-ADE2-4B0B-9007-E65204562C80}" presName="sibTrans" presStyleCnt="0"/>
      <dgm:spPr/>
    </dgm:pt>
    <dgm:pt modelId="{31725F66-3EA9-46B4-B04D-98EF3A82521A}" type="pres">
      <dgm:prSet presAssocID="{F8009D24-04B1-4DD9-B961-AB9772515631}" presName="compNode" presStyleCnt="0"/>
      <dgm:spPr/>
    </dgm:pt>
    <dgm:pt modelId="{0F88DAA2-F50A-408C-97E0-2631853736F0}" type="pres">
      <dgm:prSet presAssocID="{F8009D24-04B1-4DD9-B961-AB9772515631}" presName="bgRect" presStyleLbl="bgShp" presStyleIdx="3" presStyleCnt="6"/>
      <dgm:spPr/>
    </dgm:pt>
    <dgm:pt modelId="{B74A38ED-B5F3-4D7B-ABE4-F3E90AA70F06}" type="pres">
      <dgm:prSet presAssocID="{F8009D24-04B1-4DD9-B961-AB977251563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6BEFFF6E-1D03-44BD-9921-DBEA8B60CA9B}" type="pres">
      <dgm:prSet presAssocID="{F8009D24-04B1-4DD9-B961-AB9772515631}" presName="spaceRect" presStyleCnt="0"/>
      <dgm:spPr/>
    </dgm:pt>
    <dgm:pt modelId="{91D45788-1890-4BAA-880E-1BF4B7A8F615}" type="pres">
      <dgm:prSet presAssocID="{F8009D24-04B1-4DD9-B961-AB9772515631}" presName="parTx" presStyleLbl="revTx" presStyleIdx="3" presStyleCnt="6">
        <dgm:presLayoutVars>
          <dgm:chMax val="0"/>
          <dgm:chPref val="0"/>
        </dgm:presLayoutVars>
      </dgm:prSet>
      <dgm:spPr/>
    </dgm:pt>
    <dgm:pt modelId="{E9EA4AF6-B910-48B7-80E9-61F25B846492}" type="pres">
      <dgm:prSet presAssocID="{70F4C0C2-0CF7-49D7-9167-6446B056ADD8}" presName="sibTrans" presStyleCnt="0"/>
      <dgm:spPr/>
    </dgm:pt>
    <dgm:pt modelId="{E76940F8-5B91-40B7-ACF5-B9FCBC591A48}" type="pres">
      <dgm:prSet presAssocID="{D1BF7AA8-7B57-4EF4-90FD-A5B276840F2B}" presName="compNode" presStyleCnt="0"/>
      <dgm:spPr/>
    </dgm:pt>
    <dgm:pt modelId="{89175EAC-6E4E-4D63-9B58-305B1F4D9C61}" type="pres">
      <dgm:prSet presAssocID="{D1BF7AA8-7B57-4EF4-90FD-A5B276840F2B}" presName="bgRect" presStyleLbl="bgShp" presStyleIdx="4" presStyleCnt="6"/>
      <dgm:spPr/>
    </dgm:pt>
    <dgm:pt modelId="{599C4D9D-B85B-4F52-B5C9-CC6D02D1D363}" type="pres">
      <dgm:prSet presAssocID="{D1BF7AA8-7B57-4EF4-90FD-A5B276840F2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ass"/>
        </a:ext>
      </dgm:extLst>
    </dgm:pt>
    <dgm:pt modelId="{9B72402E-E492-4448-842B-76FF8E9B412E}" type="pres">
      <dgm:prSet presAssocID="{D1BF7AA8-7B57-4EF4-90FD-A5B276840F2B}" presName="spaceRect" presStyleCnt="0"/>
      <dgm:spPr/>
    </dgm:pt>
    <dgm:pt modelId="{181235BF-A611-4936-9DB5-A8E9F1670915}" type="pres">
      <dgm:prSet presAssocID="{D1BF7AA8-7B57-4EF4-90FD-A5B276840F2B}" presName="parTx" presStyleLbl="revTx" presStyleIdx="4" presStyleCnt="6">
        <dgm:presLayoutVars>
          <dgm:chMax val="0"/>
          <dgm:chPref val="0"/>
        </dgm:presLayoutVars>
      </dgm:prSet>
      <dgm:spPr/>
    </dgm:pt>
    <dgm:pt modelId="{BCDCB6F7-DA92-4D6D-991D-AA90F2244788}" type="pres">
      <dgm:prSet presAssocID="{57CA002D-2366-4654-974D-91B525CC994C}" presName="sibTrans" presStyleCnt="0"/>
      <dgm:spPr/>
    </dgm:pt>
    <dgm:pt modelId="{299278EA-B9B3-42F5-B18D-CA65E77CD694}" type="pres">
      <dgm:prSet presAssocID="{31A1F1DE-70FB-4300-B318-8CF1FCB4F068}" presName="compNode" presStyleCnt="0"/>
      <dgm:spPr/>
    </dgm:pt>
    <dgm:pt modelId="{6E218ED3-67B6-4B5A-AD98-C0D2A8849142}" type="pres">
      <dgm:prSet presAssocID="{31A1F1DE-70FB-4300-B318-8CF1FCB4F068}" presName="bgRect" presStyleLbl="bgShp" presStyleIdx="5" presStyleCnt="6"/>
      <dgm:spPr/>
    </dgm:pt>
    <dgm:pt modelId="{5F35977F-E9E8-4BB7-95A7-71621F01436E}" type="pres">
      <dgm:prSet presAssocID="{31A1F1DE-70FB-4300-B318-8CF1FCB4F06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"/>
        </a:ext>
      </dgm:extLst>
    </dgm:pt>
    <dgm:pt modelId="{D10BA00E-08D0-4C4D-86B3-C5226F707EE8}" type="pres">
      <dgm:prSet presAssocID="{31A1F1DE-70FB-4300-B318-8CF1FCB4F068}" presName="spaceRect" presStyleCnt="0"/>
      <dgm:spPr/>
    </dgm:pt>
    <dgm:pt modelId="{C19DE646-BDFD-4EDD-8715-CA2731559B11}" type="pres">
      <dgm:prSet presAssocID="{31A1F1DE-70FB-4300-B318-8CF1FCB4F06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192C402-AC5D-438D-AC72-4554A47DB4E0}" srcId="{67389288-9494-4D0C-B59C-961AD5B640BB}" destId="{D1BF7AA8-7B57-4EF4-90FD-A5B276840F2B}" srcOrd="4" destOrd="0" parTransId="{7F26BDCD-EFFB-44D5-ACCB-95DACE37751D}" sibTransId="{57CA002D-2366-4654-974D-91B525CC994C}"/>
    <dgm:cxn modelId="{B6299C03-44AB-42FD-8CE1-C46C68B693ED}" srcId="{67389288-9494-4D0C-B59C-961AD5B640BB}" destId="{3767389E-93D7-4BED-A692-9E8FD9798484}" srcOrd="2" destOrd="0" parTransId="{C1CC9A98-AC8C-4842-897B-C54328558EA2}" sibTransId="{55E1DCB4-ADE2-4B0B-9007-E65204562C80}"/>
    <dgm:cxn modelId="{765BE225-CDAA-43F2-A59D-E4340C682E35}" type="presOf" srcId="{3767389E-93D7-4BED-A692-9E8FD9798484}" destId="{CF6C61D7-88FB-404C-A236-EF47FB275CD3}" srcOrd="0" destOrd="0" presId="urn:microsoft.com/office/officeart/2018/2/layout/IconVerticalSolidList"/>
    <dgm:cxn modelId="{DCBB1E2C-12C1-4DD5-82C9-EF11EF475483}" srcId="{67389288-9494-4D0C-B59C-961AD5B640BB}" destId="{E3DF517E-50FD-434D-9EDB-782430FDD2F4}" srcOrd="1" destOrd="0" parTransId="{0717E29B-185F-470F-AC67-20CF97B1F1A8}" sibTransId="{36011EFD-9167-43AB-BCE7-BF3A1D8738B9}"/>
    <dgm:cxn modelId="{F94C4C35-49B4-4B53-894C-CB6B56CB472C}" type="presOf" srcId="{31A1F1DE-70FB-4300-B318-8CF1FCB4F068}" destId="{C19DE646-BDFD-4EDD-8715-CA2731559B11}" srcOrd="0" destOrd="0" presId="urn:microsoft.com/office/officeart/2018/2/layout/IconVerticalSolidList"/>
    <dgm:cxn modelId="{5B9CDC36-F0D8-49F5-BB07-5A1C532CCC02}" srcId="{67389288-9494-4D0C-B59C-961AD5B640BB}" destId="{F8009D24-04B1-4DD9-B961-AB9772515631}" srcOrd="3" destOrd="0" parTransId="{894B097F-F5EE-4D62-9DDE-B424A4281654}" sibTransId="{70F4C0C2-0CF7-49D7-9167-6446B056ADD8}"/>
    <dgm:cxn modelId="{315A7A40-0DC6-48A4-87F1-61C809CEBCC8}" type="presOf" srcId="{67389288-9494-4D0C-B59C-961AD5B640BB}" destId="{EFAF28B4-959D-462F-BF89-6DC18C160DF7}" srcOrd="0" destOrd="0" presId="urn:microsoft.com/office/officeart/2018/2/layout/IconVerticalSolidList"/>
    <dgm:cxn modelId="{3B1E124B-CED7-411B-AE1E-AAD8706B659B}" type="presOf" srcId="{E3DF517E-50FD-434D-9EDB-782430FDD2F4}" destId="{E28CD256-45A3-4004-AC14-04F42C7BCA76}" srcOrd="0" destOrd="0" presId="urn:microsoft.com/office/officeart/2018/2/layout/IconVerticalSolidList"/>
    <dgm:cxn modelId="{9E3FB86D-DF3C-4CA3-B52B-E56FB08C1B94}" type="presOf" srcId="{F8009D24-04B1-4DD9-B961-AB9772515631}" destId="{91D45788-1890-4BAA-880E-1BF4B7A8F615}" srcOrd="0" destOrd="0" presId="urn:microsoft.com/office/officeart/2018/2/layout/IconVerticalSolidList"/>
    <dgm:cxn modelId="{C7B9BB51-BE6A-4C41-844C-2125DD5E66A6}" type="presOf" srcId="{D1BF7AA8-7B57-4EF4-90FD-A5B276840F2B}" destId="{181235BF-A611-4936-9DB5-A8E9F1670915}" srcOrd="0" destOrd="0" presId="urn:microsoft.com/office/officeart/2018/2/layout/IconVerticalSolidList"/>
    <dgm:cxn modelId="{90257CB3-DF90-4F88-8552-D96588E4C8F5}" type="presOf" srcId="{37783E79-7930-4D2E-B917-C819DFAC6D42}" destId="{67D77942-C4E7-4ED2-A75F-F78C21A04A71}" srcOrd="0" destOrd="0" presId="urn:microsoft.com/office/officeart/2018/2/layout/IconVerticalSolidList"/>
    <dgm:cxn modelId="{CC09C6BB-318E-4F0C-BE55-33309D0C358D}" srcId="{67389288-9494-4D0C-B59C-961AD5B640BB}" destId="{31A1F1DE-70FB-4300-B318-8CF1FCB4F068}" srcOrd="5" destOrd="0" parTransId="{F529D7A2-21EA-466E-88F9-189030179339}" sibTransId="{341E1922-FBD8-400C-B3C2-52568A56B53B}"/>
    <dgm:cxn modelId="{EAC6F5CC-07B7-4301-8D2B-5893147DAFAB}" srcId="{67389288-9494-4D0C-B59C-961AD5B640BB}" destId="{37783E79-7930-4D2E-B917-C819DFAC6D42}" srcOrd="0" destOrd="0" parTransId="{55F640E4-9DCE-45D9-B500-93795FDCBA6C}" sibTransId="{613F4530-95B3-41AA-938B-C05053C8DED6}"/>
    <dgm:cxn modelId="{D8153A01-A9E1-4D52-B871-3154F2713BC1}" type="presParOf" srcId="{EFAF28B4-959D-462F-BF89-6DC18C160DF7}" destId="{7545DB45-4E14-452D-82BB-188050622AFD}" srcOrd="0" destOrd="0" presId="urn:microsoft.com/office/officeart/2018/2/layout/IconVerticalSolidList"/>
    <dgm:cxn modelId="{5BC92CEC-4B65-4278-8509-FA35EC0C1D4F}" type="presParOf" srcId="{7545DB45-4E14-452D-82BB-188050622AFD}" destId="{E2A66E63-9B81-4A26-876F-5D272B2A38FA}" srcOrd="0" destOrd="0" presId="urn:microsoft.com/office/officeart/2018/2/layout/IconVerticalSolidList"/>
    <dgm:cxn modelId="{CBE950E0-F496-49DB-ABF7-3EFF2627DA56}" type="presParOf" srcId="{7545DB45-4E14-452D-82BB-188050622AFD}" destId="{06AF3C97-B823-4B2E-B068-9558640665A5}" srcOrd="1" destOrd="0" presId="urn:microsoft.com/office/officeart/2018/2/layout/IconVerticalSolidList"/>
    <dgm:cxn modelId="{D8FEBE9C-06D3-4537-98CD-C77B8EA052E5}" type="presParOf" srcId="{7545DB45-4E14-452D-82BB-188050622AFD}" destId="{C497C85C-05BF-4A3A-AED1-AA177ACEF5E1}" srcOrd="2" destOrd="0" presId="urn:microsoft.com/office/officeart/2018/2/layout/IconVerticalSolidList"/>
    <dgm:cxn modelId="{78013F24-CACE-4FAA-AF94-A99C7A5BCF47}" type="presParOf" srcId="{7545DB45-4E14-452D-82BB-188050622AFD}" destId="{67D77942-C4E7-4ED2-A75F-F78C21A04A71}" srcOrd="3" destOrd="0" presId="urn:microsoft.com/office/officeart/2018/2/layout/IconVerticalSolidList"/>
    <dgm:cxn modelId="{5C6C3255-A328-4317-BD71-1AA0ACAFFE27}" type="presParOf" srcId="{EFAF28B4-959D-462F-BF89-6DC18C160DF7}" destId="{4466FB55-533F-4C66-98B5-6B33D1E2D909}" srcOrd="1" destOrd="0" presId="urn:microsoft.com/office/officeart/2018/2/layout/IconVerticalSolidList"/>
    <dgm:cxn modelId="{8B932E1D-2D05-4730-9055-0F9665ABF744}" type="presParOf" srcId="{EFAF28B4-959D-462F-BF89-6DC18C160DF7}" destId="{EA17D45F-C4E4-4105-884A-A2536B23E12B}" srcOrd="2" destOrd="0" presId="urn:microsoft.com/office/officeart/2018/2/layout/IconVerticalSolidList"/>
    <dgm:cxn modelId="{571D9AF2-70C6-4074-A57F-FE4865B84E68}" type="presParOf" srcId="{EA17D45F-C4E4-4105-884A-A2536B23E12B}" destId="{E0C0A87D-6A20-46BE-8436-CBDC1E017DF2}" srcOrd="0" destOrd="0" presId="urn:microsoft.com/office/officeart/2018/2/layout/IconVerticalSolidList"/>
    <dgm:cxn modelId="{770917E5-2F6A-4285-A40B-4891ABF9BDA9}" type="presParOf" srcId="{EA17D45F-C4E4-4105-884A-A2536B23E12B}" destId="{3B355DA7-8863-4B68-AA26-D77E5C232815}" srcOrd="1" destOrd="0" presId="urn:microsoft.com/office/officeart/2018/2/layout/IconVerticalSolidList"/>
    <dgm:cxn modelId="{BC9BD3A3-7D6C-49AD-92AE-B877F27B8C4C}" type="presParOf" srcId="{EA17D45F-C4E4-4105-884A-A2536B23E12B}" destId="{69462D3F-8F01-4852-B893-753C7E27474C}" srcOrd="2" destOrd="0" presId="urn:microsoft.com/office/officeart/2018/2/layout/IconVerticalSolidList"/>
    <dgm:cxn modelId="{0463ED49-92E1-4804-87D9-F1A579FCA0AB}" type="presParOf" srcId="{EA17D45F-C4E4-4105-884A-A2536B23E12B}" destId="{E28CD256-45A3-4004-AC14-04F42C7BCA76}" srcOrd="3" destOrd="0" presId="urn:microsoft.com/office/officeart/2018/2/layout/IconVerticalSolidList"/>
    <dgm:cxn modelId="{918632B7-EF18-460B-BDDC-95305D76F8B1}" type="presParOf" srcId="{EFAF28B4-959D-462F-BF89-6DC18C160DF7}" destId="{8FDE22E8-646E-41B3-B742-97EB1DB5DDA4}" srcOrd="3" destOrd="0" presId="urn:microsoft.com/office/officeart/2018/2/layout/IconVerticalSolidList"/>
    <dgm:cxn modelId="{2A416DAF-4CC2-4DE4-8E9A-25ECCBE37A2B}" type="presParOf" srcId="{EFAF28B4-959D-462F-BF89-6DC18C160DF7}" destId="{5230A942-54FD-4A79-82BD-84F74C014CBE}" srcOrd="4" destOrd="0" presId="urn:microsoft.com/office/officeart/2018/2/layout/IconVerticalSolidList"/>
    <dgm:cxn modelId="{729C341B-F4AA-4458-A1DC-1C1FBFE96B85}" type="presParOf" srcId="{5230A942-54FD-4A79-82BD-84F74C014CBE}" destId="{8F456B1E-48E3-495A-A037-2F9FA953D20C}" srcOrd="0" destOrd="0" presId="urn:microsoft.com/office/officeart/2018/2/layout/IconVerticalSolidList"/>
    <dgm:cxn modelId="{295F2B37-2F20-49E2-85B2-F0154F88E1CE}" type="presParOf" srcId="{5230A942-54FD-4A79-82BD-84F74C014CBE}" destId="{AA43F4DD-910E-4CEB-8158-D98EED5259E9}" srcOrd="1" destOrd="0" presId="urn:microsoft.com/office/officeart/2018/2/layout/IconVerticalSolidList"/>
    <dgm:cxn modelId="{BF837852-6016-476A-91EA-2DDBB3C02D98}" type="presParOf" srcId="{5230A942-54FD-4A79-82BD-84F74C014CBE}" destId="{EC759D4A-10E4-43DF-8466-B03478CA4883}" srcOrd="2" destOrd="0" presId="urn:microsoft.com/office/officeart/2018/2/layout/IconVerticalSolidList"/>
    <dgm:cxn modelId="{A88027B5-3B02-4A37-A3FA-40651B87B855}" type="presParOf" srcId="{5230A942-54FD-4A79-82BD-84F74C014CBE}" destId="{CF6C61D7-88FB-404C-A236-EF47FB275CD3}" srcOrd="3" destOrd="0" presId="urn:microsoft.com/office/officeart/2018/2/layout/IconVerticalSolidList"/>
    <dgm:cxn modelId="{3D358FF4-06F9-43E7-A469-ADEEC3DF47FF}" type="presParOf" srcId="{EFAF28B4-959D-462F-BF89-6DC18C160DF7}" destId="{F29AE919-BCC0-4A70-B275-0D4C07B9BEC8}" srcOrd="5" destOrd="0" presId="urn:microsoft.com/office/officeart/2018/2/layout/IconVerticalSolidList"/>
    <dgm:cxn modelId="{5F55CD6F-D8F0-4376-B1F3-308E784CCA4B}" type="presParOf" srcId="{EFAF28B4-959D-462F-BF89-6DC18C160DF7}" destId="{31725F66-3EA9-46B4-B04D-98EF3A82521A}" srcOrd="6" destOrd="0" presId="urn:microsoft.com/office/officeart/2018/2/layout/IconVerticalSolidList"/>
    <dgm:cxn modelId="{487A0111-A87F-4AAD-A99B-27D35C31D3C6}" type="presParOf" srcId="{31725F66-3EA9-46B4-B04D-98EF3A82521A}" destId="{0F88DAA2-F50A-408C-97E0-2631853736F0}" srcOrd="0" destOrd="0" presId="urn:microsoft.com/office/officeart/2018/2/layout/IconVerticalSolidList"/>
    <dgm:cxn modelId="{3E594D81-0345-421D-A1DC-941333D05EB7}" type="presParOf" srcId="{31725F66-3EA9-46B4-B04D-98EF3A82521A}" destId="{B74A38ED-B5F3-4D7B-ABE4-F3E90AA70F06}" srcOrd="1" destOrd="0" presId="urn:microsoft.com/office/officeart/2018/2/layout/IconVerticalSolidList"/>
    <dgm:cxn modelId="{65962ABE-9803-4951-86B2-983A8F89980A}" type="presParOf" srcId="{31725F66-3EA9-46B4-B04D-98EF3A82521A}" destId="{6BEFFF6E-1D03-44BD-9921-DBEA8B60CA9B}" srcOrd="2" destOrd="0" presId="urn:microsoft.com/office/officeart/2018/2/layout/IconVerticalSolidList"/>
    <dgm:cxn modelId="{658D1A2E-4D8C-4184-AB09-30BD008C5B5A}" type="presParOf" srcId="{31725F66-3EA9-46B4-B04D-98EF3A82521A}" destId="{91D45788-1890-4BAA-880E-1BF4B7A8F615}" srcOrd="3" destOrd="0" presId="urn:microsoft.com/office/officeart/2018/2/layout/IconVerticalSolidList"/>
    <dgm:cxn modelId="{039C0C81-AD0F-46EE-8940-E4CEB818CEC0}" type="presParOf" srcId="{EFAF28B4-959D-462F-BF89-6DC18C160DF7}" destId="{E9EA4AF6-B910-48B7-80E9-61F25B846492}" srcOrd="7" destOrd="0" presId="urn:microsoft.com/office/officeart/2018/2/layout/IconVerticalSolidList"/>
    <dgm:cxn modelId="{0AB8B9C2-4B92-4DD4-B97C-CBDD6C4A9F18}" type="presParOf" srcId="{EFAF28B4-959D-462F-BF89-6DC18C160DF7}" destId="{E76940F8-5B91-40B7-ACF5-B9FCBC591A48}" srcOrd="8" destOrd="0" presId="urn:microsoft.com/office/officeart/2018/2/layout/IconVerticalSolidList"/>
    <dgm:cxn modelId="{1A32F017-3C34-4C91-BF52-272976310674}" type="presParOf" srcId="{E76940F8-5B91-40B7-ACF5-B9FCBC591A48}" destId="{89175EAC-6E4E-4D63-9B58-305B1F4D9C61}" srcOrd="0" destOrd="0" presId="urn:microsoft.com/office/officeart/2018/2/layout/IconVerticalSolidList"/>
    <dgm:cxn modelId="{D17BB326-761E-4D78-B3F4-92C7E1B19EC0}" type="presParOf" srcId="{E76940F8-5B91-40B7-ACF5-B9FCBC591A48}" destId="{599C4D9D-B85B-4F52-B5C9-CC6D02D1D363}" srcOrd="1" destOrd="0" presId="urn:microsoft.com/office/officeart/2018/2/layout/IconVerticalSolidList"/>
    <dgm:cxn modelId="{0079B000-E9C0-41FB-84C7-8C0C3E1FF8CD}" type="presParOf" srcId="{E76940F8-5B91-40B7-ACF5-B9FCBC591A48}" destId="{9B72402E-E492-4448-842B-76FF8E9B412E}" srcOrd="2" destOrd="0" presId="urn:microsoft.com/office/officeart/2018/2/layout/IconVerticalSolidList"/>
    <dgm:cxn modelId="{6BD4EEA8-E63A-4F69-9322-93980B1A3BDA}" type="presParOf" srcId="{E76940F8-5B91-40B7-ACF5-B9FCBC591A48}" destId="{181235BF-A611-4936-9DB5-A8E9F1670915}" srcOrd="3" destOrd="0" presId="urn:microsoft.com/office/officeart/2018/2/layout/IconVerticalSolidList"/>
    <dgm:cxn modelId="{1F5BF4D8-15CF-456B-9980-6D33803F6C23}" type="presParOf" srcId="{EFAF28B4-959D-462F-BF89-6DC18C160DF7}" destId="{BCDCB6F7-DA92-4D6D-991D-AA90F2244788}" srcOrd="9" destOrd="0" presId="urn:microsoft.com/office/officeart/2018/2/layout/IconVerticalSolidList"/>
    <dgm:cxn modelId="{4DCDEAEC-4D4E-452D-9451-E6D709A3106C}" type="presParOf" srcId="{EFAF28B4-959D-462F-BF89-6DC18C160DF7}" destId="{299278EA-B9B3-42F5-B18D-CA65E77CD694}" srcOrd="10" destOrd="0" presId="urn:microsoft.com/office/officeart/2018/2/layout/IconVerticalSolidList"/>
    <dgm:cxn modelId="{0AB615CA-B9BD-4FD9-ADA6-C52656C6CFDA}" type="presParOf" srcId="{299278EA-B9B3-42F5-B18D-CA65E77CD694}" destId="{6E218ED3-67B6-4B5A-AD98-C0D2A8849142}" srcOrd="0" destOrd="0" presId="urn:microsoft.com/office/officeart/2018/2/layout/IconVerticalSolidList"/>
    <dgm:cxn modelId="{3EB37F58-2FD4-4DE3-AD9E-68CDB6866CAE}" type="presParOf" srcId="{299278EA-B9B3-42F5-B18D-CA65E77CD694}" destId="{5F35977F-E9E8-4BB7-95A7-71621F01436E}" srcOrd="1" destOrd="0" presId="urn:microsoft.com/office/officeart/2018/2/layout/IconVerticalSolidList"/>
    <dgm:cxn modelId="{F742364E-E07F-492D-8600-5900BDD4F90D}" type="presParOf" srcId="{299278EA-B9B3-42F5-B18D-CA65E77CD694}" destId="{D10BA00E-08D0-4C4D-86B3-C5226F707EE8}" srcOrd="2" destOrd="0" presId="urn:microsoft.com/office/officeart/2018/2/layout/IconVerticalSolidList"/>
    <dgm:cxn modelId="{AA279028-A0A9-4801-B3C7-1BB07167D14D}" type="presParOf" srcId="{299278EA-B9B3-42F5-B18D-CA65E77CD694}" destId="{C19DE646-BDFD-4EDD-8715-CA2731559B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CB7CE9-5420-4CCE-8008-50910FF7DC4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4B1C177-576F-47F8-B078-7B5591C34CF1}">
      <dgm:prSet/>
      <dgm:spPr/>
      <dgm:t>
        <a:bodyPr/>
        <a:lstStyle/>
        <a:p>
          <a:r>
            <a:rPr lang="en-CA" dirty="0"/>
            <a:t>AUTO ROUTER : The software automatically lays the route for the component's connections.</a:t>
          </a:r>
          <a:endParaRPr lang="en-US" dirty="0"/>
        </a:p>
      </dgm:t>
    </dgm:pt>
    <dgm:pt modelId="{D78DCF6A-23B9-4341-8E45-11C4E62E5F20}" type="parTrans" cxnId="{58B67C83-58BF-4C6D-838A-07A339647D15}">
      <dgm:prSet/>
      <dgm:spPr/>
      <dgm:t>
        <a:bodyPr/>
        <a:lstStyle/>
        <a:p>
          <a:endParaRPr lang="en-US"/>
        </a:p>
      </dgm:t>
    </dgm:pt>
    <dgm:pt modelId="{18912BF2-5C22-446F-95F9-EC6649AC8CDA}" type="sibTrans" cxnId="{58B67C83-58BF-4C6D-838A-07A339647D15}">
      <dgm:prSet/>
      <dgm:spPr/>
      <dgm:t>
        <a:bodyPr/>
        <a:lstStyle/>
        <a:p>
          <a:endParaRPr lang="en-US"/>
        </a:p>
      </dgm:t>
    </dgm:pt>
    <dgm:pt modelId="{E59A7A25-0579-4C1F-90DF-B23CE0FB0975}">
      <dgm:prSet/>
      <dgm:spPr/>
      <dgm:t>
        <a:bodyPr/>
        <a:lstStyle/>
        <a:p>
          <a:r>
            <a:rPr lang="en-CA"/>
            <a:t>DIFFERENTIAL PAIR ROUTING : This is nothing but manual routing. In this method, we select “Track” tool from the PCB Tools and lay the route among all the member components.</a:t>
          </a:r>
          <a:endParaRPr lang="en-US"/>
        </a:p>
      </dgm:t>
    </dgm:pt>
    <dgm:pt modelId="{366BD4D0-E752-4A1E-A0D9-07F97B126074}" type="parTrans" cxnId="{2F0B43AB-40A3-4D40-8F12-2A7B130B31AD}">
      <dgm:prSet/>
      <dgm:spPr/>
      <dgm:t>
        <a:bodyPr/>
        <a:lstStyle/>
        <a:p>
          <a:endParaRPr lang="en-US"/>
        </a:p>
      </dgm:t>
    </dgm:pt>
    <dgm:pt modelId="{D71F64FC-11D5-49FD-938E-C7C284EA19CE}" type="sibTrans" cxnId="{2F0B43AB-40A3-4D40-8F12-2A7B130B31AD}">
      <dgm:prSet/>
      <dgm:spPr/>
      <dgm:t>
        <a:bodyPr/>
        <a:lstStyle/>
        <a:p>
          <a:endParaRPr lang="en-US"/>
        </a:p>
      </dgm:t>
    </dgm:pt>
    <dgm:pt modelId="{4E47F3E7-FFAD-44A6-9D98-50044088A722}">
      <dgm:prSet/>
      <dgm:spPr/>
      <dgm:t>
        <a:bodyPr/>
        <a:lstStyle/>
        <a:p>
          <a:r>
            <a:rPr lang="en-CA"/>
            <a:t>Auto router drawback: At times, the software cannot associate a route automatically and we need to check for any incomplete routing and perform manually.</a:t>
          </a:r>
          <a:endParaRPr lang="en-US"/>
        </a:p>
      </dgm:t>
    </dgm:pt>
    <dgm:pt modelId="{1EF83E2D-4A2F-45FC-99D3-BC15F5926816}" type="parTrans" cxnId="{4B84D752-63FA-4750-86C1-628BD5C9187F}">
      <dgm:prSet/>
      <dgm:spPr/>
      <dgm:t>
        <a:bodyPr/>
        <a:lstStyle/>
        <a:p>
          <a:endParaRPr lang="en-US"/>
        </a:p>
      </dgm:t>
    </dgm:pt>
    <dgm:pt modelId="{78E77805-45B2-47A2-B826-2141D36ACECB}" type="sibTrans" cxnId="{4B84D752-63FA-4750-86C1-628BD5C9187F}">
      <dgm:prSet/>
      <dgm:spPr/>
      <dgm:t>
        <a:bodyPr/>
        <a:lstStyle/>
        <a:p>
          <a:endParaRPr lang="en-US"/>
        </a:p>
      </dgm:t>
    </dgm:pt>
    <dgm:pt modelId="{5CFDB421-F47F-4EC9-9E96-29B5A8BAFEE0}" type="pres">
      <dgm:prSet presAssocID="{DDCB7CE9-5420-4CCE-8008-50910FF7DC45}" presName="root" presStyleCnt="0">
        <dgm:presLayoutVars>
          <dgm:dir/>
          <dgm:resizeHandles val="exact"/>
        </dgm:presLayoutVars>
      </dgm:prSet>
      <dgm:spPr/>
    </dgm:pt>
    <dgm:pt modelId="{8BAC1E9C-3C76-45E7-A242-E0D77D509983}" type="pres">
      <dgm:prSet presAssocID="{14B1C177-576F-47F8-B078-7B5591C34CF1}" presName="compNode" presStyleCnt="0"/>
      <dgm:spPr/>
    </dgm:pt>
    <dgm:pt modelId="{41D570DC-CCDB-4D34-A6D2-68D367BC9868}" type="pres">
      <dgm:prSet presAssocID="{14B1C177-576F-47F8-B078-7B5591C34CF1}" presName="bgRect" presStyleLbl="bgShp" presStyleIdx="0" presStyleCnt="3"/>
      <dgm:spPr/>
    </dgm:pt>
    <dgm:pt modelId="{5C3A588D-0FEA-49DC-A018-6888EFA754DB}" type="pres">
      <dgm:prSet presAssocID="{14B1C177-576F-47F8-B078-7B5591C34C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2E05D49C-EEC6-4B5E-A481-3B4E8EE85B81}" type="pres">
      <dgm:prSet presAssocID="{14B1C177-576F-47F8-B078-7B5591C34CF1}" presName="spaceRect" presStyleCnt="0"/>
      <dgm:spPr/>
    </dgm:pt>
    <dgm:pt modelId="{9B93CDA3-F7EA-4EFD-BDE4-D2D36BC9C27D}" type="pres">
      <dgm:prSet presAssocID="{14B1C177-576F-47F8-B078-7B5591C34CF1}" presName="parTx" presStyleLbl="revTx" presStyleIdx="0" presStyleCnt="3">
        <dgm:presLayoutVars>
          <dgm:chMax val="0"/>
          <dgm:chPref val="0"/>
        </dgm:presLayoutVars>
      </dgm:prSet>
      <dgm:spPr/>
    </dgm:pt>
    <dgm:pt modelId="{8FCE5337-FFBA-4E4B-AB33-6C060275AAE1}" type="pres">
      <dgm:prSet presAssocID="{18912BF2-5C22-446F-95F9-EC6649AC8CDA}" presName="sibTrans" presStyleCnt="0"/>
      <dgm:spPr/>
    </dgm:pt>
    <dgm:pt modelId="{A2352DB4-64C7-4643-A9DC-BA8CE39FD28C}" type="pres">
      <dgm:prSet presAssocID="{E59A7A25-0579-4C1F-90DF-B23CE0FB0975}" presName="compNode" presStyleCnt="0"/>
      <dgm:spPr/>
    </dgm:pt>
    <dgm:pt modelId="{F8189333-11C6-4D8F-A7BC-DE13988CAB6A}" type="pres">
      <dgm:prSet presAssocID="{E59A7A25-0579-4C1F-90DF-B23CE0FB0975}" presName="bgRect" presStyleLbl="bgShp" presStyleIdx="1" presStyleCnt="3"/>
      <dgm:spPr/>
    </dgm:pt>
    <dgm:pt modelId="{7A1CC337-8495-48F0-BA83-607ED061416E}" type="pres">
      <dgm:prSet presAssocID="{E59A7A25-0579-4C1F-90DF-B23CE0FB097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28265BD-8018-438E-A5E0-5AB2574568D2}" type="pres">
      <dgm:prSet presAssocID="{E59A7A25-0579-4C1F-90DF-B23CE0FB0975}" presName="spaceRect" presStyleCnt="0"/>
      <dgm:spPr/>
    </dgm:pt>
    <dgm:pt modelId="{C9D4BDEA-3071-4257-982C-7CE8B0C971D1}" type="pres">
      <dgm:prSet presAssocID="{E59A7A25-0579-4C1F-90DF-B23CE0FB0975}" presName="parTx" presStyleLbl="revTx" presStyleIdx="1" presStyleCnt="3">
        <dgm:presLayoutVars>
          <dgm:chMax val="0"/>
          <dgm:chPref val="0"/>
        </dgm:presLayoutVars>
      </dgm:prSet>
      <dgm:spPr/>
    </dgm:pt>
    <dgm:pt modelId="{1B5D48AB-9D25-472B-81CA-0629DEE382D4}" type="pres">
      <dgm:prSet presAssocID="{D71F64FC-11D5-49FD-938E-C7C284EA19CE}" presName="sibTrans" presStyleCnt="0"/>
      <dgm:spPr/>
    </dgm:pt>
    <dgm:pt modelId="{FC27FBB0-9172-4DF4-B103-FB848C75C863}" type="pres">
      <dgm:prSet presAssocID="{4E47F3E7-FFAD-44A6-9D98-50044088A722}" presName="compNode" presStyleCnt="0"/>
      <dgm:spPr/>
    </dgm:pt>
    <dgm:pt modelId="{D8282EB6-80D7-4E2F-A51B-B25333F3B621}" type="pres">
      <dgm:prSet presAssocID="{4E47F3E7-FFAD-44A6-9D98-50044088A722}" presName="bgRect" presStyleLbl="bgShp" presStyleIdx="2" presStyleCnt="3"/>
      <dgm:spPr/>
    </dgm:pt>
    <dgm:pt modelId="{D7972478-77C7-43F9-8E84-F91C3E4A723B}" type="pres">
      <dgm:prSet presAssocID="{4E47F3E7-FFAD-44A6-9D98-50044088A72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CE2CC62-D531-470D-AA76-94660C3AA4D6}" type="pres">
      <dgm:prSet presAssocID="{4E47F3E7-FFAD-44A6-9D98-50044088A722}" presName="spaceRect" presStyleCnt="0"/>
      <dgm:spPr/>
    </dgm:pt>
    <dgm:pt modelId="{A537FC54-3EA7-470C-BED4-46B277EADD8E}" type="pres">
      <dgm:prSet presAssocID="{4E47F3E7-FFAD-44A6-9D98-50044088A72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21E0E02-959B-4BC5-A395-317839E732E2}" type="presOf" srcId="{E59A7A25-0579-4C1F-90DF-B23CE0FB0975}" destId="{C9D4BDEA-3071-4257-982C-7CE8B0C971D1}" srcOrd="0" destOrd="0" presId="urn:microsoft.com/office/officeart/2018/2/layout/IconVerticalSolidList"/>
    <dgm:cxn modelId="{E225335D-3809-4226-8119-BF18AB4F17C4}" type="presOf" srcId="{14B1C177-576F-47F8-B078-7B5591C34CF1}" destId="{9B93CDA3-F7EA-4EFD-BDE4-D2D36BC9C27D}" srcOrd="0" destOrd="0" presId="urn:microsoft.com/office/officeart/2018/2/layout/IconVerticalSolidList"/>
    <dgm:cxn modelId="{6333A26E-630F-4672-94A6-17BEF1EE068C}" type="presOf" srcId="{4E47F3E7-FFAD-44A6-9D98-50044088A722}" destId="{A537FC54-3EA7-470C-BED4-46B277EADD8E}" srcOrd="0" destOrd="0" presId="urn:microsoft.com/office/officeart/2018/2/layout/IconVerticalSolidList"/>
    <dgm:cxn modelId="{4B84D752-63FA-4750-86C1-628BD5C9187F}" srcId="{DDCB7CE9-5420-4CCE-8008-50910FF7DC45}" destId="{4E47F3E7-FFAD-44A6-9D98-50044088A722}" srcOrd="2" destOrd="0" parTransId="{1EF83E2D-4A2F-45FC-99D3-BC15F5926816}" sibTransId="{78E77805-45B2-47A2-B826-2141D36ACECB}"/>
    <dgm:cxn modelId="{58B67C83-58BF-4C6D-838A-07A339647D15}" srcId="{DDCB7CE9-5420-4CCE-8008-50910FF7DC45}" destId="{14B1C177-576F-47F8-B078-7B5591C34CF1}" srcOrd="0" destOrd="0" parTransId="{D78DCF6A-23B9-4341-8E45-11C4E62E5F20}" sibTransId="{18912BF2-5C22-446F-95F9-EC6649AC8CDA}"/>
    <dgm:cxn modelId="{B8F14B90-35B5-41C1-8F1A-9AF77024FD34}" type="presOf" srcId="{DDCB7CE9-5420-4CCE-8008-50910FF7DC45}" destId="{5CFDB421-F47F-4EC9-9E96-29B5A8BAFEE0}" srcOrd="0" destOrd="0" presId="urn:microsoft.com/office/officeart/2018/2/layout/IconVerticalSolidList"/>
    <dgm:cxn modelId="{2F0B43AB-40A3-4D40-8F12-2A7B130B31AD}" srcId="{DDCB7CE9-5420-4CCE-8008-50910FF7DC45}" destId="{E59A7A25-0579-4C1F-90DF-B23CE0FB0975}" srcOrd="1" destOrd="0" parTransId="{366BD4D0-E752-4A1E-A0D9-07F97B126074}" sibTransId="{D71F64FC-11D5-49FD-938E-C7C284EA19CE}"/>
    <dgm:cxn modelId="{723344DC-826C-4EAC-9687-3A45B14E763D}" type="presParOf" srcId="{5CFDB421-F47F-4EC9-9E96-29B5A8BAFEE0}" destId="{8BAC1E9C-3C76-45E7-A242-E0D77D509983}" srcOrd="0" destOrd="0" presId="urn:microsoft.com/office/officeart/2018/2/layout/IconVerticalSolidList"/>
    <dgm:cxn modelId="{4E7E80B3-0CA5-476B-96C6-E1D59AE86A9F}" type="presParOf" srcId="{8BAC1E9C-3C76-45E7-A242-E0D77D509983}" destId="{41D570DC-CCDB-4D34-A6D2-68D367BC9868}" srcOrd="0" destOrd="0" presId="urn:microsoft.com/office/officeart/2018/2/layout/IconVerticalSolidList"/>
    <dgm:cxn modelId="{1B172057-7972-46ED-B440-73C08E8F3A7D}" type="presParOf" srcId="{8BAC1E9C-3C76-45E7-A242-E0D77D509983}" destId="{5C3A588D-0FEA-49DC-A018-6888EFA754DB}" srcOrd="1" destOrd="0" presId="urn:microsoft.com/office/officeart/2018/2/layout/IconVerticalSolidList"/>
    <dgm:cxn modelId="{701B976C-0053-4083-9C87-329FF6189158}" type="presParOf" srcId="{8BAC1E9C-3C76-45E7-A242-E0D77D509983}" destId="{2E05D49C-EEC6-4B5E-A481-3B4E8EE85B81}" srcOrd="2" destOrd="0" presId="urn:microsoft.com/office/officeart/2018/2/layout/IconVerticalSolidList"/>
    <dgm:cxn modelId="{41CFDEB3-E32B-41DC-9717-8866E7506F54}" type="presParOf" srcId="{8BAC1E9C-3C76-45E7-A242-E0D77D509983}" destId="{9B93CDA3-F7EA-4EFD-BDE4-D2D36BC9C27D}" srcOrd="3" destOrd="0" presId="urn:microsoft.com/office/officeart/2018/2/layout/IconVerticalSolidList"/>
    <dgm:cxn modelId="{65B38509-782A-4D8E-836D-731473015EED}" type="presParOf" srcId="{5CFDB421-F47F-4EC9-9E96-29B5A8BAFEE0}" destId="{8FCE5337-FFBA-4E4B-AB33-6C060275AAE1}" srcOrd="1" destOrd="0" presId="urn:microsoft.com/office/officeart/2018/2/layout/IconVerticalSolidList"/>
    <dgm:cxn modelId="{75F090A9-3BC0-465D-858A-DE8B969F40AE}" type="presParOf" srcId="{5CFDB421-F47F-4EC9-9E96-29B5A8BAFEE0}" destId="{A2352DB4-64C7-4643-A9DC-BA8CE39FD28C}" srcOrd="2" destOrd="0" presId="urn:microsoft.com/office/officeart/2018/2/layout/IconVerticalSolidList"/>
    <dgm:cxn modelId="{83BA8471-A790-4AA8-BA20-98587DC3B07D}" type="presParOf" srcId="{A2352DB4-64C7-4643-A9DC-BA8CE39FD28C}" destId="{F8189333-11C6-4D8F-A7BC-DE13988CAB6A}" srcOrd="0" destOrd="0" presId="urn:microsoft.com/office/officeart/2018/2/layout/IconVerticalSolidList"/>
    <dgm:cxn modelId="{CE39269B-BDE2-4C5B-B4F9-A2B5264CF4D1}" type="presParOf" srcId="{A2352DB4-64C7-4643-A9DC-BA8CE39FD28C}" destId="{7A1CC337-8495-48F0-BA83-607ED061416E}" srcOrd="1" destOrd="0" presId="urn:microsoft.com/office/officeart/2018/2/layout/IconVerticalSolidList"/>
    <dgm:cxn modelId="{7353A309-83A6-4751-8D25-D931E0850B9F}" type="presParOf" srcId="{A2352DB4-64C7-4643-A9DC-BA8CE39FD28C}" destId="{028265BD-8018-438E-A5E0-5AB2574568D2}" srcOrd="2" destOrd="0" presId="urn:microsoft.com/office/officeart/2018/2/layout/IconVerticalSolidList"/>
    <dgm:cxn modelId="{2381918D-1994-4CE2-8FEB-CA7D4A1E270E}" type="presParOf" srcId="{A2352DB4-64C7-4643-A9DC-BA8CE39FD28C}" destId="{C9D4BDEA-3071-4257-982C-7CE8B0C971D1}" srcOrd="3" destOrd="0" presId="urn:microsoft.com/office/officeart/2018/2/layout/IconVerticalSolidList"/>
    <dgm:cxn modelId="{D157F087-5A16-4EC6-A530-C3EE2786D92F}" type="presParOf" srcId="{5CFDB421-F47F-4EC9-9E96-29B5A8BAFEE0}" destId="{1B5D48AB-9D25-472B-81CA-0629DEE382D4}" srcOrd="3" destOrd="0" presId="urn:microsoft.com/office/officeart/2018/2/layout/IconVerticalSolidList"/>
    <dgm:cxn modelId="{E1D19092-E85E-4187-AB27-2FD5FD9CF0BB}" type="presParOf" srcId="{5CFDB421-F47F-4EC9-9E96-29B5A8BAFEE0}" destId="{FC27FBB0-9172-4DF4-B103-FB848C75C863}" srcOrd="4" destOrd="0" presId="urn:microsoft.com/office/officeart/2018/2/layout/IconVerticalSolidList"/>
    <dgm:cxn modelId="{62C85383-FA0C-4ADB-B92A-6B3C7F8D3980}" type="presParOf" srcId="{FC27FBB0-9172-4DF4-B103-FB848C75C863}" destId="{D8282EB6-80D7-4E2F-A51B-B25333F3B621}" srcOrd="0" destOrd="0" presId="urn:microsoft.com/office/officeart/2018/2/layout/IconVerticalSolidList"/>
    <dgm:cxn modelId="{645D4842-F0CF-4BBB-88C2-CAC3F26C7E1B}" type="presParOf" srcId="{FC27FBB0-9172-4DF4-B103-FB848C75C863}" destId="{D7972478-77C7-43F9-8E84-F91C3E4A723B}" srcOrd="1" destOrd="0" presId="urn:microsoft.com/office/officeart/2018/2/layout/IconVerticalSolidList"/>
    <dgm:cxn modelId="{9EAB7FDF-5CA9-4015-B0C1-9B79F97CACFB}" type="presParOf" srcId="{FC27FBB0-9172-4DF4-B103-FB848C75C863}" destId="{CCE2CC62-D531-470D-AA76-94660C3AA4D6}" srcOrd="2" destOrd="0" presId="urn:microsoft.com/office/officeart/2018/2/layout/IconVerticalSolidList"/>
    <dgm:cxn modelId="{D78B7583-A69E-4F12-ADFA-FF9EF0D02FAB}" type="presParOf" srcId="{FC27FBB0-9172-4DF4-B103-FB848C75C863}" destId="{A537FC54-3EA7-470C-BED4-46B277EADD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75CCDE-A57C-4E4E-AA01-5F8696D4426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2A8C7D2-14B2-49D2-B396-45AB798641D4}">
      <dgm:prSet/>
      <dgm:spPr/>
      <dgm:t>
        <a:bodyPr/>
        <a:lstStyle/>
        <a:p>
          <a:r>
            <a:rPr lang="en-CA"/>
            <a:t>Gerber files contain information on each physical board layer of PCB Design.</a:t>
          </a:r>
          <a:endParaRPr lang="en-US"/>
        </a:p>
      </dgm:t>
    </dgm:pt>
    <dgm:pt modelId="{07A2D6F3-90F7-417C-B52B-0DCC456508AD}" type="parTrans" cxnId="{542AFB40-1D11-49B2-93AB-9C12A2BBDA0E}">
      <dgm:prSet/>
      <dgm:spPr/>
      <dgm:t>
        <a:bodyPr/>
        <a:lstStyle/>
        <a:p>
          <a:endParaRPr lang="en-US"/>
        </a:p>
      </dgm:t>
    </dgm:pt>
    <dgm:pt modelId="{D184CF6C-30D1-4062-93DE-2F0BC075A91E}" type="sibTrans" cxnId="{542AFB40-1D11-49B2-93AB-9C12A2BBDA0E}">
      <dgm:prSet/>
      <dgm:spPr/>
      <dgm:t>
        <a:bodyPr/>
        <a:lstStyle/>
        <a:p>
          <a:endParaRPr lang="en-US"/>
        </a:p>
      </dgm:t>
    </dgm:pt>
    <dgm:pt modelId="{0DBC6757-B18C-4765-896F-019CC44A26DF}">
      <dgm:prSet/>
      <dgm:spPr/>
      <dgm:t>
        <a:bodyPr/>
        <a:lstStyle/>
        <a:p>
          <a:r>
            <a:rPr lang="en-CA"/>
            <a:t>Elements like Copper traces, vias, pads, solder mask are all represented by a flash or draw code and defined by a series of Vector coordinates.</a:t>
          </a:r>
          <a:endParaRPr lang="en-US"/>
        </a:p>
      </dgm:t>
    </dgm:pt>
    <dgm:pt modelId="{F77E156C-0DA0-4489-9435-F21BE2E6C16C}" type="parTrans" cxnId="{7C9D4F5E-46AD-41A6-AF9B-B51EDD593FB2}">
      <dgm:prSet/>
      <dgm:spPr/>
      <dgm:t>
        <a:bodyPr/>
        <a:lstStyle/>
        <a:p>
          <a:endParaRPr lang="en-US"/>
        </a:p>
      </dgm:t>
    </dgm:pt>
    <dgm:pt modelId="{C4441482-DEC3-410F-AF27-F96D479B9AFC}" type="sibTrans" cxnId="{7C9D4F5E-46AD-41A6-AF9B-B51EDD593FB2}">
      <dgm:prSet/>
      <dgm:spPr/>
      <dgm:t>
        <a:bodyPr/>
        <a:lstStyle/>
        <a:p>
          <a:endParaRPr lang="en-US"/>
        </a:p>
      </dgm:t>
    </dgm:pt>
    <dgm:pt modelId="{DE74DCB1-37A7-4FA8-8E73-CACF97B9D068}">
      <dgm:prSet/>
      <dgm:spPr/>
      <dgm:t>
        <a:bodyPr/>
        <a:lstStyle/>
        <a:p>
          <a:r>
            <a:rPr lang="en-CA"/>
            <a:t>To generate a Gerber file, Click on “PCB fabrication file” on the top.</a:t>
          </a:r>
          <a:endParaRPr lang="en-US"/>
        </a:p>
      </dgm:t>
    </dgm:pt>
    <dgm:pt modelId="{78E5AE3F-ADE9-401B-A824-7124D683B520}" type="parTrans" cxnId="{59DB75F8-8C79-4FEA-B31C-34F81526EFA5}">
      <dgm:prSet/>
      <dgm:spPr/>
      <dgm:t>
        <a:bodyPr/>
        <a:lstStyle/>
        <a:p>
          <a:endParaRPr lang="en-US"/>
        </a:p>
      </dgm:t>
    </dgm:pt>
    <dgm:pt modelId="{266AEF0F-86C1-4E84-AB8C-FB95960F04EF}" type="sibTrans" cxnId="{59DB75F8-8C79-4FEA-B31C-34F81526EFA5}">
      <dgm:prSet/>
      <dgm:spPr/>
      <dgm:t>
        <a:bodyPr/>
        <a:lstStyle/>
        <a:p>
          <a:endParaRPr lang="en-US"/>
        </a:p>
      </dgm:t>
    </dgm:pt>
    <dgm:pt modelId="{5F4E3E70-E26F-4FEC-93E0-5C3283E1E2C8}">
      <dgm:prSet/>
      <dgm:spPr/>
      <dgm:t>
        <a:bodyPr/>
        <a:lstStyle/>
        <a:p>
          <a:r>
            <a:rPr lang="en-CA"/>
            <a:t>This generated Gerber file is used to place an order for PCB with any PCB Manufacturing company as it contains all the necessary info.</a:t>
          </a:r>
          <a:endParaRPr lang="en-US"/>
        </a:p>
      </dgm:t>
    </dgm:pt>
    <dgm:pt modelId="{ED200C58-AA80-406C-893D-555C701C9B37}" type="parTrans" cxnId="{F79BB3EC-2362-4DA9-8ED2-6C3C148E5994}">
      <dgm:prSet/>
      <dgm:spPr/>
      <dgm:t>
        <a:bodyPr/>
        <a:lstStyle/>
        <a:p>
          <a:endParaRPr lang="en-US"/>
        </a:p>
      </dgm:t>
    </dgm:pt>
    <dgm:pt modelId="{3A8E6DCD-4CF9-4AE1-94E8-9CAC2801E9D2}" type="sibTrans" cxnId="{F79BB3EC-2362-4DA9-8ED2-6C3C148E5994}">
      <dgm:prSet/>
      <dgm:spPr/>
      <dgm:t>
        <a:bodyPr/>
        <a:lstStyle/>
        <a:p>
          <a:endParaRPr lang="en-US"/>
        </a:p>
      </dgm:t>
    </dgm:pt>
    <dgm:pt modelId="{BF4E98DF-D728-4269-9BEE-B6B3965062E3}">
      <dgm:prSet/>
      <dgm:spPr/>
      <dgm:t>
        <a:bodyPr/>
        <a:lstStyle/>
        <a:p>
          <a:r>
            <a:rPr lang="en-CA"/>
            <a:t>We can place an order for PCB within EasyEDA using this Gerber as it is tied up with JLCPCB company.</a:t>
          </a:r>
          <a:endParaRPr lang="en-US"/>
        </a:p>
      </dgm:t>
    </dgm:pt>
    <dgm:pt modelId="{D3E3755E-8052-491C-AAB7-4A576808B7BF}" type="parTrans" cxnId="{244111DD-CF0F-44EF-A257-49DBEAE06871}">
      <dgm:prSet/>
      <dgm:spPr/>
      <dgm:t>
        <a:bodyPr/>
        <a:lstStyle/>
        <a:p>
          <a:endParaRPr lang="en-US"/>
        </a:p>
      </dgm:t>
    </dgm:pt>
    <dgm:pt modelId="{898641AC-F22F-4787-AD6D-CF83AFE28F8B}" type="sibTrans" cxnId="{244111DD-CF0F-44EF-A257-49DBEAE06871}">
      <dgm:prSet/>
      <dgm:spPr/>
      <dgm:t>
        <a:bodyPr/>
        <a:lstStyle/>
        <a:p>
          <a:endParaRPr lang="en-US"/>
        </a:p>
      </dgm:t>
    </dgm:pt>
    <dgm:pt modelId="{D7E00177-96C5-460D-9A98-3EF5FDE6DF4A}" type="pres">
      <dgm:prSet presAssocID="{4075CCDE-A57C-4E4E-AA01-5F8696D4426C}" presName="Name0" presStyleCnt="0">
        <dgm:presLayoutVars>
          <dgm:dir/>
          <dgm:resizeHandles val="exact"/>
        </dgm:presLayoutVars>
      </dgm:prSet>
      <dgm:spPr/>
    </dgm:pt>
    <dgm:pt modelId="{720D9608-6243-4043-93A8-BD4B11331A17}" type="pres">
      <dgm:prSet presAssocID="{D2A8C7D2-14B2-49D2-B396-45AB798641D4}" presName="node" presStyleLbl="node1" presStyleIdx="0" presStyleCnt="5">
        <dgm:presLayoutVars>
          <dgm:bulletEnabled val="1"/>
        </dgm:presLayoutVars>
      </dgm:prSet>
      <dgm:spPr/>
    </dgm:pt>
    <dgm:pt modelId="{26174567-1228-410C-AEE9-B635C886ACEC}" type="pres">
      <dgm:prSet presAssocID="{D184CF6C-30D1-4062-93DE-2F0BC075A91E}" presName="sibTrans" presStyleLbl="sibTrans1D1" presStyleIdx="0" presStyleCnt="4"/>
      <dgm:spPr/>
    </dgm:pt>
    <dgm:pt modelId="{62453542-3021-44BF-B2B8-92D6EB06F2EA}" type="pres">
      <dgm:prSet presAssocID="{D184CF6C-30D1-4062-93DE-2F0BC075A91E}" presName="connectorText" presStyleLbl="sibTrans1D1" presStyleIdx="0" presStyleCnt="4"/>
      <dgm:spPr/>
    </dgm:pt>
    <dgm:pt modelId="{63DD9C31-B576-416B-BE92-2979A2C62E80}" type="pres">
      <dgm:prSet presAssocID="{0DBC6757-B18C-4765-896F-019CC44A26DF}" presName="node" presStyleLbl="node1" presStyleIdx="1" presStyleCnt="5">
        <dgm:presLayoutVars>
          <dgm:bulletEnabled val="1"/>
        </dgm:presLayoutVars>
      </dgm:prSet>
      <dgm:spPr/>
    </dgm:pt>
    <dgm:pt modelId="{0403FD01-B8C1-4D59-A60C-42BF965C853B}" type="pres">
      <dgm:prSet presAssocID="{C4441482-DEC3-410F-AF27-F96D479B9AFC}" presName="sibTrans" presStyleLbl="sibTrans1D1" presStyleIdx="1" presStyleCnt="4"/>
      <dgm:spPr/>
    </dgm:pt>
    <dgm:pt modelId="{8941F28C-CD31-419B-AF22-A3ED7EC7C900}" type="pres">
      <dgm:prSet presAssocID="{C4441482-DEC3-410F-AF27-F96D479B9AFC}" presName="connectorText" presStyleLbl="sibTrans1D1" presStyleIdx="1" presStyleCnt="4"/>
      <dgm:spPr/>
    </dgm:pt>
    <dgm:pt modelId="{5939365C-2B7B-4EC7-BF04-0F2C57BAA1E8}" type="pres">
      <dgm:prSet presAssocID="{DE74DCB1-37A7-4FA8-8E73-CACF97B9D068}" presName="node" presStyleLbl="node1" presStyleIdx="2" presStyleCnt="5">
        <dgm:presLayoutVars>
          <dgm:bulletEnabled val="1"/>
        </dgm:presLayoutVars>
      </dgm:prSet>
      <dgm:spPr/>
    </dgm:pt>
    <dgm:pt modelId="{FC315A94-C36D-4CCE-8027-243C89E50927}" type="pres">
      <dgm:prSet presAssocID="{266AEF0F-86C1-4E84-AB8C-FB95960F04EF}" presName="sibTrans" presStyleLbl="sibTrans1D1" presStyleIdx="2" presStyleCnt="4"/>
      <dgm:spPr/>
    </dgm:pt>
    <dgm:pt modelId="{108ED740-5BB7-44CE-AC3E-FB2177C547BF}" type="pres">
      <dgm:prSet presAssocID="{266AEF0F-86C1-4E84-AB8C-FB95960F04EF}" presName="connectorText" presStyleLbl="sibTrans1D1" presStyleIdx="2" presStyleCnt="4"/>
      <dgm:spPr/>
    </dgm:pt>
    <dgm:pt modelId="{4BBE4860-D5D3-49FB-8B7A-4825E243D23E}" type="pres">
      <dgm:prSet presAssocID="{5F4E3E70-E26F-4FEC-93E0-5C3283E1E2C8}" presName="node" presStyleLbl="node1" presStyleIdx="3" presStyleCnt="5">
        <dgm:presLayoutVars>
          <dgm:bulletEnabled val="1"/>
        </dgm:presLayoutVars>
      </dgm:prSet>
      <dgm:spPr/>
    </dgm:pt>
    <dgm:pt modelId="{F99C58C5-37A9-461B-9400-4975F667BDB8}" type="pres">
      <dgm:prSet presAssocID="{3A8E6DCD-4CF9-4AE1-94E8-9CAC2801E9D2}" presName="sibTrans" presStyleLbl="sibTrans1D1" presStyleIdx="3" presStyleCnt="4"/>
      <dgm:spPr/>
    </dgm:pt>
    <dgm:pt modelId="{C5F2BAF9-49C4-47A1-BA0D-F6D3F778BC39}" type="pres">
      <dgm:prSet presAssocID="{3A8E6DCD-4CF9-4AE1-94E8-9CAC2801E9D2}" presName="connectorText" presStyleLbl="sibTrans1D1" presStyleIdx="3" presStyleCnt="4"/>
      <dgm:spPr/>
    </dgm:pt>
    <dgm:pt modelId="{1DABC6DB-CDE1-44E0-928F-CE9314C53FAF}" type="pres">
      <dgm:prSet presAssocID="{BF4E98DF-D728-4269-9BEE-B6B3965062E3}" presName="node" presStyleLbl="node1" presStyleIdx="4" presStyleCnt="5">
        <dgm:presLayoutVars>
          <dgm:bulletEnabled val="1"/>
        </dgm:presLayoutVars>
      </dgm:prSet>
      <dgm:spPr/>
    </dgm:pt>
  </dgm:ptLst>
  <dgm:cxnLst>
    <dgm:cxn modelId="{3E6F6005-9A7D-4CAA-907F-B7C3A0A7E46D}" type="presOf" srcId="{266AEF0F-86C1-4E84-AB8C-FB95960F04EF}" destId="{108ED740-5BB7-44CE-AC3E-FB2177C547BF}" srcOrd="1" destOrd="0" presId="urn:microsoft.com/office/officeart/2016/7/layout/RepeatingBendingProcessNew"/>
    <dgm:cxn modelId="{7CE9C016-B6DE-400E-8088-84AF2E309694}" type="presOf" srcId="{3A8E6DCD-4CF9-4AE1-94E8-9CAC2801E9D2}" destId="{C5F2BAF9-49C4-47A1-BA0D-F6D3F778BC39}" srcOrd="1" destOrd="0" presId="urn:microsoft.com/office/officeart/2016/7/layout/RepeatingBendingProcessNew"/>
    <dgm:cxn modelId="{57CF1C19-0E37-497A-B8F7-288E182F4632}" type="presOf" srcId="{0DBC6757-B18C-4765-896F-019CC44A26DF}" destId="{63DD9C31-B576-416B-BE92-2979A2C62E80}" srcOrd="0" destOrd="0" presId="urn:microsoft.com/office/officeart/2016/7/layout/RepeatingBendingProcessNew"/>
    <dgm:cxn modelId="{C97D4419-17FB-4F11-9BC7-ACFC2D6A570C}" type="presOf" srcId="{5F4E3E70-E26F-4FEC-93E0-5C3283E1E2C8}" destId="{4BBE4860-D5D3-49FB-8B7A-4825E243D23E}" srcOrd="0" destOrd="0" presId="urn:microsoft.com/office/officeart/2016/7/layout/RepeatingBendingProcessNew"/>
    <dgm:cxn modelId="{48ED0937-B28F-4BB3-8071-B0CF2C51C745}" type="presOf" srcId="{3A8E6DCD-4CF9-4AE1-94E8-9CAC2801E9D2}" destId="{F99C58C5-37A9-461B-9400-4975F667BDB8}" srcOrd="0" destOrd="0" presId="urn:microsoft.com/office/officeart/2016/7/layout/RepeatingBendingProcessNew"/>
    <dgm:cxn modelId="{542AFB40-1D11-49B2-93AB-9C12A2BBDA0E}" srcId="{4075CCDE-A57C-4E4E-AA01-5F8696D4426C}" destId="{D2A8C7D2-14B2-49D2-B396-45AB798641D4}" srcOrd="0" destOrd="0" parTransId="{07A2D6F3-90F7-417C-B52B-0DCC456508AD}" sibTransId="{D184CF6C-30D1-4062-93DE-2F0BC075A91E}"/>
    <dgm:cxn modelId="{7C9D4F5E-46AD-41A6-AF9B-B51EDD593FB2}" srcId="{4075CCDE-A57C-4E4E-AA01-5F8696D4426C}" destId="{0DBC6757-B18C-4765-896F-019CC44A26DF}" srcOrd="1" destOrd="0" parTransId="{F77E156C-0DA0-4489-9435-F21BE2E6C16C}" sibTransId="{C4441482-DEC3-410F-AF27-F96D479B9AFC}"/>
    <dgm:cxn modelId="{9DD5D043-4306-448C-AC66-1DB4EDDF707C}" type="presOf" srcId="{266AEF0F-86C1-4E84-AB8C-FB95960F04EF}" destId="{FC315A94-C36D-4CCE-8027-243C89E50927}" srcOrd="0" destOrd="0" presId="urn:microsoft.com/office/officeart/2016/7/layout/RepeatingBendingProcessNew"/>
    <dgm:cxn modelId="{32AB8650-1625-4340-8924-A5ACFA2FE51F}" type="presOf" srcId="{BF4E98DF-D728-4269-9BEE-B6B3965062E3}" destId="{1DABC6DB-CDE1-44E0-928F-CE9314C53FAF}" srcOrd="0" destOrd="0" presId="urn:microsoft.com/office/officeart/2016/7/layout/RepeatingBendingProcessNew"/>
    <dgm:cxn modelId="{7AC0D88C-3787-420D-B95E-DBF11C081BB7}" type="presOf" srcId="{DE74DCB1-37A7-4FA8-8E73-CACF97B9D068}" destId="{5939365C-2B7B-4EC7-BF04-0F2C57BAA1E8}" srcOrd="0" destOrd="0" presId="urn:microsoft.com/office/officeart/2016/7/layout/RepeatingBendingProcessNew"/>
    <dgm:cxn modelId="{DFE3818D-B91D-474A-B2DB-52A42499D028}" type="presOf" srcId="{D184CF6C-30D1-4062-93DE-2F0BC075A91E}" destId="{62453542-3021-44BF-B2B8-92D6EB06F2EA}" srcOrd="1" destOrd="0" presId="urn:microsoft.com/office/officeart/2016/7/layout/RepeatingBendingProcessNew"/>
    <dgm:cxn modelId="{977AE392-C7CB-4282-BF9C-D90B20BC4C56}" type="presOf" srcId="{C4441482-DEC3-410F-AF27-F96D479B9AFC}" destId="{0403FD01-B8C1-4D59-A60C-42BF965C853B}" srcOrd="0" destOrd="0" presId="urn:microsoft.com/office/officeart/2016/7/layout/RepeatingBendingProcessNew"/>
    <dgm:cxn modelId="{DC90B9B3-1B8C-4D41-A7D8-E71F411D82D1}" type="presOf" srcId="{4075CCDE-A57C-4E4E-AA01-5F8696D4426C}" destId="{D7E00177-96C5-460D-9A98-3EF5FDE6DF4A}" srcOrd="0" destOrd="0" presId="urn:microsoft.com/office/officeart/2016/7/layout/RepeatingBendingProcessNew"/>
    <dgm:cxn modelId="{9A6273B5-D6BC-4067-829B-76DBB5FF6F01}" type="presOf" srcId="{D184CF6C-30D1-4062-93DE-2F0BC075A91E}" destId="{26174567-1228-410C-AEE9-B635C886ACEC}" srcOrd="0" destOrd="0" presId="urn:microsoft.com/office/officeart/2016/7/layout/RepeatingBendingProcessNew"/>
    <dgm:cxn modelId="{B4F8A1D9-7FC6-4D3C-AE8C-9CFA7829E22F}" type="presOf" srcId="{D2A8C7D2-14B2-49D2-B396-45AB798641D4}" destId="{720D9608-6243-4043-93A8-BD4B11331A17}" srcOrd="0" destOrd="0" presId="urn:microsoft.com/office/officeart/2016/7/layout/RepeatingBendingProcessNew"/>
    <dgm:cxn modelId="{244111DD-CF0F-44EF-A257-49DBEAE06871}" srcId="{4075CCDE-A57C-4E4E-AA01-5F8696D4426C}" destId="{BF4E98DF-D728-4269-9BEE-B6B3965062E3}" srcOrd="4" destOrd="0" parTransId="{D3E3755E-8052-491C-AAB7-4A576808B7BF}" sibTransId="{898641AC-F22F-4787-AD6D-CF83AFE28F8B}"/>
    <dgm:cxn modelId="{6CC60BE6-D4BC-4B88-869B-AD50D5331DB0}" type="presOf" srcId="{C4441482-DEC3-410F-AF27-F96D479B9AFC}" destId="{8941F28C-CD31-419B-AF22-A3ED7EC7C900}" srcOrd="1" destOrd="0" presId="urn:microsoft.com/office/officeart/2016/7/layout/RepeatingBendingProcessNew"/>
    <dgm:cxn modelId="{F79BB3EC-2362-4DA9-8ED2-6C3C148E5994}" srcId="{4075CCDE-A57C-4E4E-AA01-5F8696D4426C}" destId="{5F4E3E70-E26F-4FEC-93E0-5C3283E1E2C8}" srcOrd="3" destOrd="0" parTransId="{ED200C58-AA80-406C-893D-555C701C9B37}" sibTransId="{3A8E6DCD-4CF9-4AE1-94E8-9CAC2801E9D2}"/>
    <dgm:cxn modelId="{59DB75F8-8C79-4FEA-B31C-34F81526EFA5}" srcId="{4075CCDE-A57C-4E4E-AA01-5F8696D4426C}" destId="{DE74DCB1-37A7-4FA8-8E73-CACF97B9D068}" srcOrd="2" destOrd="0" parTransId="{78E5AE3F-ADE9-401B-A824-7124D683B520}" sibTransId="{266AEF0F-86C1-4E84-AB8C-FB95960F04EF}"/>
    <dgm:cxn modelId="{390A7844-7EB2-4CD6-9708-231461D84F9F}" type="presParOf" srcId="{D7E00177-96C5-460D-9A98-3EF5FDE6DF4A}" destId="{720D9608-6243-4043-93A8-BD4B11331A17}" srcOrd="0" destOrd="0" presId="urn:microsoft.com/office/officeart/2016/7/layout/RepeatingBendingProcessNew"/>
    <dgm:cxn modelId="{5E4B3527-0344-492F-B906-F3A70BA4C567}" type="presParOf" srcId="{D7E00177-96C5-460D-9A98-3EF5FDE6DF4A}" destId="{26174567-1228-410C-AEE9-B635C886ACEC}" srcOrd="1" destOrd="0" presId="urn:microsoft.com/office/officeart/2016/7/layout/RepeatingBendingProcessNew"/>
    <dgm:cxn modelId="{1837AF8E-0757-4FE2-A1CA-729494331F45}" type="presParOf" srcId="{26174567-1228-410C-AEE9-B635C886ACEC}" destId="{62453542-3021-44BF-B2B8-92D6EB06F2EA}" srcOrd="0" destOrd="0" presId="urn:microsoft.com/office/officeart/2016/7/layout/RepeatingBendingProcessNew"/>
    <dgm:cxn modelId="{702E63CF-9D87-4A4C-96A3-28189E684DA1}" type="presParOf" srcId="{D7E00177-96C5-460D-9A98-3EF5FDE6DF4A}" destId="{63DD9C31-B576-416B-BE92-2979A2C62E80}" srcOrd="2" destOrd="0" presId="urn:microsoft.com/office/officeart/2016/7/layout/RepeatingBendingProcessNew"/>
    <dgm:cxn modelId="{1B0A2518-2392-4D5D-A646-661448AAD06B}" type="presParOf" srcId="{D7E00177-96C5-460D-9A98-3EF5FDE6DF4A}" destId="{0403FD01-B8C1-4D59-A60C-42BF965C853B}" srcOrd="3" destOrd="0" presId="urn:microsoft.com/office/officeart/2016/7/layout/RepeatingBendingProcessNew"/>
    <dgm:cxn modelId="{C5ADD488-94F5-4B09-B7BA-E37C66585174}" type="presParOf" srcId="{0403FD01-B8C1-4D59-A60C-42BF965C853B}" destId="{8941F28C-CD31-419B-AF22-A3ED7EC7C900}" srcOrd="0" destOrd="0" presId="urn:microsoft.com/office/officeart/2016/7/layout/RepeatingBendingProcessNew"/>
    <dgm:cxn modelId="{072203F3-998A-4CEE-978D-20A5BFF0897C}" type="presParOf" srcId="{D7E00177-96C5-460D-9A98-3EF5FDE6DF4A}" destId="{5939365C-2B7B-4EC7-BF04-0F2C57BAA1E8}" srcOrd="4" destOrd="0" presId="urn:microsoft.com/office/officeart/2016/7/layout/RepeatingBendingProcessNew"/>
    <dgm:cxn modelId="{8104DC3C-9535-4ED9-AAC6-F4B4E5C69B08}" type="presParOf" srcId="{D7E00177-96C5-460D-9A98-3EF5FDE6DF4A}" destId="{FC315A94-C36D-4CCE-8027-243C89E50927}" srcOrd="5" destOrd="0" presId="urn:microsoft.com/office/officeart/2016/7/layout/RepeatingBendingProcessNew"/>
    <dgm:cxn modelId="{E8B145F9-2E90-4BDE-B95E-1C6E3E4A64B6}" type="presParOf" srcId="{FC315A94-C36D-4CCE-8027-243C89E50927}" destId="{108ED740-5BB7-44CE-AC3E-FB2177C547BF}" srcOrd="0" destOrd="0" presId="urn:microsoft.com/office/officeart/2016/7/layout/RepeatingBendingProcessNew"/>
    <dgm:cxn modelId="{19D3BE35-08BE-42B5-89C4-46D4892D28BE}" type="presParOf" srcId="{D7E00177-96C5-460D-9A98-3EF5FDE6DF4A}" destId="{4BBE4860-D5D3-49FB-8B7A-4825E243D23E}" srcOrd="6" destOrd="0" presId="urn:microsoft.com/office/officeart/2016/7/layout/RepeatingBendingProcessNew"/>
    <dgm:cxn modelId="{CA8C7EBA-48C7-47B5-97EC-D9D659092901}" type="presParOf" srcId="{D7E00177-96C5-460D-9A98-3EF5FDE6DF4A}" destId="{F99C58C5-37A9-461B-9400-4975F667BDB8}" srcOrd="7" destOrd="0" presId="urn:microsoft.com/office/officeart/2016/7/layout/RepeatingBendingProcessNew"/>
    <dgm:cxn modelId="{D80CE3C0-0C44-4CB2-9126-5E5929F54749}" type="presParOf" srcId="{F99C58C5-37A9-461B-9400-4975F667BDB8}" destId="{C5F2BAF9-49C4-47A1-BA0D-F6D3F778BC39}" srcOrd="0" destOrd="0" presId="urn:microsoft.com/office/officeart/2016/7/layout/RepeatingBendingProcessNew"/>
    <dgm:cxn modelId="{9DC3D009-870C-42C9-8F76-1D59C9C8D049}" type="presParOf" srcId="{D7E00177-96C5-460D-9A98-3EF5FDE6DF4A}" destId="{1DABC6DB-CDE1-44E0-928F-CE9314C53FAF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0DAA9-2FA4-4E1A-882F-18B72BC1C1E7}">
      <dsp:nvSpPr>
        <dsp:cNvPr id="0" name=""/>
        <dsp:cNvSpPr/>
      </dsp:nvSpPr>
      <dsp:spPr>
        <a:xfrm>
          <a:off x="0" y="2347"/>
          <a:ext cx="6248400" cy="11898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55589F-5FBC-43C1-B801-37A683DB8049}">
      <dsp:nvSpPr>
        <dsp:cNvPr id="0" name=""/>
        <dsp:cNvSpPr/>
      </dsp:nvSpPr>
      <dsp:spPr>
        <a:xfrm>
          <a:off x="359915" y="270053"/>
          <a:ext cx="654392" cy="654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8C146-634F-4756-97B7-5E124E091123}">
      <dsp:nvSpPr>
        <dsp:cNvPr id="0" name=""/>
        <dsp:cNvSpPr/>
      </dsp:nvSpPr>
      <dsp:spPr>
        <a:xfrm>
          <a:off x="1374223" y="2347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Hand Gestured Keyboard using Gyroscope sensor.</a:t>
          </a:r>
          <a:endParaRPr lang="en-US" sz="2200" kern="1200"/>
        </a:p>
      </dsp:txBody>
      <dsp:txXfrm>
        <a:off x="1374223" y="2347"/>
        <a:ext cx="4874176" cy="1189803"/>
      </dsp:txXfrm>
    </dsp:sp>
    <dsp:sp modelId="{0C8A7781-A27C-4F9D-BA7A-75C57ECD0645}">
      <dsp:nvSpPr>
        <dsp:cNvPr id="0" name=""/>
        <dsp:cNvSpPr/>
      </dsp:nvSpPr>
      <dsp:spPr>
        <a:xfrm>
          <a:off x="0" y="1489602"/>
          <a:ext cx="6248400" cy="11898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64F33-B737-405F-8853-08394A2C2710}">
      <dsp:nvSpPr>
        <dsp:cNvPr id="0" name=""/>
        <dsp:cNvSpPr/>
      </dsp:nvSpPr>
      <dsp:spPr>
        <a:xfrm>
          <a:off x="359915" y="1757308"/>
          <a:ext cx="654392" cy="654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52CB7-5FE5-4AC9-892D-9DD513366434}">
      <dsp:nvSpPr>
        <dsp:cNvPr id="0" name=""/>
        <dsp:cNvSpPr/>
      </dsp:nvSpPr>
      <dsp:spPr>
        <a:xfrm>
          <a:off x="1374223" y="1489602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We are using a combination of BBB and Arduino UNO.</a:t>
          </a:r>
          <a:endParaRPr lang="en-US" sz="2200" kern="1200"/>
        </a:p>
      </dsp:txBody>
      <dsp:txXfrm>
        <a:off x="1374223" y="1489602"/>
        <a:ext cx="4874176" cy="1189803"/>
      </dsp:txXfrm>
    </dsp:sp>
    <dsp:sp modelId="{B73A6C6B-E6E3-46DB-AB05-75CC7220CDCA}">
      <dsp:nvSpPr>
        <dsp:cNvPr id="0" name=""/>
        <dsp:cNvSpPr/>
      </dsp:nvSpPr>
      <dsp:spPr>
        <a:xfrm>
          <a:off x="0" y="2976856"/>
          <a:ext cx="6248400" cy="11898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5F41A9-19A5-4D0E-8D60-7C43B07798D7}">
      <dsp:nvSpPr>
        <dsp:cNvPr id="0" name=""/>
        <dsp:cNvSpPr/>
      </dsp:nvSpPr>
      <dsp:spPr>
        <a:xfrm>
          <a:off x="359915" y="3244562"/>
          <a:ext cx="654392" cy="654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7777F-2C76-4BC0-9E85-F4999B444CD2}">
      <dsp:nvSpPr>
        <dsp:cNvPr id="0" name=""/>
        <dsp:cNvSpPr/>
      </dsp:nvSpPr>
      <dsp:spPr>
        <a:xfrm>
          <a:off x="1374223" y="2976856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ESP8266 Wi-Fi module is being used to store the letters on cloud infrastructure.</a:t>
          </a:r>
          <a:endParaRPr lang="en-US" sz="2200" kern="1200"/>
        </a:p>
      </dsp:txBody>
      <dsp:txXfrm>
        <a:off x="1374223" y="2976856"/>
        <a:ext cx="4874176" cy="1189803"/>
      </dsp:txXfrm>
    </dsp:sp>
    <dsp:sp modelId="{E105EFA3-744A-414F-A049-8A7519B8EFDD}">
      <dsp:nvSpPr>
        <dsp:cNvPr id="0" name=""/>
        <dsp:cNvSpPr/>
      </dsp:nvSpPr>
      <dsp:spPr>
        <a:xfrm>
          <a:off x="0" y="4464111"/>
          <a:ext cx="6248400" cy="11898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C1620A-C020-47B3-B292-01D7714BE826}">
      <dsp:nvSpPr>
        <dsp:cNvPr id="0" name=""/>
        <dsp:cNvSpPr/>
      </dsp:nvSpPr>
      <dsp:spPr>
        <a:xfrm>
          <a:off x="359915" y="4731817"/>
          <a:ext cx="654392" cy="654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8CBB3-8A17-4415-A064-EA62A6F20D2B}">
      <dsp:nvSpPr>
        <dsp:cNvPr id="0" name=""/>
        <dsp:cNvSpPr/>
      </dsp:nvSpPr>
      <dsp:spPr>
        <a:xfrm>
          <a:off x="1374223" y="4464111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The letters are also displayed on the LCD.</a:t>
          </a:r>
          <a:endParaRPr lang="en-US" sz="2200" kern="1200"/>
        </a:p>
      </dsp:txBody>
      <dsp:txXfrm>
        <a:off x="1374223" y="4464111"/>
        <a:ext cx="4874176" cy="1189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1BF559-5F16-4141-9E87-6343ED026213}">
      <dsp:nvSpPr>
        <dsp:cNvPr id="0" name=""/>
        <dsp:cNvSpPr/>
      </dsp:nvSpPr>
      <dsp:spPr>
        <a:xfrm>
          <a:off x="0" y="4672538"/>
          <a:ext cx="1529333" cy="10222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766" tIns="227584" rIns="108766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Click on</a:t>
          </a:r>
        </a:p>
      </dsp:txBody>
      <dsp:txXfrm>
        <a:off x="0" y="4672538"/>
        <a:ext cx="1529333" cy="1022237"/>
      </dsp:txXfrm>
    </dsp:sp>
    <dsp:sp modelId="{449C275A-086C-420F-BC96-EBF05D75E4A1}">
      <dsp:nvSpPr>
        <dsp:cNvPr id="0" name=""/>
        <dsp:cNvSpPr/>
      </dsp:nvSpPr>
      <dsp:spPr>
        <a:xfrm>
          <a:off x="1529333" y="4672538"/>
          <a:ext cx="4588002" cy="102223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066" tIns="190500" rIns="93066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Double click on “Sheet” under project title on the left-hand side to get started with designing the schematic and PCB.</a:t>
          </a:r>
        </a:p>
      </dsp:txBody>
      <dsp:txXfrm>
        <a:off x="1529333" y="4672538"/>
        <a:ext cx="4588002" cy="1022237"/>
      </dsp:txXfrm>
    </dsp:sp>
    <dsp:sp modelId="{B7CC4B6E-F452-4940-8351-C10E51604095}">
      <dsp:nvSpPr>
        <dsp:cNvPr id="0" name=""/>
        <dsp:cNvSpPr/>
      </dsp:nvSpPr>
      <dsp:spPr>
        <a:xfrm rot="10800000">
          <a:off x="0" y="3115671"/>
          <a:ext cx="1529333" cy="157220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766" tIns="227584" rIns="108766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Input</a:t>
          </a:r>
        </a:p>
      </dsp:txBody>
      <dsp:txXfrm rot="-10800000">
        <a:off x="0" y="3115671"/>
        <a:ext cx="1529333" cy="1021930"/>
      </dsp:txXfrm>
    </dsp:sp>
    <dsp:sp modelId="{6FAD787C-C82A-4FFF-A91F-006CE0A78CE2}">
      <dsp:nvSpPr>
        <dsp:cNvPr id="0" name=""/>
        <dsp:cNvSpPr/>
      </dsp:nvSpPr>
      <dsp:spPr>
        <a:xfrm>
          <a:off x="1529333" y="3115671"/>
          <a:ext cx="4588002" cy="1021930"/>
        </a:xfrm>
        <a:prstGeom prst="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246587"/>
              <a:satOff val="-7611"/>
              <a:lumOff val="-9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066" tIns="190500" rIns="93066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Input the title and short description and then save the project.</a:t>
          </a:r>
        </a:p>
      </dsp:txBody>
      <dsp:txXfrm>
        <a:off x="1529333" y="3115671"/>
        <a:ext cx="4588002" cy="1021930"/>
      </dsp:txXfrm>
    </dsp:sp>
    <dsp:sp modelId="{84DC755C-85F7-4B8E-86EF-E9A65A814945}">
      <dsp:nvSpPr>
        <dsp:cNvPr id="0" name=""/>
        <dsp:cNvSpPr/>
      </dsp:nvSpPr>
      <dsp:spPr>
        <a:xfrm rot="10800000">
          <a:off x="0" y="1558803"/>
          <a:ext cx="1529333" cy="157220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766" tIns="227584" rIns="108766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Click on</a:t>
          </a:r>
        </a:p>
      </dsp:txBody>
      <dsp:txXfrm rot="-10800000">
        <a:off x="0" y="1558803"/>
        <a:ext cx="1529333" cy="1021930"/>
      </dsp:txXfrm>
    </dsp:sp>
    <dsp:sp modelId="{12CCBCFE-3C1B-4FE1-8C08-6CA64357417E}">
      <dsp:nvSpPr>
        <dsp:cNvPr id="0" name=""/>
        <dsp:cNvSpPr/>
      </dsp:nvSpPr>
      <dsp:spPr>
        <a:xfrm>
          <a:off x="1529333" y="1558803"/>
          <a:ext cx="4588002" cy="1021930"/>
        </a:xfrm>
        <a:prstGeom prst="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493175"/>
              <a:satOff val="-15221"/>
              <a:lumOff val="-19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066" tIns="190500" rIns="93066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Click on “File” to create a new project.</a:t>
          </a:r>
        </a:p>
      </dsp:txBody>
      <dsp:txXfrm>
        <a:off x="1529333" y="1558803"/>
        <a:ext cx="4588002" cy="1021930"/>
      </dsp:txXfrm>
    </dsp:sp>
    <dsp:sp modelId="{DA66FBF8-EEDF-4E5D-A0E5-8B9C5045F01E}">
      <dsp:nvSpPr>
        <dsp:cNvPr id="0" name=""/>
        <dsp:cNvSpPr/>
      </dsp:nvSpPr>
      <dsp:spPr>
        <a:xfrm rot="10800000">
          <a:off x="0" y="1936"/>
          <a:ext cx="1529333" cy="157220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766" tIns="227584" rIns="108766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Sign</a:t>
          </a:r>
        </a:p>
      </dsp:txBody>
      <dsp:txXfrm rot="-10800000">
        <a:off x="0" y="1936"/>
        <a:ext cx="1529333" cy="1021930"/>
      </dsp:txXfrm>
    </dsp:sp>
    <dsp:sp modelId="{A9C02079-9E1F-4E70-93DE-E383A9C406AE}">
      <dsp:nvSpPr>
        <dsp:cNvPr id="0" name=""/>
        <dsp:cNvSpPr/>
      </dsp:nvSpPr>
      <dsp:spPr>
        <a:xfrm>
          <a:off x="1529333" y="1936"/>
          <a:ext cx="4588002" cy="1021930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066" tIns="190500" rIns="93066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Sign-up on http://www.easyeda.com</a:t>
          </a:r>
        </a:p>
      </dsp:txBody>
      <dsp:txXfrm>
        <a:off x="1529333" y="1936"/>
        <a:ext cx="4588002" cy="1021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66E63-9B81-4A26-876F-5D272B2A38FA}">
      <dsp:nvSpPr>
        <dsp:cNvPr id="0" name=""/>
        <dsp:cNvSpPr/>
      </dsp:nvSpPr>
      <dsp:spPr>
        <a:xfrm>
          <a:off x="0" y="1829"/>
          <a:ext cx="6248400" cy="779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AF3C97-B823-4B2E-B068-9558640665A5}">
      <dsp:nvSpPr>
        <dsp:cNvPr id="0" name=""/>
        <dsp:cNvSpPr/>
      </dsp:nvSpPr>
      <dsp:spPr>
        <a:xfrm>
          <a:off x="235850" y="177255"/>
          <a:ext cx="428818" cy="4288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D77942-C4E7-4ED2-A75F-F78C21A04A71}">
      <dsp:nvSpPr>
        <dsp:cNvPr id="0" name=""/>
        <dsp:cNvSpPr/>
      </dsp:nvSpPr>
      <dsp:spPr>
        <a:xfrm>
          <a:off x="900518" y="1829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Select, place and wire the components to design a schematic diagram of the project.</a:t>
          </a:r>
          <a:endParaRPr lang="en-US" sz="1900" kern="1200"/>
        </a:p>
      </dsp:txBody>
      <dsp:txXfrm>
        <a:off x="900518" y="1829"/>
        <a:ext cx="5347881" cy="779669"/>
      </dsp:txXfrm>
    </dsp:sp>
    <dsp:sp modelId="{E0C0A87D-6A20-46BE-8436-CBDC1E017DF2}">
      <dsp:nvSpPr>
        <dsp:cNvPr id="0" name=""/>
        <dsp:cNvSpPr/>
      </dsp:nvSpPr>
      <dsp:spPr>
        <a:xfrm>
          <a:off x="0" y="976416"/>
          <a:ext cx="6248400" cy="7796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355DA7-8863-4B68-AA26-D77E5C232815}">
      <dsp:nvSpPr>
        <dsp:cNvPr id="0" name=""/>
        <dsp:cNvSpPr/>
      </dsp:nvSpPr>
      <dsp:spPr>
        <a:xfrm>
          <a:off x="235850" y="1151842"/>
          <a:ext cx="428818" cy="4288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CD256-45A3-4004-AC14-04F42C7BCA76}">
      <dsp:nvSpPr>
        <dsp:cNvPr id="0" name=""/>
        <dsp:cNvSpPr/>
      </dsp:nvSpPr>
      <dsp:spPr>
        <a:xfrm>
          <a:off x="900518" y="976416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Once the Schematic is designed, save it and click on “Convert to PCB” option in the “Design” menu.</a:t>
          </a:r>
          <a:endParaRPr lang="en-US" sz="1900" kern="1200"/>
        </a:p>
      </dsp:txBody>
      <dsp:txXfrm>
        <a:off x="900518" y="976416"/>
        <a:ext cx="5347881" cy="779669"/>
      </dsp:txXfrm>
    </dsp:sp>
    <dsp:sp modelId="{8F456B1E-48E3-495A-A037-2F9FA953D20C}">
      <dsp:nvSpPr>
        <dsp:cNvPr id="0" name=""/>
        <dsp:cNvSpPr/>
      </dsp:nvSpPr>
      <dsp:spPr>
        <a:xfrm>
          <a:off x="0" y="1951003"/>
          <a:ext cx="6248400" cy="7796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43F4DD-910E-4CEB-8158-D98EED5259E9}">
      <dsp:nvSpPr>
        <dsp:cNvPr id="0" name=""/>
        <dsp:cNvSpPr/>
      </dsp:nvSpPr>
      <dsp:spPr>
        <a:xfrm>
          <a:off x="235850" y="2126428"/>
          <a:ext cx="428818" cy="4288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C61D7-88FB-404C-A236-EF47FB275CD3}">
      <dsp:nvSpPr>
        <dsp:cNvPr id="0" name=""/>
        <dsp:cNvSpPr/>
      </dsp:nvSpPr>
      <dsp:spPr>
        <a:xfrm>
          <a:off x="900518" y="1951003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Ignore the warning that pops up for unfinished nets and keep going.</a:t>
          </a:r>
          <a:endParaRPr lang="en-US" sz="1900" kern="1200"/>
        </a:p>
      </dsp:txBody>
      <dsp:txXfrm>
        <a:off x="900518" y="1951003"/>
        <a:ext cx="5347881" cy="779669"/>
      </dsp:txXfrm>
    </dsp:sp>
    <dsp:sp modelId="{0F88DAA2-F50A-408C-97E0-2631853736F0}">
      <dsp:nvSpPr>
        <dsp:cNvPr id="0" name=""/>
        <dsp:cNvSpPr/>
      </dsp:nvSpPr>
      <dsp:spPr>
        <a:xfrm>
          <a:off x="0" y="2925590"/>
          <a:ext cx="6248400" cy="7796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4A38ED-B5F3-4D7B-ABE4-F3E90AA70F06}">
      <dsp:nvSpPr>
        <dsp:cNvPr id="0" name=""/>
        <dsp:cNvSpPr/>
      </dsp:nvSpPr>
      <dsp:spPr>
        <a:xfrm>
          <a:off x="235850" y="3101015"/>
          <a:ext cx="428818" cy="4288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45788-1890-4BAA-880E-1BF4B7A8F615}">
      <dsp:nvSpPr>
        <dsp:cNvPr id="0" name=""/>
        <dsp:cNvSpPr/>
      </dsp:nvSpPr>
      <dsp:spPr>
        <a:xfrm>
          <a:off x="900518" y="2925590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Apply our requirements.</a:t>
          </a:r>
          <a:endParaRPr lang="en-US" sz="1900" kern="1200"/>
        </a:p>
      </dsp:txBody>
      <dsp:txXfrm>
        <a:off x="900518" y="2925590"/>
        <a:ext cx="5347881" cy="779669"/>
      </dsp:txXfrm>
    </dsp:sp>
    <dsp:sp modelId="{89175EAC-6E4E-4D63-9B58-305B1F4D9C61}">
      <dsp:nvSpPr>
        <dsp:cNvPr id="0" name=""/>
        <dsp:cNvSpPr/>
      </dsp:nvSpPr>
      <dsp:spPr>
        <a:xfrm>
          <a:off x="0" y="3900177"/>
          <a:ext cx="6248400" cy="7796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C4D9D-B85B-4F52-B5C9-CC6D02D1D363}">
      <dsp:nvSpPr>
        <dsp:cNvPr id="0" name=""/>
        <dsp:cNvSpPr/>
      </dsp:nvSpPr>
      <dsp:spPr>
        <a:xfrm>
          <a:off x="235850" y="4075602"/>
          <a:ext cx="428818" cy="42881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235BF-A611-4936-9DB5-A8E9F1670915}">
      <dsp:nvSpPr>
        <dsp:cNvPr id="0" name=""/>
        <dsp:cNvSpPr/>
      </dsp:nvSpPr>
      <dsp:spPr>
        <a:xfrm>
          <a:off x="900518" y="3900177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Route using Track tool.</a:t>
          </a:r>
          <a:endParaRPr lang="en-US" sz="1900" kern="1200"/>
        </a:p>
      </dsp:txBody>
      <dsp:txXfrm>
        <a:off x="900518" y="3900177"/>
        <a:ext cx="5347881" cy="779669"/>
      </dsp:txXfrm>
    </dsp:sp>
    <dsp:sp modelId="{6E218ED3-67B6-4B5A-AD98-C0D2A8849142}">
      <dsp:nvSpPr>
        <dsp:cNvPr id="0" name=""/>
        <dsp:cNvSpPr/>
      </dsp:nvSpPr>
      <dsp:spPr>
        <a:xfrm>
          <a:off x="0" y="4874763"/>
          <a:ext cx="6248400" cy="779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35977F-E9E8-4BB7-95A7-71621F01436E}">
      <dsp:nvSpPr>
        <dsp:cNvPr id="0" name=""/>
        <dsp:cNvSpPr/>
      </dsp:nvSpPr>
      <dsp:spPr>
        <a:xfrm>
          <a:off x="235850" y="5050189"/>
          <a:ext cx="428818" cy="42881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DE646-BDFD-4EDD-8715-CA2731559B11}">
      <dsp:nvSpPr>
        <dsp:cNvPr id="0" name=""/>
        <dsp:cNvSpPr/>
      </dsp:nvSpPr>
      <dsp:spPr>
        <a:xfrm>
          <a:off x="900518" y="4874763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1" kern="1200"/>
            <a:t>Note</a:t>
          </a:r>
          <a:r>
            <a:rPr lang="en-CA" sz="1900" kern="1200"/>
            <a:t>: Make sure to select the components with valid footprints.</a:t>
          </a:r>
          <a:endParaRPr lang="en-US" sz="1900" kern="1200"/>
        </a:p>
      </dsp:txBody>
      <dsp:txXfrm>
        <a:off x="900518" y="4874763"/>
        <a:ext cx="5347881" cy="7796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570DC-CCDB-4D34-A6D2-68D367BC9868}">
      <dsp:nvSpPr>
        <dsp:cNvPr id="0" name=""/>
        <dsp:cNvSpPr/>
      </dsp:nvSpPr>
      <dsp:spPr>
        <a:xfrm>
          <a:off x="0" y="553"/>
          <a:ext cx="10506456" cy="12955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3A588D-0FEA-49DC-A018-6888EFA754DB}">
      <dsp:nvSpPr>
        <dsp:cNvPr id="0" name=""/>
        <dsp:cNvSpPr/>
      </dsp:nvSpPr>
      <dsp:spPr>
        <a:xfrm>
          <a:off x="391894" y="292045"/>
          <a:ext cx="712535" cy="712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3CDA3-F7EA-4EFD-BDE4-D2D36BC9C27D}">
      <dsp:nvSpPr>
        <dsp:cNvPr id="0" name=""/>
        <dsp:cNvSpPr/>
      </dsp:nvSpPr>
      <dsp:spPr>
        <a:xfrm>
          <a:off x="1496324" y="553"/>
          <a:ext cx="9010131" cy="1295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09" tIns="137109" rIns="137109" bIns="13710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AUTO ROUTER : The software automatically lays the route for the component's connections.</a:t>
          </a:r>
          <a:endParaRPr lang="en-US" sz="2400" kern="1200" dirty="0"/>
        </a:p>
      </dsp:txBody>
      <dsp:txXfrm>
        <a:off x="1496324" y="553"/>
        <a:ext cx="9010131" cy="1295519"/>
      </dsp:txXfrm>
    </dsp:sp>
    <dsp:sp modelId="{F8189333-11C6-4D8F-A7BC-DE13988CAB6A}">
      <dsp:nvSpPr>
        <dsp:cNvPr id="0" name=""/>
        <dsp:cNvSpPr/>
      </dsp:nvSpPr>
      <dsp:spPr>
        <a:xfrm>
          <a:off x="0" y="1619952"/>
          <a:ext cx="10506456" cy="12955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1CC337-8495-48F0-BA83-607ED061416E}">
      <dsp:nvSpPr>
        <dsp:cNvPr id="0" name=""/>
        <dsp:cNvSpPr/>
      </dsp:nvSpPr>
      <dsp:spPr>
        <a:xfrm>
          <a:off x="391894" y="1911444"/>
          <a:ext cx="712535" cy="712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4BDEA-3071-4257-982C-7CE8B0C971D1}">
      <dsp:nvSpPr>
        <dsp:cNvPr id="0" name=""/>
        <dsp:cNvSpPr/>
      </dsp:nvSpPr>
      <dsp:spPr>
        <a:xfrm>
          <a:off x="1496324" y="1619952"/>
          <a:ext cx="9010131" cy="1295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09" tIns="137109" rIns="137109" bIns="13710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DIFFERENTIAL PAIR ROUTING : This is nothing but manual routing. In this method, we select “Track” tool from the PCB Tools and lay the route among all the member components.</a:t>
          </a:r>
          <a:endParaRPr lang="en-US" sz="2400" kern="1200"/>
        </a:p>
      </dsp:txBody>
      <dsp:txXfrm>
        <a:off x="1496324" y="1619952"/>
        <a:ext cx="9010131" cy="1295519"/>
      </dsp:txXfrm>
    </dsp:sp>
    <dsp:sp modelId="{D8282EB6-80D7-4E2F-A51B-B25333F3B621}">
      <dsp:nvSpPr>
        <dsp:cNvPr id="0" name=""/>
        <dsp:cNvSpPr/>
      </dsp:nvSpPr>
      <dsp:spPr>
        <a:xfrm>
          <a:off x="0" y="3239351"/>
          <a:ext cx="10506456" cy="12955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72478-77C7-43F9-8E84-F91C3E4A723B}">
      <dsp:nvSpPr>
        <dsp:cNvPr id="0" name=""/>
        <dsp:cNvSpPr/>
      </dsp:nvSpPr>
      <dsp:spPr>
        <a:xfrm>
          <a:off x="391894" y="3530843"/>
          <a:ext cx="712535" cy="712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7FC54-3EA7-470C-BED4-46B277EADD8E}">
      <dsp:nvSpPr>
        <dsp:cNvPr id="0" name=""/>
        <dsp:cNvSpPr/>
      </dsp:nvSpPr>
      <dsp:spPr>
        <a:xfrm>
          <a:off x="1496324" y="3239351"/>
          <a:ext cx="9010131" cy="1295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09" tIns="137109" rIns="137109" bIns="13710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Auto router drawback: At times, the software cannot associate a route automatically and we need to check for any incomplete routing and perform manually.</a:t>
          </a:r>
          <a:endParaRPr lang="en-US" sz="2400" kern="1200"/>
        </a:p>
      </dsp:txBody>
      <dsp:txXfrm>
        <a:off x="1496324" y="3239351"/>
        <a:ext cx="9010131" cy="12955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74567-1228-410C-AEE9-B635C886ACEC}">
      <dsp:nvSpPr>
        <dsp:cNvPr id="0" name=""/>
        <dsp:cNvSpPr/>
      </dsp:nvSpPr>
      <dsp:spPr>
        <a:xfrm>
          <a:off x="3038146" y="988517"/>
          <a:ext cx="6667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6735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4080" y="1030751"/>
        <a:ext cx="34866" cy="6973"/>
      </dsp:txXfrm>
    </dsp:sp>
    <dsp:sp modelId="{720D9608-6243-4043-93A8-BD4B11331A17}">
      <dsp:nvSpPr>
        <dsp:cNvPr id="0" name=""/>
        <dsp:cNvSpPr/>
      </dsp:nvSpPr>
      <dsp:spPr>
        <a:xfrm>
          <a:off x="8054" y="124669"/>
          <a:ext cx="3031892" cy="18191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5" tIns="155945" rIns="148565" bIns="15594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Gerber files contain information on each physical board layer of PCB Design.</a:t>
          </a:r>
          <a:endParaRPr lang="en-US" sz="1800" kern="1200"/>
        </a:p>
      </dsp:txBody>
      <dsp:txXfrm>
        <a:off x="8054" y="124669"/>
        <a:ext cx="3031892" cy="1819135"/>
      </dsp:txXfrm>
    </dsp:sp>
    <dsp:sp modelId="{0403FD01-B8C1-4D59-A60C-42BF965C853B}">
      <dsp:nvSpPr>
        <dsp:cNvPr id="0" name=""/>
        <dsp:cNvSpPr/>
      </dsp:nvSpPr>
      <dsp:spPr>
        <a:xfrm>
          <a:off x="6767374" y="988517"/>
          <a:ext cx="6667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6735" y="45720"/>
              </a:lnTo>
            </a:path>
          </a:pathLst>
        </a:custGeom>
        <a:noFill/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3308" y="1030751"/>
        <a:ext cx="34866" cy="6973"/>
      </dsp:txXfrm>
    </dsp:sp>
    <dsp:sp modelId="{63DD9C31-B576-416B-BE92-2979A2C62E80}">
      <dsp:nvSpPr>
        <dsp:cNvPr id="0" name=""/>
        <dsp:cNvSpPr/>
      </dsp:nvSpPr>
      <dsp:spPr>
        <a:xfrm>
          <a:off x="3737281" y="124669"/>
          <a:ext cx="3031892" cy="1819135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5" tIns="155945" rIns="148565" bIns="15594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Elements like Copper traces, vias, pads, solder mask are all represented by a flash or draw code and defined by a series of Vector coordinates.</a:t>
          </a:r>
          <a:endParaRPr lang="en-US" sz="1800" kern="1200"/>
        </a:p>
      </dsp:txBody>
      <dsp:txXfrm>
        <a:off x="3737281" y="124669"/>
        <a:ext cx="3031892" cy="1819135"/>
      </dsp:txXfrm>
    </dsp:sp>
    <dsp:sp modelId="{FC315A94-C36D-4CCE-8027-243C89E50927}">
      <dsp:nvSpPr>
        <dsp:cNvPr id="0" name=""/>
        <dsp:cNvSpPr/>
      </dsp:nvSpPr>
      <dsp:spPr>
        <a:xfrm>
          <a:off x="1524000" y="1942005"/>
          <a:ext cx="7458455" cy="666735"/>
        </a:xfrm>
        <a:custGeom>
          <a:avLst/>
          <a:gdLst/>
          <a:ahLst/>
          <a:cxnLst/>
          <a:rect l="0" t="0" r="0" b="0"/>
          <a:pathLst>
            <a:path>
              <a:moveTo>
                <a:pt x="7458455" y="0"/>
              </a:moveTo>
              <a:lnTo>
                <a:pt x="7458455" y="350467"/>
              </a:lnTo>
              <a:lnTo>
                <a:pt x="0" y="350467"/>
              </a:lnTo>
              <a:lnTo>
                <a:pt x="0" y="666735"/>
              </a:lnTo>
            </a:path>
          </a:pathLst>
        </a:custGeom>
        <a:noFill/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65953" y="2271886"/>
        <a:ext cx="374549" cy="6973"/>
      </dsp:txXfrm>
    </dsp:sp>
    <dsp:sp modelId="{5939365C-2B7B-4EC7-BF04-0F2C57BAA1E8}">
      <dsp:nvSpPr>
        <dsp:cNvPr id="0" name=""/>
        <dsp:cNvSpPr/>
      </dsp:nvSpPr>
      <dsp:spPr>
        <a:xfrm>
          <a:off x="7466509" y="124669"/>
          <a:ext cx="3031892" cy="1819135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5" tIns="155945" rIns="148565" bIns="15594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To generate a Gerber file, Click on “PCB fabrication file” on the top.</a:t>
          </a:r>
          <a:endParaRPr lang="en-US" sz="1800" kern="1200"/>
        </a:p>
      </dsp:txBody>
      <dsp:txXfrm>
        <a:off x="7466509" y="124669"/>
        <a:ext cx="3031892" cy="1819135"/>
      </dsp:txXfrm>
    </dsp:sp>
    <dsp:sp modelId="{F99C58C5-37A9-461B-9400-4975F667BDB8}">
      <dsp:nvSpPr>
        <dsp:cNvPr id="0" name=""/>
        <dsp:cNvSpPr/>
      </dsp:nvSpPr>
      <dsp:spPr>
        <a:xfrm>
          <a:off x="3038146" y="3504988"/>
          <a:ext cx="6667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6735" y="45720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4080" y="3547221"/>
        <a:ext cx="34866" cy="6973"/>
      </dsp:txXfrm>
    </dsp:sp>
    <dsp:sp modelId="{4BBE4860-D5D3-49FB-8B7A-4825E243D23E}">
      <dsp:nvSpPr>
        <dsp:cNvPr id="0" name=""/>
        <dsp:cNvSpPr/>
      </dsp:nvSpPr>
      <dsp:spPr>
        <a:xfrm>
          <a:off x="8054" y="2641140"/>
          <a:ext cx="3031892" cy="1819135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5" tIns="155945" rIns="148565" bIns="15594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This generated Gerber file is used to place an order for PCB with any PCB Manufacturing company as it contains all the necessary info.</a:t>
          </a:r>
          <a:endParaRPr lang="en-US" sz="1800" kern="1200"/>
        </a:p>
      </dsp:txBody>
      <dsp:txXfrm>
        <a:off x="8054" y="2641140"/>
        <a:ext cx="3031892" cy="1819135"/>
      </dsp:txXfrm>
    </dsp:sp>
    <dsp:sp modelId="{1DABC6DB-CDE1-44E0-928F-CE9314C53FAF}">
      <dsp:nvSpPr>
        <dsp:cNvPr id="0" name=""/>
        <dsp:cNvSpPr/>
      </dsp:nvSpPr>
      <dsp:spPr>
        <a:xfrm>
          <a:off x="3737281" y="2641140"/>
          <a:ext cx="3031892" cy="181913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5" tIns="155945" rIns="148565" bIns="15594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We can place an order for PCB within EasyEDA using this Gerber as it is tied up with JLCPCB company.</a:t>
          </a:r>
          <a:endParaRPr lang="en-US" sz="1800" kern="1200"/>
        </a:p>
      </dsp:txBody>
      <dsp:txXfrm>
        <a:off x="3737281" y="2641140"/>
        <a:ext cx="3031892" cy="1819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E4DFE-8FC1-46BC-848F-427549BC2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4A42E-BDBB-4596-9514-CF1DB700D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4E6C4-A596-4191-A77A-83B0232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FF52-AEBE-4A14-9C81-744972339582}" type="datetimeFigureOut">
              <a:rPr lang="en-CA" smtClean="0"/>
              <a:t>2020-12-06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1B61F-7D76-4A6D-A0F0-C075E8D6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A5E5A-57A6-4C4E-859C-22F79574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B8B2-1CD3-4243-B41F-63934CB2A0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034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B2E3-F9A1-4C19-B8C4-E322A40A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FA493-CADC-44A1-AF56-1DD7FC707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6E70C-20E5-4F18-A0E7-519FD4BC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FF52-AEBE-4A14-9C81-744972339582}" type="datetimeFigureOut">
              <a:rPr lang="en-CA" smtClean="0"/>
              <a:t>2020-12-06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9C87F-DBF6-4A43-9EEA-571C8BFC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156E0-E10D-4D47-AEF6-8446217D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B8B2-1CD3-4243-B41F-63934CB2A0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82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3D9584-D24E-4D21-A481-5111821D4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3B2A9-B6A2-4D39-8716-08CB90FE4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F5EFA-DE71-4950-BD4E-11448D78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FF52-AEBE-4A14-9C81-744972339582}" type="datetimeFigureOut">
              <a:rPr lang="en-CA" smtClean="0"/>
              <a:t>2020-12-06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FD911-33E8-45B6-9FC4-6FE8FCA42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891AD-5748-4516-8CB5-69E1729D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B8B2-1CD3-4243-B41F-63934CB2A0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24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2BF4-DBA0-4FD6-AF3B-98D39607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B96CB-3725-4E5D-B84F-948096AF5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074BF-DC0A-4152-AFCC-AEF5C884D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FF52-AEBE-4A14-9C81-744972339582}" type="datetimeFigureOut">
              <a:rPr lang="en-CA" smtClean="0"/>
              <a:t>2020-12-06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D2CA0-4A9C-42C9-AAFF-5660D6D2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BF292-ED36-4165-B6D7-A762BD3D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B8B2-1CD3-4243-B41F-63934CB2A0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03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A63D-2CC6-4F28-9F25-BE950DF10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014A8-46E4-45AE-BA63-174E4440E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66F47-7B0D-4418-8BFE-8BCF1C28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FF52-AEBE-4A14-9C81-744972339582}" type="datetimeFigureOut">
              <a:rPr lang="en-CA" smtClean="0"/>
              <a:t>2020-12-06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DFB03-DE74-4B68-B444-3D18C7C2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FEB04-1D1E-4C85-AFC3-6337300AB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B8B2-1CD3-4243-B41F-63934CB2A0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83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8771-25EB-4947-A29B-2493989B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E9CC6-A33F-4B46-8E80-640BD6455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70DB5-A3C0-4A97-9542-28091E3AA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26608-1ED4-48D0-BE74-3C3B706D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FF52-AEBE-4A14-9C81-744972339582}" type="datetimeFigureOut">
              <a:rPr lang="en-CA" smtClean="0"/>
              <a:t>2020-12-06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3AE16-2CAB-498C-895B-F6F8EF1B7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AB0C1-0FD6-40A7-9F88-0C567938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B8B2-1CD3-4243-B41F-63934CB2A0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832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39BB3-284B-4EAB-BD65-981CF0034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21CA7-F858-44F5-8BC3-C7984471C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8FCCD-1F57-479F-A078-B62C79223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C53859-AE56-419F-A57D-1E3A4C484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67986-4FDF-4914-8150-B4EBD60A4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DAB02C-62E0-4B5F-A6CB-B902DDB00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FF52-AEBE-4A14-9C81-744972339582}" type="datetimeFigureOut">
              <a:rPr lang="en-CA" smtClean="0"/>
              <a:t>2020-12-06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DB21A5-27E5-43D2-9683-3796B91D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22F206-4790-47FA-91FF-1C5B552C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B8B2-1CD3-4243-B41F-63934CB2A0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801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BFD0-40EE-46CA-8EA7-45EA66DD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1D8112-B110-49B6-ACB8-BA0ED198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FF52-AEBE-4A14-9C81-744972339582}" type="datetimeFigureOut">
              <a:rPr lang="en-CA" smtClean="0"/>
              <a:t>2020-12-06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3825C-268C-4FE5-8CFA-8C9AF67F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CD311-49BE-4B9E-A9D7-7A66233A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B8B2-1CD3-4243-B41F-63934CB2A0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160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798D1C-AE06-44D6-B058-DE4AD70D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FF52-AEBE-4A14-9C81-744972339582}" type="datetimeFigureOut">
              <a:rPr lang="en-CA" smtClean="0"/>
              <a:t>2020-12-06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0DADD-418A-474A-A279-B15F2233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0BDB4-7D16-41B2-97E6-6DD8C842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B8B2-1CD3-4243-B41F-63934CB2A0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91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2AD8-653A-430A-BAE2-905E7E01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E0424-601C-446C-AB6B-8EBED1A59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7943F-C0D2-4C34-AED8-243B9D7CF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16FB1-3342-4867-9CAB-92C05594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FF52-AEBE-4A14-9C81-744972339582}" type="datetimeFigureOut">
              <a:rPr lang="en-CA" smtClean="0"/>
              <a:t>2020-12-06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59F92-4137-4FD0-9668-860C3B33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A62A0-4965-4D87-8F03-D19562C2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B8B2-1CD3-4243-B41F-63934CB2A0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172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4247-5523-489C-BD36-C22FBAE8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87AF3-F9D7-433A-A142-B611FEB38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4C821-BC7F-41BB-8D90-6A0C75EB6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18F40-14FD-47E1-B7CC-6EB8373A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FF52-AEBE-4A14-9C81-744972339582}" type="datetimeFigureOut">
              <a:rPr lang="en-CA" smtClean="0"/>
              <a:t>2020-12-06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8A704-379A-4A28-842A-CBBE941B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D7D07-D4AF-4C57-A2E7-F4685F24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B8B2-1CD3-4243-B41F-63934CB2A0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957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E7C1F4-6C41-4B55-82A3-298F55D9E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91D64-EFB9-4862-8444-7FC5CB8A3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AD60A-B4AE-46AC-9CD3-E91F63D99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9FF52-AEBE-4A14-9C81-744972339582}" type="datetimeFigureOut">
              <a:rPr lang="en-CA" smtClean="0"/>
              <a:t>2020-12-06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2A341-1395-47C8-B15B-EDEBE2B15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7CEB4-071E-41F5-8BCD-B92366AC0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7B8B2-1CD3-4243-B41F-63934CB2A0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772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se.com/blog/2019/10/29/gerber-files-explained-understanding-their-role-in-pcb-manufacturing/" TargetMode="External"/><Relationship Id="rId2" Type="http://schemas.openxmlformats.org/officeDocument/2006/relationships/hyperlink" Target="https://docs.easyeda.com/en/PCB/Gerber-Generate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utodesk.com/products/eagle/blog/top-10-pcb-routing-tips-beginners/" TargetMode="External"/><Relationship Id="rId4" Type="http://schemas.openxmlformats.org/officeDocument/2006/relationships/hyperlink" Target="https://www.circuitbasics.com/make-custom-pcb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C53BCB-E4D7-4A1D-B635-470A43FEA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CA" sz="11500" b="1"/>
              <a:t>PCB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BDADC-0FC9-4415-9446-57B91D8C3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0911" y="4536350"/>
            <a:ext cx="7132335" cy="1312657"/>
          </a:xfrm>
        </p:spPr>
        <p:txBody>
          <a:bodyPr anchor="t">
            <a:noAutofit/>
          </a:bodyPr>
          <a:lstStyle/>
          <a:p>
            <a:pPr algn="l"/>
            <a:r>
              <a:rPr lang="en-CA" sz="3000" dirty="0"/>
              <a:t>Submitted by:</a:t>
            </a:r>
          </a:p>
          <a:p>
            <a:pPr algn="l"/>
            <a:r>
              <a:rPr lang="en-CA" sz="3000" dirty="0"/>
              <a:t>Mohammed Abdul Muqeeth C0751945</a:t>
            </a:r>
          </a:p>
          <a:p>
            <a:pPr algn="l"/>
            <a:r>
              <a:rPr lang="en-CA" sz="3000" dirty="0"/>
              <a:t>Group #5</a:t>
            </a:r>
          </a:p>
        </p:txBody>
      </p:sp>
    </p:spTree>
    <p:extLst>
      <p:ext uri="{BB962C8B-B14F-4D97-AF65-F5344CB8AC3E}">
        <p14:creationId xmlns:p14="http://schemas.microsoft.com/office/powerpoint/2010/main" val="934889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7D93-F701-403C-8B8F-284B0034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6"/>
          </a:xfrm>
        </p:spPr>
        <p:txBody>
          <a:bodyPr/>
          <a:lstStyle/>
          <a:p>
            <a:r>
              <a:rPr lang="en-US" b="1" dirty="0"/>
              <a:t>RECEIVER SIDE PCB DESIGN</a:t>
            </a:r>
            <a:endParaRPr lang="en-CA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8F49296-7EF8-45AF-8C06-27BB909BF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21179"/>
            <a:ext cx="5101560" cy="5076825"/>
          </a:xfrm>
        </p:spPr>
      </p:pic>
      <p:pic>
        <p:nvPicPr>
          <p:cNvPr id="7" name="Picture 6" descr="A picture containing text, net, tiled&#10;&#10;Description automatically generated">
            <a:extLst>
              <a:ext uri="{FF2B5EF4-FFF2-40B4-BE49-F238E27FC236}">
                <a16:creationId xmlns:a16="http://schemas.microsoft.com/office/drawing/2014/main" id="{2738D9E5-20E6-4BF3-B73C-E70F73154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68" y="1221179"/>
            <a:ext cx="5563827" cy="553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83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5167C-1030-478B-A075-98FE6EEB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786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RECEIVER SIDE PCB - 2D VIEW</a:t>
            </a:r>
            <a:endParaRPr lang="en-CA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E9619AB-95CF-415C-819D-DF60447FE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833" y="949325"/>
            <a:ext cx="6312558" cy="5543550"/>
          </a:xfrm>
        </p:spPr>
      </p:pic>
    </p:spTree>
    <p:extLst>
      <p:ext uri="{BB962C8B-B14F-4D97-AF65-F5344CB8AC3E}">
        <p14:creationId xmlns:p14="http://schemas.microsoft.com/office/powerpoint/2010/main" val="1983158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1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DE49B-3C36-4A65-84A7-70A34A5D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CA" sz="4000" b="1"/>
              <a:t>ROUTING OPTIONS</a:t>
            </a:r>
          </a:p>
        </p:txBody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Rectangle 2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1" name="Content Placeholder 2">
            <a:extLst>
              <a:ext uri="{FF2B5EF4-FFF2-40B4-BE49-F238E27FC236}">
                <a16:creationId xmlns:a16="http://schemas.microsoft.com/office/drawing/2014/main" id="{47B5BD3C-9060-4645-9B7C-BBBE2F63EF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2283999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038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12F79-2E2B-4219-9FE6-64E88FE08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CA" b="1"/>
              <a:t>GERBER FILE</a:t>
            </a:r>
            <a:endParaRPr lang="en-CA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BC9748-7D8F-4844-91A4-F4EB88CABD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149178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4846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394FE2-BDDA-4ECE-B320-81AE19E9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25AAC5-802A-4197-8804-2B78FF65C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075BF-64EB-41E3-99E8-5C12F48C6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0" y="310896"/>
            <a:ext cx="7982712" cy="868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GERBER FILE CREATION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B139DD-0E8D-42FA-9171-C5F001754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E211FDC-C020-494F-804A-8AAEB233D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26"/>
          <a:stretch/>
        </p:blipFill>
        <p:spPr>
          <a:xfrm>
            <a:off x="419830" y="2128345"/>
            <a:ext cx="5577840" cy="4083269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EAD5008E-25AC-4CDF-95D6-05F0021DDD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34"/>
          <a:stretch/>
        </p:blipFill>
        <p:spPr>
          <a:xfrm>
            <a:off x="6194332" y="2128367"/>
            <a:ext cx="5577840" cy="40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24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C6607-963B-4143-A6F7-0F68A2E52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CA" sz="4000" b="1" dirty="0"/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E8B96-2B29-464A-A8F6-B71C5B20B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23604"/>
            <a:ext cx="10168128" cy="3753359"/>
          </a:xfrm>
        </p:spPr>
        <p:txBody>
          <a:bodyPr>
            <a:normAutofit/>
          </a:bodyPr>
          <a:lstStyle/>
          <a:p>
            <a:r>
              <a:rPr lang="en-CA" sz="2400" dirty="0"/>
              <a:t>In this session, we have seen the process of Designing the PCB for any project and order the designed PCB using the Gerber file.</a:t>
            </a:r>
          </a:p>
        </p:txBody>
      </p:sp>
    </p:spTree>
    <p:extLst>
      <p:ext uri="{BB962C8B-B14F-4D97-AF65-F5344CB8AC3E}">
        <p14:creationId xmlns:p14="http://schemas.microsoft.com/office/powerpoint/2010/main" val="2954464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956F-886E-48EA-BBE9-FBCA2A67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BFAE9-4395-4089-8B3B-6E61679EC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464"/>
            <a:ext cx="10515600" cy="464949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ffectLst/>
              </a:rPr>
              <a:t>An Easier and Powerful Online PCB Design Tool. (n.d.). Retrieved December 06, 2020, from</a:t>
            </a:r>
            <a:r>
              <a:rPr lang="en-US" dirty="0">
                <a:effectLst/>
                <a:hlinkClick r:id="rId2"/>
              </a:rPr>
              <a:t>https://docs.easyeda.com/en/PCB/Gerber-Generate/index.html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Gerber Files Explained: Understanding Their Role in PCB Manufacturing. Retrieved December 06, 2020, from</a:t>
            </a:r>
            <a:r>
              <a:rPr lang="en-US" dirty="0">
                <a:effectLst/>
                <a:hlinkClick r:id="rId3"/>
              </a:rPr>
              <a:t>https://www.vse.com/blog/2019/10/29/gerber-files-explained-understanding-their-role-in-pcb-manufacturing/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How to Design a PCB Layout. (2017, April 11). Retrieved December 06, 2020, from</a:t>
            </a:r>
            <a:r>
              <a:rPr lang="en-US" dirty="0">
                <a:effectLst/>
                <a:hlinkClick r:id="rId4"/>
              </a:rPr>
              <a:t>https://www.circuitbasics.com/make-custom-pcb/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Top 10 PCB Routing Tips for Beginners: EAGLE: Blog. (2017, May 10). Retrieved December 06, 2020, from </a:t>
            </a:r>
            <a:r>
              <a:rPr lang="en-US" dirty="0">
                <a:effectLst/>
                <a:hlinkClick r:id="rId5"/>
              </a:rPr>
              <a:t>https://www.autodesk.com/products/eagle/blog/top-10-pcb-routing-tips-beginners/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993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A9654-34F3-4BEA-A613-0557D309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CA" sz="6100" b="1" dirty="0"/>
              <a:t>AGENDA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EEF80-AE36-4CC7-BAAF-16EB4F585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Autofit/>
          </a:bodyPr>
          <a:lstStyle/>
          <a:p>
            <a:endParaRPr lang="en-CA" sz="2400" dirty="0"/>
          </a:p>
          <a:p>
            <a:endParaRPr lang="en-CA" sz="2400" dirty="0"/>
          </a:p>
          <a:p>
            <a:r>
              <a:rPr lang="en-CA" sz="2400" dirty="0"/>
              <a:t>Introduction to the project.</a:t>
            </a:r>
          </a:p>
          <a:p>
            <a:r>
              <a:rPr lang="en-CA" sz="2400" dirty="0"/>
              <a:t>Introduction to the software used.</a:t>
            </a:r>
          </a:p>
          <a:p>
            <a:r>
              <a:rPr lang="en-CA" sz="2400" dirty="0"/>
              <a:t>Initializing a project.</a:t>
            </a:r>
          </a:p>
          <a:p>
            <a:r>
              <a:rPr lang="en-CA" sz="2400" dirty="0"/>
              <a:t>Procedure involved in designing PCB.</a:t>
            </a:r>
          </a:p>
          <a:p>
            <a:r>
              <a:rPr lang="en-CA" sz="2400" dirty="0"/>
              <a:t>Transmitter side PCB Design.</a:t>
            </a:r>
          </a:p>
          <a:p>
            <a:r>
              <a:rPr lang="en-CA" sz="2400" dirty="0"/>
              <a:t>Receiver side PCB Design.</a:t>
            </a:r>
          </a:p>
          <a:p>
            <a:r>
              <a:rPr lang="en-CA" sz="2400" dirty="0"/>
              <a:t>Routing options.</a:t>
            </a:r>
          </a:p>
          <a:p>
            <a:r>
              <a:rPr lang="en-CA" sz="2400" dirty="0"/>
              <a:t>Gerber File.</a:t>
            </a:r>
          </a:p>
          <a:p>
            <a:r>
              <a:rPr lang="en-CA" sz="2400" dirty="0"/>
              <a:t>Conclusion and references.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84739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168E7-53AB-404A-851A-30CEED7A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CA" b="1">
                <a:solidFill>
                  <a:schemeClr val="bg1"/>
                </a:solidFill>
              </a:rPr>
              <a:t>INTROCTION TO PROJECT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EA4853-D782-49BF-BA1E-D1B6AC4197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800999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899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7FD3A-5F95-4B3A-85CD-929CA22EB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CA" sz="5000" b="1"/>
              <a:t>INTRODUCTION TO EasyEDA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0544A-F761-4B79-B1D9-1E3ADF22C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Autofit/>
          </a:bodyPr>
          <a:lstStyle/>
          <a:p>
            <a:r>
              <a:rPr lang="en-CA" sz="2400" dirty="0"/>
              <a:t>Web based tool to Design and the simulate the Schematics and PCBs.</a:t>
            </a:r>
          </a:p>
          <a:p>
            <a:r>
              <a:rPr lang="en-CA" sz="2400" dirty="0"/>
              <a:t>Allows user contribution foot prints.</a:t>
            </a:r>
          </a:p>
          <a:p>
            <a:r>
              <a:rPr lang="en-CA" sz="2400" dirty="0"/>
              <a:t>Has huge collection of components and footprints.</a:t>
            </a:r>
          </a:p>
          <a:p>
            <a:r>
              <a:rPr lang="en-CA" sz="2400" dirty="0"/>
              <a:t>Features Hot key settings.</a:t>
            </a:r>
          </a:p>
          <a:p>
            <a:r>
              <a:rPr lang="en-CA" sz="2400" dirty="0"/>
              <a:t>Can generate BOM and Gerber files.</a:t>
            </a:r>
          </a:p>
          <a:p>
            <a:r>
              <a:rPr lang="en-CA" sz="2400" dirty="0"/>
              <a:t>Can view the Design in 2D and 3D formats.</a:t>
            </a:r>
          </a:p>
        </p:txBody>
      </p:sp>
    </p:spTree>
    <p:extLst>
      <p:ext uri="{BB962C8B-B14F-4D97-AF65-F5344CB8AC3E}">
        <p14:creationId xmlns:p14="http://schemas.microsoft.com/office/powerpoint/2010/main" val="203214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364A86-5EC6-43F6-8E9C-F0FE2C0C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CA" sz="5000" b="1"/>
              <a:t>INITIALIZING A PROJECT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2725F33-435F-480E-996D-205671CDC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594360" y="73152"/>
            <a:chExt cx="1178966" cy="232963"/>
          </a:xfrm>
        </p:grpSpPr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07687CC5-056E-447F-A348-E9196E738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4B7194FF-E2A4-49A6-A54A-A0B6A1AC2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7ED6E1D0-56BF-487D-9BD1-5D8FD7938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AD27C1B6-91C6-4DFC-99E9-F0B83DC5D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B4A16B45-8536-4A38-B36E-A26F7ACED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F64F5F52-7BB7-4B43-BB5B-67DB66689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789C00E1-E374-485E-A40E-BCF0E6C8A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9AEDDA19-1BE9-4BD1-A087-11071390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9BF3970B-5A82-4527-AB38-536DF5FCF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B0A9D7D8-F150-43E1-83AD-CE553B3BD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5F94325E-CD9B-4404-A2CF-D130B5387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7E5DF248-D56C-4D96-920E-D1FC7FDDA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C0B1AD48-9001-4AEF-AA30-56CAEC2B7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4864399F-6339-4CD7-A92C-52BA2D57A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BA4AC9BF-79DA-4D77-8227-BC5CC7563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4310BC6-6BB6-49A0-88BA-4302E8E4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4840B5CD-1F12-405E-89D3-92A9D1738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AD8181A7-FF60-4734-B51C-E622917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BF5BAC90-7E94-452F-B85C-17EB7C24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7DABFDCB-F31D-4192-A6C4-9841F0E4E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B2A2DC-634C-45C6-A623-0539F26E8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412630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721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3B47D-AEFF-4ABA-8F6C-899BDEE71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CA" b="1">
                <a:solidFill>
                  <a:schemeClr val="bg1"/>
                </a:solidFill>
              </a:rPr>
              <a:t>PROCEDURE INVOLVED IN DESIGNING PCB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C9227F-51C4-4452-8F40-01EEB3F668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785691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523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D0394FE2-BDDA-4ECE-B320-81AE19E9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25AAC5-802A-4197-8804-2B78FF65C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17DED-C1EA-43D8-8705-A7746B0C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0" y="310896"/>
            <a:ext cx="7982712" cy="55761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PROCEDURE INVOLVED IN DESIGNING PCB</a:t>
            </a:r>
            <a:endParaRPr lang="en-US" sz="3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B139DD-0E8D-42FA-9171-C5F001754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DC751640-B1DE-41D2-A112-3656A114A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5" b="-3"/>
          <a:stretch/>
        </p:blipFill>
        <p:spPr>
          <a:xfrm>
            <a:off x="419830" y="2128345"/>
            <a:ext cx="5577840" cy="4083269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3EAB0B6-CEB0-4B15-8BDE-5EC1908E58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9" r="3" b="1862"/>
          <a:stretch/>
        </p:blipFill>
        <p:spPr>
          <a:xfrm>
            <a:off x="6194332" y="2128367"/>
            <a:ext cx="5577840" cy="40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4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8F33-64E2-44B7-B6D4-2695321B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TRANSMITTER SIDE PCB DESIGN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EDE4EB4-CDFD-45CA-8549-73F995D9B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1" r="1369" b="-1"/>
          <a:stretch/>
        </p:blipFill>
        <p:spPr>
          <a:xfrm>
            <a:off x="397630" y="2141537"/>
            <a:ext cx="5929174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C62F1A-7735-484A-AA83-A642FB2DE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204" y="1690688"/>
            <a:ext cx="5122607" cy="508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64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62E2-C2A9-49F1-BCDC-C3B46267E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663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TRANSMITTER SIDE PCB - 2D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7609F0-B2BB-4856-9814-293BE319B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85" y="1163638"/>
            <a:ext cx="6501429" cy="5013325"/>
          </a:xfrm>
        </p:spPr>
      </p:pic>
    </p:spTree>
    <p:extLst>
      <p:ext uri="{BB962C8B-B14F-4D97-AF65-F5344CB8AC3E}">
        <p14:creationId xmlns:p14="http://schemas.microsoft.com/office/powerpoint/2010/main" val="2711615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672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Calibri</vt:lpstr>
      <vt:lpstr>Calibri Light</vt:lpstr>
      <vt:lpstr>Office Theme</vt:lpstr>
      <vt:lpstr>PCB DESIGN</vt:lpstr>
      <vt:lpstr>AGENDA</vt:lpstr>
      <vt:lpstr>INTROCTION TO PROJECT</vt:lpstr>
      <vt:lpstr>INTRODUCTION TO EasyEDA</vt:lpstr>
      <vt:lpstr>INITIALIZING A PROJECT</vt:lpstr>
      <vt:lpstr>PROCEDURE INVOLVED IN DESIGNING PCB</vt:lpstr>
      <vt:lpstr>PROCEDURE INVOLVED IN DESIGNING PCB</vt:lpstr>
      <vt:lpstr>TRANSMITTER SIDE PCB DESIGN</vt:lpstr>
      <vt:lpstr>TRANSMITTER SIDE PCB - 2D VIEW</vt:lpstr>
      <vt:lpstr>RECEIVER SIDE PCB DESIGN</vt:lpstr>
      <vt:lpstr>RECEIVER SIDE PCB - 2D VIEW</vt:lpstr>
      <vt:lpstr>ROUTING OPTIONS</vt:lpstr>
      <vt:lpstr>GERBER FILE</vt:lpstr>
      <vt:lpstr>GERBER FILE CREATION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PCB DESIGN</dc:title>
  <dc:creator>Mohammed Abdul Muqeeth -</dc:creator>
  <cp:lastModifiedBy>Mohammed Abdul Muqeeth -</cp:lastModifiedBy>
  <cp:revision>5</cp:revision>
  <dcterms:created xsi:type="dcterms:W3CDTF">2020-12-06T23:49:20Z</dcterms:created>
  <dcterms:modified xsi:type="dcterms:W3CDTF">2020-12-07T03:17:54Z</dcterms:modified>
</cp:coreProperties>
</file>