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3AAAB-6433-4741-972C-464C341A1BF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64A4C3-46BA-40C6-AA15-A16B9C785E0C}">
      <dgm:prSet/>
      <dgm:spPr/>
      <dgm:t>
        <a:bodyPr/>
        <a:lstStyle/>
        <a:p>
          <a:r>
            <a:rPr lang="en-US"/>
            <a:t>Sign</a:t>
          </a:r>
        </a:p>
      </dgm:t>
    </dgm:pt>
    <dgm:pt modelId="{C684DE9A-BD83-46BC-AE3F-A935155CA5CD}" type="parTrans" cxnId="{075817A4-1001-454C-8ED5-8E9940182E03}">
      <dgm:prSet/>
      <dgm:spPr/>
      <dgm:t>
        <a:bodyPr/>
        <a:lstStyle/>
        <a:p>
          <a:endParaRPr lang="en-US"/>
        </a:p>
      </dgm:t>
    </dgm:pt>
    <dgm:pt modelId="{E7166FD1-9979-44FF-BB1A-9B6191B03A1C}" type="sibTrans" cxnId="{075817A4-1001-454C-8ED5-8E9940182E03}">
      <dgm:prSet/>
      <dgm:spPr/>
      <dgm:t>
        <a:bodyPr/>
        <a:lstStyle/>
        <a:p>
          <a:endParaRPr lang="en-US"/>
        </a:p>
      </dgm:t>
    </dgm:pt>
    <dgm:pt modelId="{C6E5BC3E-4713-4FCA-82D6-F4B39B9FF2C2}">
      <dgm:prSet/>
      <dgm:spPr/>
      <dgm:t>
        <a:bodyPr/>
        <a:lstStyle/>
        <a:p>
          <a:r>
            <a:rPr lang="en-US"/>
            <a:t>Sign-up on http://www.easyeda.com</a:t>
          </a:r>
        </a:p>
      </dgm:t>
    </dgm:pt>
    <dgm:pt modelId="{BEC5FC6A-031B-487B-985A-FF47C584EA43}" type="parTrans" cxnId="{46094F44-8AAE-43F2-AFF0-B3988F14272D}">
      <dgm:prSet/>
      <dgm:spPr/>
      <dgm:t>
        <a:bodyPr/>
        <a:lstStyle/>
        <a:p>
          <a:endParaRPr lang="en-US"/>
        </a:p>
      </dgm:t>
    </dgm:pt>
    <dgm:pt modelId="{533338E5-F8E6-4BCE-BA4D-2CB9EDFC396A}" type="sibTrans" cxnId="{46094F44-8AAE-43F2-AFF0-B3988F14272D}">
      <dgm:prSet/>
      <dgm:spPr/>
      <dgm:t>
        <a:bodyPr/>
        <a:lstStyle/>
        <a:p>
          <a:endParaRPr lang="en-US"/>
        </a:p>
      </dgm:t>
    </dgm:pt>
    <dgm:pt modelId="{FDE3571D-FD29-478D-BE18-13D20D8CA6ED}">
      <dgm:prSet/>
      <dgm:spPr/>
      <dgm:t>
        <a:bodyPr/>
        <a:lstStyle/>
        <a:p>
          <a:r>
            <a:rPr lang="en-US"/>
            <a:t>Click on</a:t>
          </a:r>
        </a:p>
      </dgm:t>
    </dgm:pt>
    <dgm:pt modelId="{3ECDE175-8EDB-4CC2-BA90-B9CC3CAFBCAA}" type="parTrans" cxnId="{45B239CF-A355-41B2-BD38-CD3FAB9A1926}">
      <dgm:prSet/>
      <dgm:spPr/>
      <dgm:t>
        <a:bodyPr/>
        <a:lstStyle/>
        <a:p>
          <a:endParaRPr lang="en-US"/>
        </a:p>
      </dgm:t>
    </dgm:pt>
    <dgm:pt modelId="{894F42BE-AA07-486D-9243-5E04FDC7F8F3}" type="sibTrans" cxnId="{45B239CF-A355-41B2-BD38-CD3FAB9A1926}">
      <dgm:prSet/>
      <dgm:spPr/>
      <dgm:t>
        <a:bodyPr/>
        <a:lstStyle/>
        <a:p>
          <a:endParaRPr lang="en-US"/>
        </a:p>
      </dgm:t>
    </dgm:pt>
    <dgm:pt modelId="{928265C1-0677-4495-9BB9-52CEA5E47952}">
      <dgm:prSet/>
      <dgm:spPr/>
      <dgm:t>
        <a:bodyPr/>
        <a:lstStyle/>
        <a:p>
          <a:r>
            <a:rPr lang="en-US"/>
            <a:t>Click on “File” to create a new project.</a:t>
          </a:r>
        </a:p>
      </dgm:t>
    </dgm:pt>
    <dgm:pt modelId="{420C887A-3FFA-4111-AC16-115C16FAB85B}" type="parTrans" cxnId="{A4293401-E595-4E78-9F1E-5BDE7CA67B66}">
      <dgm:prSet/>
      <dgm:spPr/>
      <dgm:t>
        <a:bodyPr/>
        <a:lstStyle/>
        <a:p>
          <a:endParaRPr lang="en-US"/>
        </a:p>
      </dgm:t>
    </dgm:pt>
    <dgm:pt modelId="{9C1F2C92-9336-46C8-BE40-AA100EE37CE7}" type="sibTrans" cxnId="{A4293401-E595-4E78-9F1E-5BDE7CA67B66}">
      <dgm:prSet/>
      <dgm:spPr/>
      <dgm:t>
        <a:bodyPr/>
        <a:lstStyle/>
        <a:p>
          <a:endParaRPr lang="en-US"/>
        </a:p>
      </dgm:t>
    </dgm:pt>
    <dgm:pt modelId="{64E4D778-B8E7-4069-A731-527799B87DFE}">
      <dgm:prSet/>
      <dgm:spPr/>
      <dgm:t>
        <a:bodyPr/>
        <a:lstStyle/>
        <a:p>
          <a:r>
            <a:rPr lang="en-US"/>
            <a:t>Input</a:t>
          </a:r>
        </a:p>
      </dgm:t>
    </dgm:pt>
    <dgm:pt modelId="{90AEABF1-8ED4-4419-878E-16959B8B7EAB}" type="parTrans" cxnId="{76A47C1F-D1A2-4502-8CAF-662A647A0EF6}">
      <dgm:prSet/>
      <dgm:spPr/>
      <dgm:t>
        <a:bodyPr/>
        <a:lstStyle/>
        <a:p>
          <a:endParaRPr lang="en-US"/>
        </a:p>
      </dgm:t>
    </dgm:pt>
    <dgm:pt modelId="{31F2696F-E424-4A54-A6CA-5F3BFC20E569}" type="sibTrans" cxnId="{76A47C1F-D1A2-4502-8CAF-662A647A0EF6}">
      <dgm:prSet/>
      <dgm:spPr/>
      <dgm:t>
        <a:bodyPr/>
        <a:lstStyle/>
        <a:p>
          <a:endParaRPr lang="en-US"/>
        </a:p>
      </dgm:t>
    </dgm:pt>
    <dgm:pt modelId="{1EEB12CC-95CE-403A-8881-DC7DBA6783F1}">
      <dgm:prSet/>
      <dgm:spPr/>
      <dgm:t>
        <a:bodyPr/>
        <a:lstStyle/>
        <a:p>
          <a:r>
            <a:rPr lang="en-US"/>
            <a:t>Input the title and short description and the save the project.</a:t>
          </a:r>
        </a:p>
      </dgm:t>
    </dgm:pt>
    <dgm:pt modelId="{BCEF229B-CECF-4EEB-BB55-BB6273244C5D}" type="parTrans" cxnId="{3C680E05-5D7E-4DFD-9AF9-01AE7A91B05A}">
      <dgm:prSet/>
      <dgm:spPr/>
      <dgm:t>
        <a:bodyPr/>
        <a:lstStyle/>
        <a:p>
          <a:endParaRPr lang="en-US"/>
        </a:p>
      </dgm:t>
    </dgm:pt>
    <dgm:pt modelId="{A8929E55-7E18-4770-9A1D-692FF3E273A0}" type="sibTrans" cxnId="{3C680E05-5D7E-4DFD-9AF9-01AE7A91B05A}">
      <dgm:prSet/>
      <dgm:spPr/>
      <dgm:t>
        <a:bodyPr/>
        <a:lstStyle/>
        <a:p>
          <a:endParaRPr lang="en-US"/>
        </a:p>
      </dgm:t>
    </dgm:pt>
    <dgm:pt modelId="{40B3E5AE-FF6B-4686-8D2A-EF18B9015E6C}">
      <dgm:prSet/>
      <dgm:spPr/>
      <dgm:t>
        <a:bodyPr/>
        <a:lstStyle/>
        <a:p>
          <a:r>
            <a:rPr lang="en-US"/>
            <a:t>Click on</a:t>
          </a:r>
        </a:p>
      </dgm:t>
    </dgm:pt>
    <dgm:pt modelId="{3FB45BE4-0957-46E2-B0A0-B8F8779B1FC9}" type="parTrans" cxnId="{0E4F764F-2C49-4A9A-B723-D9F8D5005347}">
      <dgm:prSet/>
      <dgm:spPr/>
      <dgm:t>
        <a:bodyPr/>
        <a:lstStyle/>
        <a:p>
          <a:endParaRPr lang="en-US"/>
        </a:p>
      </dgm:t>
    </dgm:pt>
    <dgm:pt modelId="{5FF93F9C-5C91-4692-A691-93EDFE00823A}" type="sibTrans" cxnId="{0E4F764F-2C49-4A9A-B723-D9F8D5005347}">
      <dgm:prSet/>
      <dgm:spPr/>
      <dgm:t>
        <a:bodyPr/>
        <a:lstStyle/>
        <a:p>
          <a:endParaRPr lang="en-US"/>
        </a:p>
      </dgm:t>
    </dgm:pt>
    <dgm:pt modelId="{836750AD-A550-4738-B9BA-380325AB2F29}">
      <dgm:prSet/>
      <dgm:spPr/>
      <dgm:t>
        <a:bodyPr/>
        <a:lstStyle/>
        <a:p>
          <a:r>
            <a:rPr lang="en-US"/>
            <a:t>Double click on “Sheet” under project title on the left hand side to get started with designing the schematic.</a:t>
          </a:r>
        </a:p>
      </dgm:t>
    </dgm:pt>
    <dgm:pt modelId="{308B2287-03BD-4BEA-B5BC-4FAD4FDBB025}" type="parTrans" cxnId="{92F9A259-77F8-499B-814B-5AFBF7EFD9D8}">
      <dgm:prSet/>
      <dgm:spPr/>
      <dgm:t>
        <a:bodyPr/>
        <a:lstStyle/>
        <a:p>
          <a:endParaRPr lang="en-US"/>
        </a:p>
      </dgm:t>
    </dgm:pt>
    <dgm:pt modelId="{BA8408E1-8103-4577-BA63-3F26B798157F}" type="sibTrans" cxnId="{92F9A259-77F8-499B-814B-5AFBF7EFD9D8}">
      <dgm:prSet/>
      <dgm:spPr/>
      <dgm:t>
        <a:bodyPr/>
        <a:lstStyle/>
        <a:p>
          <a:endParaRPr lang="en-US"/>
        </a:p>
      </dgm:t>
    </dgm:pt>
    <dgm:pt modelId="{C0F2A0CB-49B8-4083-BE9F-DE605F2EA0DB}" type="pres">
      <dgm:prSet presAssocID="{5CA3AAAB-6433-4741-972C-464C341A1BFF}" presName="Name0" presStyleCnt="0">
        <dgm:presLayoutVars>
          <dgm:dir/>
          <dgm:animLvl val="lvl"/>
          <dgm:resizeHandles val="exact"/>
        </dgm:presLayoutVars>
      </dgm:prSet>
      <dgm:spPr/>
    </dgm:pt>
    <dgm:pt modelId="{A28B3F90-89B1-4411-BC6B-C1077B8A5645}" type="pres">
      <dgm:prSet presAssocID="{40B3E5AE-FF6B-4686-8D2A-EF18B9015E6C}" presName="boxAndChildren" presStyleCnt="0"/>
      <dgm:spPr/>
    </dgm:pt>
    <dgm:pt modelId="{B439DEC5-6635-414D-B509-3437395170B1}" type="pres">
      <dgm:prSet presAssocID="{40B3E5AE-FF6B-4686-8D2A-EF18B9015E6C}" presName="parentTextBox" presStyleLbl="alignNode1" presStyleIdx="0" presStyleCnt="4"/>
      <dgm:spPr/>
    </dgm:pt>
    <dgm:pt modelId="{81D52583-39E1-4B54-99A2-FDE08D966598}" type="pres">
      <dgm:prSet presAssocID="{40B3E5AE-FF6B-4686-8D2A-EF18B9015E6C}" presName="descendantBox" presStyleLbl="bgAccFollowNode1" presStyleIdx="0" presStyleCnt="4"/>
      <dgm:spPr/>
    </dgm:pt>
    <dgm:pt modelId="{0877057E-E20F-47AF-AD11-DA0D67F1164D}" type="pres">
      <dgm:prSet presAssocID="{31F2696F-E424-4A54-A6CA-5F3BFC20E569}" presName="sp" presStyleCnt="0"/>
      <dgm:spPr/>
    </dgm:pt>
    <dgm:pt modelId="{78F3F124-14E3-456C-845C-D4D063B33B94}" type="pres">
      <dgm:prSet presAssocID="{64E4D778-B8E7-4069-A731-527799B87DFE}" presName="arrowAndChildren" presStyleCnt="0"/>
      <dgm:spPr/>
    </dgm:pt>
    <dgm:pt modelId="{F950C951-0F40-41D6-9FED-137EA4702297}" type="pres">
      <dgm:prSet presAssocID="{64E4D778-B8E7-4069-A731-527799B87DFE}" presName="parentTextArrow" presStyleLbl="node1" presStyleIdx="0" presStyleCnt="0"/>
      <dgm:spPr/>
    </dgm:pt>
    <dgm:pt modelId="{92DC3223-C450-49B3-B235-A60D1040A704}" type="pres">
      <dgm:prSet presAssocID="{64E4D778-B8E7-4069-A731-527799B87DFE}" presName="arrow" presStyleLbl="alignNode1" presStyleIdx="1" presStyleCnt="4"/>
      <dgm:spPr/>
    </dgm:pt>
    <dgm:pt modelId="{3F2C6394-2BBE-46BA-988B-BF0E528F66DF}" type="pres">
      <dgm:prSet presAssocID="{64E4D778-B8E7-4069-A731-527799B87DFE}" presName="descendantArrow" presStyleLbl="bgAccFollowNode1" presStyleIdx="1" presStyleCnt="4"/>
      <dgm:spPr/>
    </dgm:pt>
    <dgm:pt modelId="{00C344E4-0318-4A2B-8080-810436AE3247}" type="pres">
      <dgm:prSet presAssocID="{894F42BE-AA07-486D-9243-5E04FDC7F8F3}" presName="sp" presStyleCnt="0"/>
      <dgm:spPr/>
    </dgm:pt>
    <dgm:pt modelId="{F17CA544-8A43-4082-BA97-C39F25904750}" type="pres">
      <dgm:prSet presAssocID="{FDE3571D-FD29-478D-BE18-13D20D8CA6ED}" presName="arrowAndChildren" presStyleCnt="0"/>
      <dgm:spPr/>
    </dgm:pt>
    <dgm:pt modelId="{5EA1035A-21FE-404C-8981-40DCB1C92188}" type="pres">
      <dgm:prSet presAssocID="{FDE3571D-FD29-478D-BE18-13D20D8CA6ED}" presName="parentTextArrow" presStyleLbl="node1" presStyleIdx="0" presStyleCnt="0"/>
      <dgm:spPr/>
    </dgm:pt>
    <dgm:pt modelId="{46FB742D-F1DE-4164-99C3-7FDF08A7CAFF}" type="pres">
      <dgm:prSet presAssocID="{FDE3571D-FD29-478D-BE18-13D20D8CA6ED}" presName="arrow" presStyleLbl="alignNode1" presStyleIdx="2" presStyleCnt="4"/>
      <dgm:spPr/>
    </dgm:pt>
    <dgm:pt modelId="{0B8C5AB1-6DC0-47E2-B338-24B2C0E7B5FF}" type="pres">
      <dgm:prSet presAssocID="{FDE3571D-FD29-478D-BE18-13D20D8CA6ED}" presName="descendantArrow" presStyleLbl="bgAccFollowNode1" presStyleIdx="2" presStyleCnt="4" custLinFactNeighborX="596"/>
      <dgm:spPr/>
    </dgm:pt>
    <dgm:pt modelId="{C68B5EA7-B0B6-4A6D-8012-68B5B1176530}" type="pres">
      <dgm:prSet presAssocID="{E7166FD1-9979-44FF-BB1A-9B6191B03A1C}" presName="sp" presStyleCnt="0"/>
      <dgm:spPr/>
    </dgm:pt>
    <dgm:pt modelId="{D38EF8AA-4717-4075-9121-6B11D188D00F}" type="pres">
      <dgm:prSet presAssocID="{0A64A4C3-46BA-40C6-AA15-A16B9C785E0C}" presName="arrowAndChildren" presStyleCnt="0"/>
      <dgm:spPr/>
    </dgm:pt>
    <dgm:pt modelId="{C8CA5550-4BED-41F7-A3E5-1C6847D26A56}" type="pres">
      <dgm:prSet presAssocID="{0A64A4C3-46BA-40C6-AA15-A16B9C785E0C}" presName="parentTextArrow" presStyleLbl="node1" presStyleIdx="0" presStyleCnt="0"/>
      <dgm:spPr/>
    </dgm:pt>
    <dgm:pt modelId="{3C56C267-803F-40CD-95E2-5F72E1BB8BE0}" type="pres">
      <dgm:prSet presAssocID="{0A64A4C3-46BA-40C6-AA15-A16B9C785E0C}" presName="arrow" presStyleLbl="alignNode1" presStyleIdx="3" presStyleCnt="4"/>
      <dgm:spPr/>
    </dgm:pt>
    <dgm:pt modelId="{6AE413F2-5F6E-419D-916A-1F512D01B035}" type="pres">
      <dgm:prSet presAssocID="{0A64A4C3-46BA-40C6-AA15-A16B9C785E0C}" presName="descendantArrow" presStyleLbl="bgAccFollowNode1" presStyleIdx="3" presStyleCnt="4"/>
      <dgm:spPr/>
    </dgm:pt>
  </dgm:ptLst>
  <dgm:cxnLst>
    <dgm:cxn modelId="{A4293401-E595-4E78-9F1E-5BDE7CA67B66}" srcId="{FDE3571D-FD29-478D-BE18-13D20D8CA6ED}" destId="{928265C1-0677-4495-9BB9-52CEA5E47952}" srcOrd="0" destOrd="0" parTransId="{420C887A-3FFA-4111-AC16-115C16FAB85B}" sibTransId="{9C1F2C92-9336-46C8-BE40-AA100EE37CE7}"/>
    <dgm:cxn modelId="{3C680E05-5D7E-4DFD-9AF9-01AE7A91B05A}" srcId="{64E4D778-B8E7-4069-A731-527799B87DFE}" destId="{1EEB12CC-95CE-403A-8881-DC7DBA6783F1}" srcOrd="0" destOrd="0" parTransId="{BCEF229B-CECF-4EEB-BB55-BB6273244C5D}" sibTransId="{A8929E55-7E18-4770-9A1D-692FF3E273A0}"/>
    <dgm:cxn modelId="{D60BB013-58D7-4E6A-9FB9-E8C29AD167E5}" type="presOf" srcId="{5CA3AAAB-6433-4741-972C-464C341A1BFF}" destId="{C0F2A0CB-49B8-4083-BE9F-DE605F2EA0DB}" srcOrd="0" destOrd="0" presId="urn:microsoft.com/office/officeart/2016/7/layout/VerticalDownArrowProcess"/>
    <dgm:cxn modelId="{76A47C1F-D1A2-4502-8CAF-662A647A0EF6}" srcId="{5CA3AAAB-6433-4741-972C-464C341A1BFF}" destId="{64E4D778-B8E7-4069-A731-527799B87DFE}" srcOrd="2" destOrd="0" parTransId="{90AEABF1-8ED4-4419-878E-16959B8B7EAB}" sibTransId="{31F2696F-E424-4A54-A6CA-5F3BFC20E569}"/>
    <dgm:cxn modelId="{5A42BC32-71FE-478F-B856-0BDC7AA85E30}" type="presOf" srcId="{64E4D778-B8E7-4069-A731-527799B87DFE}" destId="{92DC3223-C450-49B3-B235-A60D1040A704}" srcOrd="1" destOrd="0" presId="urn:microsoft.com/office/officeart/2016/7/layout/VerticalDownArrowProcess"/>
    <dgm:cxn modelId="{8B767D35-427D-477F-948F-AFAA508402A3}" type="presOf" srcId="{928265C1-0677-4495-9BB9-52CEA5E47952}" destId="{0B8C5AB1-6DC0-47E2-B338-24B2C0E7B5FF}" srcOrd="0" destOrd="0" presId="urn:microsoft.com/office/officeart/2016/7/layout/VerticalDownArrowProcess"/>
    <dgm:cxn modelId="{46094F44-8AAE-43F2-AFF0-B3988F14272D}" srcId="{0A64A4C3-46BA-40C6-AA15-A16B9C785E0C}" destId="{C6E5BC3E-4713-4FCA-82D6-F4B39B9FF2C2}" srcOrd="0" destOrd="0" parTransId="{BEC5FC6A-031B-487B-985A-FF47C584EA43}" sibTransId="{533338E5-F8E6-4BCE-BA4D-2CB9EDFC396A}"/>
    <dgm:cxn modelId="{8AD37D67-1167-4E94-9FF7-F136EECA162F}" type="presOf" srcId="{836750AD-A550-4738-B9BA-380325AB2F29}" destId="{81D52583-39E1-4B54-99A2-FDE08D966598}" srcOrd="0" destOrd="0" presId="urn:microsoft.com/office/officeart/2016/7/layout/VerticalDownArrowProcess"/>
    <dgm:cxn modelId="{0E4F764F-2C49-4A9A-B723-D9F8D5005347}" srcId="{5CA3AAAB-6433-4741-972C-464C341A1BFF}" destId="{40B3E5AE-FF6B-4686-8D2A-EF18B9015E6C}" srcOrd="3" destOrd="0" parTransId="{3FB45BE4-0957-46E2-B0A0-B8F8779B1FC9}" sibTransId="{5FF93F9C-5C91-4692-A691-93EDFE00823A}"/>
    <dgm:cxn modelId="{57094250-5DCC-4AB3-9007-A7BB9C59A9DD}" type="presOf" srcId="{FDE3571D-FD29-478D-BE18-13D20D8CA6ED}" destId="{46FB742D-F1DE-4164-99C3-7FDF08A7CAFF}" srcOrd="1" destOrd="0" presId="urn:microsoft.com/office/officeart/2016/7/layout/VerticalDownArrowProcess"/>
    <dgm:cxn modelId="{ADAEFE71-866F-4DCE-ACB6-526901324D6C}" type="presOf" srcId="{1EEB12CC-95CE-403A-8881-DC7DBA6783F1}" destId="{3F2C6394-2BBE-46BA-988B-BF0E528F66DF}" srcOrd="0" destOrd="0" presId="urn:microsoft.com/office/officeart/2016/7/layout/VerticalDownArrowProcess"/>
    <dgm:cxn modelId="{92F9A259-77F8-499B-814B-5AFBF7EFD9D8}" srcId="{40B3E5AE-FF6B-4686-8D2A-EF18B9015E6C}" destId="{836750AD-A550-4738-B9BA-380325AB2F29}" srcOrd="0" destOrd="0" parTransId="{308B2287-03BD-4BEA-B5BC-4FAD4FDBB025}" sibTransId="{BA8408E1-8103-4577-BA63-3F26B798157F}"/>
    <dgm:cxn modelId="{AADCA37F-7504-4DE7-8326-F4D210B1C5A4}" type="presOf" srcId="{0A64A4C3-46BA-40C6-AA15-A16B9C785E0C}" destId="{3C56C267-803F-40CD-95E2-5F72E1BB8BE0}" srcOrd="1" destOrd="0" presId="urn:microsoft.com/office/officeart/2016/7/layout/VerticalDownArrowProcess"/>
    <dgm:cxn modelId="{E0EC618C-4A78-4D52-BC39-C62F68CF6411}" type="presOf" srcId="{C6E5BC3E-4713-4FCA-82D6-F4B39B9FF2C2}" destId="{6AE413F2-5F6E-419D-916A-1F512D01B035}" srcOrd="0" destOrd="0" presId="urn:microsoft.com/office/officeart/2016/7/layout/VerticalDownArrowProcess"/>
    <dgm:cxn modelId="{075817A4-1001-454C-8ED5-8E9940182E03}" srcId="{5CA3AAAB-6433-4741-972C-464C341A1BFF}" destId="{0A64A4C3-46BA-40C6-AA15-A16B9C785E0C}" srcOrd="0" destOrd="0" parTransId="{C684DE9A-BD83-46BC-AE3F-A935155CA5CD}" sibTransId="{E7166FD1-9979-44FF-BB1A-9B6191B03A1C}"/>
    <dgm:cxn modelId="{2FE500B4-B9A0-4A9A-87C9-04E602F5DDD3}" type="presOf" srcId="{0A64A4C3-46BA-40C6-AA15-A16B9C785E0C}" destId="{C8CA5550-4BED-41F7-A3E5-1C6847D26A56}" srcOrd="0" destOrd="0" presId="urn:microsoft.com/office/officeart/2016/7/layout/VerticalDownArrowProcess"/>
    <dgm:cxn modelId="{E7E6B2B5-4B16-4AB5-8E44-EE19EA162D05}" type="presOf" srcId="{40B3E5AE-FF6B-4686-8D2A-EF18B9015E6C}" destId="{B439DEC5-6635-414D-B509-3437395170B1}" srcOrd="0" destOrd="0" presId="urn:microsoft.com/office/officeart/2016/7/layout/VerticalDownArrowProcess"/>
    <dgm:cxn modelId="{45B239CF-A355-41B2-BD38-CD3FAB9A1926}" srcId="{5CA3AAAB-6433-4741-972C-464C341A1BFF}" destId="{FDE3571D-FD29-478D-BE18-13D20D8CA6ED}" srcOrd="1" destOrd="0" parTransId="{3ECDE175-8EDB-4CC2-BA90-B9CC3CAFBCAA}" sibTransId="{894F42BE-AA07-486D-9243-5E04FDC7F8F3}"/>
    <dgm:cxn modelId="{057C27F3-5D85-416E-A8DC-3BB11E00ED92}" type="presOf" srcId="{FDE3571D-FD29-478D-BE18-13D20D8CA6ED}" destId="{5EA1035A-21FE-404C-8981-40DCB1C92188}" srcOrd="0" destOrd="0" presId="urn:microsoft.com/office/officeart/2016/7/layout/VerticalDownArrowProcess"/>
    <dgm:cxn modelId="{24B535F7-E3E0-4D00-A031-39B5E59851D1}" type="presOf" srcId="{64E4D778-B8E7-4069-A731-527799B87DFE}" destId="{F950C951-0F40-41D6-9FED-137EA4702297}" srcOrd="0" destOrd="0" presId="urn:microsoft.com/office/officeart/2016/7/layout/VerticalDownArrowProcess"/>
    <dgm:cxn modelId="{58A724B0-CF4B-4290-A328-6BC483890C33}" type="presParOf" srcId="{C0F2A0CB-49B8-4083-BE9F-DE605F2EA0DB}" destId="{A28B3F90-89B1-4411-BC6B-C1077B8A5645}" srcOrd="0" destOrd="0" presId="urn:microsoft.com/office/officeart/2016/7/layout/VerticalDownArrowProcess"/>
    <dgm:cxn modelId="{C1C1FF52-3B16-4DA6-93AD-C6C9BD5E14C7}" type="presParOf" srcId="{A28B3F90-89B1-4411-BC6B-C1077B8A5645}" destId="{B439DEC5-6635-414D-B509-3437395170B1}" srcOrd="0" destOrd="0" presId="urn:microsoft.com/office/officeart/2016/7/layout/VerticalDownArrowProcess"/>
    <dgm:cxn modelId="{F797CE12-4273-46C8-A514-00F75C10D9E7}" type="presParOf" srcId="{A28B3F90-89B1-4411-BC6B-C1077B8A5645}" destId="{81D52583-39E1-4B54-99A2-FDE08D966598}" srcOrd="1" destOrd="0" presId="urn:microsoft.com/office/officeart/2016/7/layout/VerticalDownArrowProcess"/>
    <dgm:cxn modelId="{05D938A8-3283-4BF7-B031-487AA33939ED}" type="presParOf" srcId="{C0F2A0CB-49B8-4083-BE9F-DE605F2EA0DB}" destId="{0877057E-E20F-47AF-AD11-DA0D67F1164D}" srcOrd="1" destOrd="0" presId="urn:microsoft.com/office/officeart/2016/7/layout/VerticalDownArrowProcess"/>
    <dgm:cxn modelId="{42DB319A-82CC-421F-978E-0CE73B98CAC9}" type="presParOf" srcId="{C0F2A0CB-49B8-4083-BE9F-DE605F2EA0DB}" destId="{78F3F124-14E3-456C-845C-D4D063B33B94}" srcOrd="2" destOrd="0" presId="urn:microsoft.com/office/officeart/2016/7/layout/VerticalDownArrowProcess"/>
    <dgm:cxn modelId="{E7531B72-CA20-478A-8F98-4C6B8E9BE1D5}" type="presParOf" srcId="{78F3F124-14E3-456C-845C-D4D063B33B94}" destId="{F950C951-0F40-41D6-9FED-137EA4702297}" srcOrd="0" destOrd="0" presId="urn:microsoft.com/office/officeart/2016/7/layout/VerticalDownArrowProcess"/>
    <dgm:cxn modelId="{F9028A31-9E8D-4C67-8F3F-D9562B8F923B}" type="presParOf" srcId="{78F3F124-14E3-456C-845C-D4D063B33B94}" destId="{92DC3223-C450-49B3-B235-A60D1040A704}" srcOrd="1" destOrd="0" presId="urn:microsoft.com/office/officeart/2016/7/layout/VerticalDownArrowProcess"/>
    <dgm:cxn modelId="{47E31B7E-3322-4274-B699-6A30E836BB27}" type="presParOf" srcId="{78F3F124-14E3-456C-845C-D4D063B33B94}" destId="{3F2C6394-2BBE-46BA-988B-BF0E528F66DF}" srcOrd="2" destOrd="0" presId="urn:microsoft.com/office/officeart/2016/7/layout/VerticalDownArrowProcess"/>
    <dgm:cxn modelId="{F946898A-D7E9-47D5-A121-D497C05CDDC1}" type="presParOf" srcId="{C0F2A0CB-49B8-4083-BE9F-DE605F2EA0DB}" destId="{00C344E4-0318-4A2B-8080-810436AE3247}" srcOrd="3" destOrd="0" presId="urn:microsoft.com/office/officeart/2016/7/layout/VerticalDownArrowProcess"/>
    <dgm:cxn modelId="{0A0987FC-A1CA-46CB-928E-9B2DF45FDCD2}" type="presParOf" srcId="{C0F2A0CB-49B8-4083-BE9F-DE605F2EA0DB}" destId="{F17CA544-8A43-4082-BA97-C39F25904750}" srcOrd="4" destOrd="0" presId="urn:microsoft.com/office/officeart/2016/7/layout/VerticalDownArrowProcess"/>
    <dgm:cxn modelId="{C15F944C-1A0C-45CF-8CBF-977835EA2E57}" type="presParOf" srcId="{F17CA544-8A43-4082-BA97-C39F25904750}" destId="{5EA1035A-21FE-404C-8981-40DCB1C92188}" srcOrd="0" destOrd="0" presId="urn:microsoft.com/office/officeart/2016/7/layout/VerticalDownArrowProcess"/>
    <dgm:cxn modelId="{A2A8BCAC-C992-4980-B20C-2B26DE80048F}" type="presParOf" srcId="{F17CA544-8A43-4082-BA97-C39F25904750}" destId="{46FB742D-F1DE-4164-99C3-7FDF08A7CAFF}" srcOrd="1" destOrd="0" presId="urn:microsoft.com/office/officeart/2016/7/layout/VerticalDownArrowProcess"/>
    <dgm:cxn modelId="{FF92E4DF-1627-4A35-A5D8-5D8C2CC3FD65}" type="presParOf" srcId="{F17CA544-8A43-4082-BA97-C39F25904750}" destId="{0B8C5AB1-6DC0-47E2-B338-24B2C0E7B5FF}" srcOrd="2" destOrd="0" presId="urn:microsoft.com/office/officeart/2016/7/layout/VerticalDownArrowProcess"/>
    <dgm:cxn modelId="{0F3D2B2F-E628-4AB6-9D5E-E70F4F005DA5}" type="presParOf" srcId="{C0F2A0CB-49B8-4083-BE9F-DE605F2EA0DB}" destId="{C68B5EA7-B0B6-4A6D-8012-68B5B1176530}" srcOrd="5" destOrd="0" presId="urn:microsoft.com/office/officeart/2016/7/layout/VerticalDownArrowProcess"/>
    <dgm:cxn modelId="{2DE7FC3F-DBB6-4BFB-950D-53D97FF565A7}" type="presParOf" srcId="{C0F2A0CB-49B8-4083-BE9F-DE605F2EA0DB}" destId="{D38EF8AA-4717-4075-9121-6B11D188D00F}" srcOrd="6" destOrd="0" presId="urn:microsoft.com/office/officeart/2016/7/layout/VerticalDownArrowProcess"/>
    <dgm:cxn modelId="{E9BFFA42-358B-4F6A-A6E3-F6A67DBE4E3B}" type="presParOf" srcId="{D38EF8AA-4717-4075-9121-6B11D188D00F}" destId="{C8CA5550-4BED-41F7-A3E5-1C6847D26A56}" srcOrd="0" destOrd="0" presId="urn:microsoft.com/office/officeart/2016/7/layout/VerticalDownArrowProcess"/>
    <dgm:cxn modelId="{A277E1EA-2812-4C5F-9ABD-DAEC99404906}" type="presParOf" srcId="{D38EF8AA-4717-4075-9121-6B11D188D00F}" destId="{3C56C267-803F-40CD-95E2-5F72E1BB8BE0}" srcOrd="1" destOrd="0" presId="urn:microsoft.com/office/officeart/2016/7/layout/VerticalDownArrowProcess"/>
    <dgm:cxn modelId="{12E4CC5A-2537-446A-9027-06E95E61234D}" type="presParOf" srcId="{D38EF8AA-4717-4075-9121-6B11D188D00F}" destId="{6AE413F2-5F6E-419D-916A-1F512D01B03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9DEC5-6635-414D-B509-3437395170B1}">
      <dsp:nvSpPr>
        <dsp:cNvPr id="0" name=""/>
        <dsp:cNvSpPr/>
      </dsp:nvSpPr>
      <dsp:spPr>
        <a:xfrm>
          <a:off x="0" y="4672538"/>
          <a:ext cx="1529333" cy="10222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66" tIns="227584" rIns="108766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Click on</a:t>
          </a:r>
        </a:p>
      </dsp:txBody>
      <dsp:txXfrm>
        <a:off x="0" y="4672538"/>
        <a:ext cx="1529333" cy="1022237"/>
      </dsp:txXfrm>
    </dsp:sp>
    <dsp:sp modelId="{81D52583-39E1-4B54-99A2-FDE08D966598}">
      <dsp:nvSpPr>
        <dsp:cNvPr id="0" name=""/>
        <dsp:cNvSpPr/>
      </dsp:nvSpPr>
      <dsp:spPr>
        <a:xfrm>
          <a:off x="1529333" y="4672538"/>
          <a:ext cx="4588002" cy="102223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66" tIns="190500" rIns="93066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Double click on “Sheet” under project title on the left hand side to get started with designing the schematic.</a:t>
          </a:r>
        </a:p>
      </dsp:txBody>
      <dsp:txXfrm>
        <a:off x="1529333" y="4672538"/>
        <a:ext cx="4588002" cy="1022237"/>
      </dsp:txXfrm>
    </dsp:sp>
    <dsp:sp modelId="{92DC3223-C450-49B3-B235-A60D1040A704}">
      <dsp:nvSpPr>
        <dsp:cNvPr id="0" name=""/>
        <dsp:cNvSpPr/>
      </dsp:nvSpPr>
      <dsp:spPr>
        <a:xfrm rot="10800000">
          <a:off x="0" y="3115671"/>
          <a:ext cx="1529333" cy="15722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66" tIns="227584" rIns="108766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Input</a:t>
          </a:r>
        </a:p>
      </dsp:txBody>
      <dsp:txXfrm rot="-10800000">
        <a:off x="0" y="3115671"/>
        <a:ext cx="1529333" cy="1021930"/>
      </dsp:txXfrm>
    </dsp:sp>
    <dsp:sp modelId="{3F2C6394-2BBE-46BA-988B-BF0E528F66DF}">
      <dsp:nvSpPr>
        <dsp:cNvPr id="0" name=""/>
        <dsp:cNvSpPr/>
      </dsp:nvSpPr>
      <dsp:spPr>
        <a:xfrm>
          <a:off x="1529333" y="3115671"/>
          <a:ext cx="4588002" cy="1021930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66" tIns="190500" rIns="93066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Input the title and short description and the save the project.</a:t>
          </a:r>
        </a:p>
      </dsp:txBody>
      <dsp:txXfrm>
        <a:off x="1529333" y="3115671"/>
        <a:ext cx="4588002" cy="1021930"/>
      </dsp:txXfrm>
    </dsp:sp>
    <dsp:sp modelId="{46FB742D-F1DE-4164-99C3-7FDF08A7CAFF}">
      <dsp:nvSpPr>
        <dsp:cNvPr id="0" name=""/>
        <dsp:cNvSpPr/>
      </dsp:nvSpPr>
      <dsp:spPr>
        <a:xfrm rot="10800000">
          <a:off x="0" y="1558803"/>
          <a:ext cx="1529333" cy="15722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66" tIns="227584" rIns="108766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Click on</a:t>
          </a:r>
        </a:p>
      </dsp:txBody>
      <dsp:txXfrm rot="-10800000">
        <a:off x="0" y="1558803"/>
        <a:ext cx="1529333" cy="1021930"/>
      </dsp:txXfrm>
    </dsp:sp>
    <dsp:sp modelId="{0B8C5AB1-6DC0-47E2-B338-24B2C0E7B5FF}">
      <dsp:nvSpPr>
        <dsp:cNvPr id="0" name=""/>
        <dsp:cNvSpPr/>
      </dsp:nvSpPr>
      <dsp:spPr>
        <a:xfrm>
          <a:off x="1529333" y="1558803"/>
          <a:ext cx="4588002" cy="1021930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66" tIns="190500" rIns="93066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Click on “File” to create a new project.</a:t>
          </a:r>
        </a:p>
      </dsp:txBody>
      <dsp:txXfrm>
        <a:off x="1529333" y="1558803"/>
        <a:ext cx="4588002" cy="1021930"/>
      </dsp:txXfrm>
    </dsp:sp>
    <dsp:sp modelId="{3C56C267-803F-40CD-95E2-5F72E1BB8BE0}">
      <dsp:nvSpPr>
        <dsp:cNvPr id="0" name=""/>
        <dsp:cNvSpPr/>
      </dsp:nvSpPr>
      <dsp:spPr>
        <a:xfrm rot="10800000">
          <a:off x="0" y="1936"/>
          <a:ext cx="1529333" cy="15722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766" tIns="227584" rIns="108766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Sign</a:t>
          </a:r>
        </a:p>
      </dsp:txBody>
      <dsp:txXfrm rot="-10800000">
        <a:off x="0" y="1936"/>
        <a:ext cx="1529333" cy="1021930"/>
      </dsp:txXfrm>
    </dsp:sp>
    <dsp:sp modelId="{6AE413F2-5F6E-419D-916A-1F512D01B035}">
      <dsp:nvSpPr>
        <dsp:cNvPr id="0" name=""/>
        <dsp:cNvSpPr/>
      </dsp:nvSpPr>
      <dsp:spPr>
        <a:xfrm>
          <a:off x="1529333" y="1936"/>
          <a:ext cx="4588002" cy="102193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66" tIns="190500" rIns="93066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Sign-up on http://www.easyeda.com</a:t>
          </a:r>
        </a:p>
      </dsp:txBody>
      <dsp:txXfrm>
        <a:off x="1529333" y="1936"/>
        <a:ext cx="4588002" cy="1021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6159-D175-4211-89EC-3FB2ADD0C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6F95A-3D49-4213-BC5B-C5D0A7C01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B4E3-D849-4430-B5E5-5F78695D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811-8EA8-4259-9DFC-AB47B3E4438B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B053-4E1B-4EF8-94E3-BE1FB683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49672-5056-4FDC-9073-9FB043C5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BD6-C58A-490D-ABA9-2686497400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5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BC5E-020D-455C-8397-57043236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CAD80-BD53-4F88-A53A-74A34FE25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CCC9F-9E19-4E4D-98AD-6455DAA9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811-8EA8-4259-9DFC-AB47B3E4438B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3AE0-0F72-4FE2-9C71-4557DD61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2AB70-396F-43FE-BCB6-CFAF3AC1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BD6-C58A-490D-ABA9-2686497400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5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D9983-DD32-4CEC-85B2-8FC3BCB93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B564-3481-4C0F-8D95-65B29AF7E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E031A-25B2-423C-93B6-11210CA5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811-8EA8-4259-9DFC-AB47B3E4438B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F96AA-EE38-44F0-8859-B60662CB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0A19D-1F60-4304-BF25-F76F77BD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BD6-C58A-490D-ABA9-2686497400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32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D807-9537-4F6E-BC40-0DF90577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1ECA-329D-44F2-9269-3B3A6EFB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CD78B-7D3D-4848-AECB-DBE1F32E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811-8EA8-4259-9DFC-AB47B3E4438B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44CE-F07E-46D5-A1FF-D290657E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DC63-6C40-4B85-B002-A98AB133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BD6-C58A-490D-ABA9-2686497400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0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7565-CB2A-42C1-8B9F-4158D5FC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46C74-EC68-4B23-AF78-7BFD837D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E67B2-B395-4C28-A03B-E0961B73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811-8EA8-4259-9DFC-AB47B3E4438B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BA066-F228-4969-96C5-896758A6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EC28-EC93-44A1-A056-21A7811B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BD6-C58A-490D-ABA9-2686497400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26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DFB5-EDE0-45B3-9688-EEB44544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6177-93F7-4E5B-8217-38E713850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BEEC9-95C8-44BB-B2A0-1EB7CE9F4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0E59A-18F5-4B6C-8AB0-1343EC8A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811-8EA8-4259-9DFC-AB47B3E4438B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B7C7A-CC27-41DF-99A5-0B2C932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EF528-6C8F-4C44-86F4-183F85ED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BD6-C58A-490D-ABA9-2686497400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66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5B22-CCE8-44DB-8535-4C782A0A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B883E-A83D-44E2-A2FF-925583CFD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5F2D6-9454-41DC-B917-1371C1AB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64F51-8F53-445A-BF35-84BA44090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0E7CC-02A5-4DA6-B7DB-09C7BADBE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8BA38-C7A9-4C4B-86B6-773F8FE3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811-8EA8-4259-9DFC-AB47B3E4438B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48B16-802E-4003-B3A4-FF5466B5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57CCD-ACDD-4DC4-9091-D6445B91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BD6-C58A-490D-ABA9-2686497400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30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BA0F-CAB5-404D-9B5A-0450572A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C0C65-579E-4DA5-8F7D-3F25A928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811-8EA8-4259-9DFC-AB47B3E4438B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ECD3C-827E-483F-92E1-F84BEABB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05541-4E83-41C3-A3CD-9CC440FB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BD6-C58A-490D-ABA9-2686497400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2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1DCF3-A410-4B79-B683-88A87054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811-8EA8-4259-9DFC-AB47B3E4438B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D2EC6-2E1B-4EF0-A7DB-97652C9E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BFA43-1ADD-48D6-BE13-9F4E74C7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BD6-C58A-490D-ABA9-2686497400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62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738D-E454-4721-A327-6614F9B3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326E-1FE6-44E5-B3FF-B99CC8B9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42013-9BA9-4A9D-A758-C8FBA47E8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71CEC-0D82-4A42-8C0A-08CD6159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811-8EA8-4259-9DFC-AB47B3E4438B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FA34A-3701-41FD-A977-DED08C67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E9F4B-A9B3-4A71-B063-0085939F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BD6-C58A-490D-ABA9-2686497400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86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4D4A-9169-4C9B-A04C-7CDBFDDD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E55B0-F0E5-44C9-A9B5-6449E1F85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47526-3A16-4949-AC4F-5B31293E8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0C89-A1E0-435A-BDB8-84B7253C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811-8EA8-4259-9DFC-AB47B3E4438B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D2F22-1238-4D57-B24E-901557D1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2D0FE-B5E5-448A-B2F7-CFC9A9A1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4BD6-C58A-490D-ABA9-2686497400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69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7ED26-2E9D-4A88-A30B-88A2F8A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8EDD8-BA5F-4F1B-B1C1-44D581C4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9D83-8ECF-4B8B-B512-BB724B98E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5811-8EA8-4259-9DFC-AB47B3E4438B}" type="datetimeFigureOut">
              <a:rPr lang="en-CA" smtClean="0"/>
              <a:t>2020-10-24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4F6B-7B04-4D97-B671-C58A8D4FE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826D-6ED8-4942-9544-E5D420A1E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4BD6-C58A-490D-ABA9-2686497400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78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microcontrollers/beaglebone-black-pinout-datasheet" TargetMode="External"/><Relationship Id="rId2" Type="http://schemas.openxmlformats.org/officeDocument/2006/relationships/hyperlink" Target="https://www.wellpcb.com/easyed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um.arduino.cc/index.php?topic=429297.15" TargetMode="External"/><Relationship Id="rId4" Type="http://schemas.openxmlformats.org/officeDocument/2006/relationships/hyperlink" Target="https://components101.com/microcontrollers/arduino-un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A1D61-1E7F-4349-96CE-31A03BD86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CA" sz="11500" b="1"/>
              <a:t>SCHEMATIC DESIGNING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9D40D-1AC9-4CC8-8698-77176DB65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CA" sz="2200"/>
              <a:t>Submitted by:</a:t>
            </a:r>
          </a:p>
          <a:p>
            <a:pPr algn="l"/>
            <a:r>
              <a:rPr lang="en-CA" sz="2200"/>
              <a:t>Mohammed Abdul Muqeeth C0751945</a:t>
            </a:r>
          </a:p>
          <a:p>
            <a:pPr algn="l"/>
            <a:r>
              <a:rPr lang="en-CA" sz="2200"/>
              <a:t>(Group #5)</a:t>
            </a:r>
          </a:p>
        </p:txBody>
      </p:sp>
    </p:spTree>
    <p:extLst>
      <p:ext uri="{BB962C8B-B14F-4D97-AF65-F5344CB8AC3E}">
        <p14:creationId xmlns:p14="http://schemas.microsoft.com/office/powerpoint/2010/main" val="350975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4CEDF1-7E52-4FF4-AED2-FF3E9159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CA" sz="3800" b="1"/>
              <a:t>INTERFACING MPU6050 (GYROSCOPE) WITH ARDUINO UNO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DD14-6C52-4DF4-BB34-DE63DA7A3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24296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GND pin of a Gyroscope sensor is connected to the virtual GND.</a:t>
            </a:r>
          </a:p>
          <a:p>
            <a:r>
              <a:rPr lang="en-CA" sz="2400" dirty="0"/>
              <a:t>VCC pin of a Gyroscope sensor is connected to the VCC supply.</a:t>
            </a:r>
          </a:p>
          <a:p>
            <a:r>
              <a:rPr lang="en-CA" sz="2400" dirty="0"/>
              <a:t>SDA (Serial Data) and SCL (Serial Clock) pins of Gyroscope are connected to SDA(A4) and SCL(A5) pins of Arduino UNO respectively.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864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24070-BEE9-46D0-ADA9-5F9BB51C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38" y="396366"/>
            <a:ext cx="4036334" cy="2387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2200" dirty="0"/>
            </a:br>
            <a:r>
              <a:rPr lang="en-US" sz="2200" dirty="0"/>
              <a:t>The Picture demonstrates the ARDUINO – Gyroscope interfacing</a:t>
            </a:r>
            <a:br>
              <a:rPr lang="en-US" sz="2200" dirty="0"/>
            </a:br>
            <a:endParaRPr lang="en-US" sz="2200" dirty="0"/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A7F498F8-6BEC-467B-BFF3-1F9424697B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" r="30205" b="1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3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0972D-878D-4785-9667-0531762F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CA" sz="5400" b="1" dirty="0"/>
              <a:t>INTERFACING ESP8266 WITH BBB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14CA-05B0-4D62-B28E-8C2CFF73F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CA" sz="2400" dirty="0"/>
              <a:t>We are using I2C protocol for this interface.</a:t>
            </a:r>
          </a:p>
          <a:p>
            <a:r>
              <a:rPr lang="en-CA" sz="2400" dirty="0"/>
              <a:t>GND pin of a Gyroscope sensor is connected to the virtual GND.</a:t>
            </a:r>
          </a:p>
          <a:p>
            <a:r>
              <a:rPr lang="en-CA" sz="2400" dirty="0"/>
              <a:t>VCC pin of a Gyroscope sensor is connected to the VCC supply.</a:t>
            </a:r>
          </a:p>
          <a:p>
            <a:r>
              <a:rPr lang="en-CA" sz="2400" dirty="0"/>
              <a:t>RX (19) of ESP8266 is connected to P9.24 which is TX pin of BBB.</a:t>
            </a:r>
          </a:p>
          <a:p>
            <a:r>
              <a:rPr lang="en-CA" sz="2400" dirty="0"/>
              <a:t>TX (18) of ESP8266 is connected to P9.26 which is RX pin of BBB.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3938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7B2393-0FBB-49AC-A05E-44C38E70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3" y="2057400"/>
            <a:ext cx="4036334" cy="1354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The picture demonstrates ESP8266 – BBB interfacing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036F2428-D993-4100-BD22-EF0B7A93FB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3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7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D8241AF-8E53-4F83-9AFA-EE5E26F0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CA" sz="5400" b="1"/>
              <a:t>INTERFACING LCD WITH BBB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2EE852-EAF6-4B2A-BB40-E46799D1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endParaRPr lang="en-CA" sz="2400" dirty="0"/>
          </a:p>
          <a:p>
            <a:r>
              <a:rPr lang="en-CA" sz="2400" dirty="0"/>
              <a:t>We are using I2C protocol for LCD interfacing.</a:t>
            </a:r>
          </a:p>
          <a:p>
            <a:r>
              <a:rPr lang="en-CA" sz="2400" dirty="0"/>
              <a:t>GND pin of a LCD is connected to the virtual GND.</a:t>
            </a:r>
          </a:p>
          <a:p>
            <a:r>
              <a:rPr lang="en-CA" sz="2400" dirty="0"/>
              <a:t>VCC pin of a LCD is connected to the VCC supply.</a:t>
            </a:r>
          </a:p>
          <a:p>
            <a:r>
              <a:rPr lang="en-CA" sz="2400" dirty="0"/>
              <a:t>SDA (19) of LCD is connected to P9.20 (I2C2_SDA) of BBB.</a:t>
            </a:r>
          </a:p>
          <a:p>
            <a:r>
              <a:rPr lang="en-CA" sz="2400" dirty="0"/>
              <a:t>SCL (20) of LCD is connected to P9.21 (I2C2_SCL) of BBB.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23532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837788-21A7-4A81-BABB-A8E1C56D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447925"/>
            <a:ext cx="4036334" cy="3069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The picture demonstrates BBB – LCD interfacing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7576562D-FCDB-455E-AAC4-6B8411E6AF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r="25101" b="3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6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9B433B-B954-4CAD-B960-B6BBE15E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CA" sz="4600" b="1"/>
              <a:t>INTERFACING RF RECEIVER WITH BBB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3E19C-97F3-40E8-95B3-2199953A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CA" sz="2400" dirty="0"/>
              <a:t>GND pin of an RF Receiver is connected to the virtual GND.</a:t>
            </a:r>
          </a:p>
          <a:p>
            <a:r>
              <a:rPr lang="en-CA" sz="2400" dirty="0"/>
              <a:t>VCC pin of an RF Receiver is connected to the VCC supply.</a:t>
            </a:r>
          </a:p>
          <a:p>
            <a:r>
              <a:rPr lang="en-CA" sz="2400" dirty="0"/>
              <a:t>“Antenna” pin isn’t connected as we are having a short distant communication.</a:t>
            </a:r>
          </a:p>
          <a:p>
            <a:r>
              <a:rPr lang="en-CA" sz="2400" dirty="0"/>
              <a:t>“DATA” pin of the RF Receiver is connected to P9.11 as an input device.</a:t>
            </a:r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47667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956158-810B-4574-9FF3-A19A2BAB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295525"/>
            <a:ext cx="4036334" cy="3222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The picture demonstrates BBB – RF Receiver interfacing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208547FD-82D7-4964-ADAF-E6BB208478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r="16910" b="-1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F12635-5D72-4488-8F18-043BF13B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CA" sz="5400" b="1" dirty="0"/>
              <a:t>Li-Ion BATTERY CONNECTIONS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3AF5A-CA08-48F1-BB42-83051A655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CA" sz="2400" dirty="0"/>
              <a:t>We are using LM2596 Voltage regulator boards for constant power supply</a:t>
            </a:r>
          </a:p>
          <a:p>
            <a:r>
              <a:rPr lang="en-CA" sz="2400" dirty="0"/>
              <a:t>SET 1: Vin of Arduino is connected to in+ of LM2596, GND of ARDUINO is connected to in- of LM2596 board and then Out+ of LM2596 is connected to Positive terminal of battery, Out- of LM2596 is connected to Negative terminal of battery.</a:t>
            </a:r>
          </a:p>
          <a:p>
            <a:r>
              <a:rPr lang="en-CA" sz="2400" dirty="0"/>
              <a:t>SET 2: +5v of BBB is connected to in+ of LM2596, GND of BBB is connected to in- of LM2596 board and then Out+ of LM2596 is connected to Positive terminal of battery, Out- of LM2596 is connected to Negative terminal of battery.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2110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C5BDD9-E118-4845-BB84-884D0670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89"/>
            <a:ext cx="10515600" cy="914399"/>
          </a:xfrm>
        </p:spPr>
        <p:txBody>
          <a:bodyPr/>
          <a:lstStyle/>
          <a:p>
            <a:pPr algn="ctr"/>
            <a:r>
              <a:rPr lang="en-CA"/>
              <a:t>SCHEMATIC / CIRCUIT DIAGRAM</a:t>
            </a:r>
            <a:endParaRPr lang="en-CA" dirty="0"/>
          </a:p>
        </p:txBody>
      </p:sp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1F3F7844-9254-465B-9E11-D1F2861C3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" y="904875"/>
            <a:ext cx="11906250" cy="5678123"/>
          </a:xfrm>
        </p:spPr>
      </p:pic>
    </p:spTree>
    <p:extLst>
      <p:ext uri="{BB962C8B-B14F-4D97-AF65-F5344CB8AC3E}">
        <p14:creationId xmlns:p14="http://schemas.microsoft.com/office/powerpoint/2010/main" val="52269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E16A2-7DF9-4355-9FBC-48FCD502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b="1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0584-681C-4726-88EB-46151A72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Introduction to Project.</a:t>
            </a:r>
          </a:p>
          <a:p>
            <a:r>
              <a:rPr lang="en-CA" sz="2000" dirty="0"/>
              <a:t>Introduction to software used.</a:t>
            </a:r>
          </a:p>
          <a:p>
            <a:r>
              <a:rPr lang="en-CA" sz="2000" dirty="0"/>
              <a:t>Initializing a project.</a:t>
            </a:r>
          </a:p>
          <a:p>
            <a:r>
              <a:rPr lang="en-CA" sz="2000" dirty="0"/>
              <a:t>Procedure involved in designing schematic/circuit diagram.</a:t>
            </a:r>
          </a:p>
          <a:p>
            <a:r>
              <a:rPr lang="en-CA" sz="2000" dirty="0"/>
              <a:t>Interfacing RF transmitter with Arduino.</a:t>
            </a:r>
          </a:p>
          <a:p>
            <a:r>
              <a:rPr lang="en-CA" sz="2000" dirty="0"/>
              <a:t>Interfacing MPU6050 (Gyroscope) with Arduino.</a:t>
            </a:r>
          </a:p>
          <a:p>
            <a:r>
              <a:rPr lang="en-CA" sz="2000" dirty="0"/>
              <a:t>Interfacing ESP8266 with BeagleBone Black.</a:t>
            </a:r>
          </a:p>
          <a:p>
            <a:r>
              <a:rPr lang="en-CA" sz="2000" dirty="0"/>
              <a:t>Interfacing RF Receiver with BeagleBone Black.</a:t>
            </a:r>
          </a:p>
          <a:p>
            <a:r>
              <a:rPr lang="en-CA" sz="2000" dirty="0"/>
              <a:t>Interfacing LCD with BeagleBone Black.</a:t>
            </a:r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5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1C300-C733-4C63-8433-80FB5545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781699"/>
          </a:xfrm>
        </p:spPr>
        <p:txBody>
          <a:bodyPr anchor="b">
            <a:normAutofit fontScale="90000"/>
          </a:bodyPr>
          <a:lstStyle/>
          <a:p>
            <a:r>
              <a:rPr lang="en-CA" sz="5400" b="1"/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7F63-C1CA-4B54-B5B3-227B738F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203079"/>
            <a:ext cx="10143668" cy="5150221"/>
          </a:xfrm>
        </p:spPr>
        <p:txBody>
          <a:bodyPr anchor="ctr">
            <a:normAutofit/>
          </a:bodyPr>
          <a:lstStyle/>
          <a:p>
            <a:r>
              <a:rPr lang="en-US" sz="2000" dirty="0">
                <a:effectLst/>
              </a:rPr>
              <a:t>How to Use </a:t>
            </a:r>
            <a:r>
              <a:rPr lang="en-US" sz="2000" dirty="0" err="1">
                <a:effectLst/>
              </a:rPr>
              <a:t>EasyEDA</a:t>
            </a:r>
            <a:r>
              <a:rPr lang="en-US" sz="2000" dirty="0">
                <a:effectLst/>
              </a:rPr>
              <a:t> to design PCB Schematic Step By Step - Circuit Board Fabrication and PCB Assembly Turnkey Services. (2020, April 19). Retrieved October 24, 2020, from</a:t>
            </a:r>
            <a:r>
              <a:rPr lang="en-US" sz="2000" dirty="0">
                <a:effectLst/>
                <a:hlinkClick r:id="rId2"/>
              </a:rPr>
              <a:t>https://www.wellpcb.com/easyeda.html</a:t>
            </a:r>
            <a:endParaRPr lang="en-US" sz="2000" dirty="0">
              <a:effectLst/>
            </a:endParaRPr>
          </a:p>
          <a:p>
            <a:r>
              <a:rPr lang="en-US" sz="2000" dirty="0">
                <a:effectLst/>
              </a:rPr>
              <a:t>BeagleBone Black. (n.d.). Retrieved October 24, 2020, from</a:t>
            </a:r>
            <a:r>
              <a:rPr lang="en-US" sz="2000" dirty="0">
                <a:effectLst/>
                <a:hlinkClick r:id="rId3"/>
              </a:rPr>
              <a:t>https://components101.com/microcontrollers/beaglebone-black-pinout-datasheet</a:t>
            </a:r>
            <a:endParaRPr lang="en-US" sz="2000" dirty="0">
              <a:effectLst/>
            </a:endParaRPr>
          </a:p>
          <a:p>
            <a:r>
              <a:rPr lang="en-US" sz="2000" dirty="0">
                <a:effectLst/>
              </a:rPr>
              <a:t>Arduino Uno. (n.d.). Retrieved October 24, 2020, from </a:t>
            </a:r>
            <a:r>
              <a:rPr lang="en-US" sz="2000" dirty="0">
                <a:effectLst/>
                <a:hlinkClick r:id="rId4"/>
              </a:rPr>
              <a:t>https://components101.com/microcontrollers/arduino-uno</a:t>
            </a:r>
            <a:endParaRPr lang="en-US" sz="2000" dirty="0">
              <a:effectLst/>
            </a:endParaRPr>
          </a:p>
          <a:p>
            <a:r>
              <a:rPr lang="en-US" sz="2000" dirty="0">
                <a:effectLst/>
              </a:rPr>
              <a:t>(n.d.). Retrieved October 24, 2020, from </a:t>
            </a:r>
            <a:r>
              <a:rPr lang="en-US" sz="2000" dirty="0">
                <a:effectLst/>
                <a:hlinkClick r:id="rId5"/>
              </a:rPr>
              <a:t>https://forum.arduino.cc/index.php?topic=429297.15</a:t>
            </a:r>
            <a:endParaRPr lang="en-US" sz="2000" dirty="0">
              <a:effectLst/>
            </a:endParaRPr>
          </a:p>
          <a:p>
            <a:r>
              <a:rPr lang="en-US" sz="2000" dirty="0">
                <a:effectLst/>
              </a:rPr>
              <a:t>Molloy, D. (2019). I2C. In </a:t>
            </a:r>
            <a:r>
              <a:rPr lang="en-US" sz="2000" i="1" dirty="0">
                <a:effectLst/>
              </a:rPr>
              <a:t>Exploring BeagleBone: Tools and techniques for building with embedded Linux</a:t>
            </a:r>
            <a:r>
              <a:rPr lang="en-US" sz="2000" dirty="0">
                <a:effectLst/>
              </a:rPr>
              <a:t>. </a:t>
            </a:r>
            <a:r>
              <a:rPr lang="en-US" sz="2000" dirty="0" err="1">
                <a:effectLst/>
              </a:rPr>
              <a:t>Indiapolis</a:t>
            </a:r>
            <a:r>
              <a:rPr lang="en-US" sz="2000" dirty="0">
                <a:effectLst/>
              </a:rPr>
              <a:t>: Wiley.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2199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811A4-C348-4C24-87F1-BB895676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CA" sz="3100" b="1"/>
              <a:t>INTRODUCTION TO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4FE9-414D-4479-A46C-05F60884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CA" sz="2400"/>
              <a:t>Hand Gestured keyboard using Gyroscope sensor.</a:t>
            </a:r>
          </a:p>
          <a:p>
            <a:r>
              <a:rPr lang="en-CA" sz="2400"/>
              <a:t>We are using BBB as a Master and an Arduino UNO as a Slave.</a:t>
            </a:r>
          </a:p>
          <a:p>
            <a:r>
              <a:rPr lang="en-CA" sz="2400"/>
              <a:t>ESP8266 Wi-Fi module is being used to store the letters on cloud infrastructure.</a:t>
            </a:r>
          </a:p>
          <a:p>
            <a:r>
              <a:rPr lang="en-CA" sz="2400"/>
              <a:t>The letters are also displayed on the LCD.</a:t>
            </a:r>
          </a:p>
        </p:txBody>
      </p:sp>
    </p:spTree>
    <p:extLst>
      <p:ext uri="{BB962C8B-B14F-4D97-AF65-F5344CB8AC3E}">
        <p14:creationId xmlns:p14="http://schemas.microsoft.com/office/powerpoint/2010/main" val="267733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A845E-8AD6-488E-A1FD-F4EBD4CF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BLOCK DIAGRAM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1284B220-BCC4-46DF-9B30-A99FDEAF8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05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F6BAC-A86C-4A19-8804-97623980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CA" sz="4800" b="1"/>
              <a:t>INTRODUCTION TO EasyEDA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578AC-C9CE-448A-8806-AF038C334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6919510" cy="3639450"/>
          </a:xfrm>
        </p:spPr>
        <p:txBody>
          <a:bodyPr anchor="ctr">
            <a:normAutofit/>
          </a:bodyPr>
          <a:lstStyle/>
          <a:p>
            <a:r>
              <a:rPr lang="en-CA" sz="2400" dirty="0"/>
              <a:t>Web based tool to Design, Simulate and Share the schematics.</a:t>
            </a:r>
          </a:p>
          <a:p>
            <a:r>
              <a:rPr lang="en-CA" sz="2400" dirty="0"/>
              <a:t>Allows user contribution.</a:t>
            </a:r>
          </a:p>
          <a:p>
            <a:r>
              <a:rPr lang="en-CA" sz="2400" dirty="0"/>
              <a:t>Can be used to design PCB.</a:t>
            </a:r>
          </a:p>
          <a:p>
            <a:r>
              <a:rPr lang="en-CA" sz="2400" dirty="0"/>
              <a:t>Has huge collection of Libraries/Components.</a:t>
            </a:r>
          </a:p>
          <a:p>
            <a:r>
              <a:rPr lang="en-CA" sz="2400" dirty="0"/>
              <a:t>Features Hot key setting.</a:t>
            </a:r>
          </a:p>
          <a:p>
            <a:r>
              <a:rPr lang="en-CA" sz="2400" dirty="0"/>
              <a:t>Can generate BOM.</a:t>
            </a:r>
          </a:p>
          <a:p>
            <a:endParaRPr lang="en-CA" sz="2000" dirty="0"/>
          </a:p>
        </p:txBody>
      </p:sp>
      <p:pic>
        <p:nvPicPr>
          <p:cNvPr id="7" name="Graphic 6" descr="Deploy">
            <a:extLst>
              <a:ext uri="{FF2B5EF4-FFF2-40B4-BE49-F238E27FC236}">
                <a16:creationId xmlns:a16="http://schemas.microsoft.com/office/drawing/2014/main" id="{E1BF655C-D720-49D9-A613-2C3B1D9EE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3171" y="2389218"/>
            <a:ext cx="3714244" cy="37142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B2612-713A-4BB6-AF42-9557A9B6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CA" sz="5000" b="1"/>
              <a:t>INITIALIZING A PROJECT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B656A6-D81C-4218-892C-72C338859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325790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90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7BDB6-C453-4691-A485-0078869E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25" y="704005"/>
            <a:ext cx="7334249" cy="1455018"/>
          </a:xfrm>
        </p:spPr>
        <p:txBody>
          <a:bodyPr>
            <a:normAutofit/>
          </a:bodyPr>
          <a:lstStyle/>
          <a:p>
            <a:r>
              <a:rPr lang="en-CA" sz="3300" b="1" dirty="0"/>
              <a:t>PROCEDURE INVOLVED IN DESIGNING SCHEMATIC/CIRCUIT DIAGRAM </a:t>
            </a:r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25A67393-6F66-4A07-A902-F7E02FFB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FCC10-EF23-431A-9D78-E30652613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42" y="2159023"/>
            <a:ext cx="6450628" cy="3567453"/>
          </a:xfrm>
        </p:spPr>
        <p:txBody>
          <a:bodyPr anchor="t">
            <a:normAutofit lnSpcReduction="10000"/>
          </a:bodyPr>
          <a:lstStyle/>
          <a:p>
            <a:endParaRPr lang="en-CA" sz="1400" dirty="0"/>
          </a:p>
          <a:p>
            <a:r>
              <a:rPr lang="en-CA" sz="2400" dirty="0"/>
              <a:t>Once the Schematic sheet is open, select the required components from the “Library” menu on the left.</a:t>
            </a:r>
          </a:p>
          <a:p>
            <a:r>
              <a:rPr lang="en-CA" sz="2400" dirty="0"/>
              <a:t>We can search and use the user contributed versions of the components as well.</a:t>
            </a:r>
          </a:p>
          <a:p>
            <a:r>
              <a:rPr lang="en-CA" sz="2400" dirty="0"/>
              <a:t>All the basic components such as GND and VCC can be found in “</a:t>
            </a:r>
            <a:r>
              <a:rPr lang="en-CA" sz="2400" dirty="0" err="1"/>
              <a:t>EELib</a:t>
            </a:r>
            <a:r>
              <a:rPr lang="en-CA" sz="2400" dirty="0"/>
              <a:t>” menu.</a:t>
            </a:r>
          </a:p>
          <a:p>
            <a:r>
              <a:rPr lang="en-CA" sz="2400" dirty="0"/>
              <a:t>Using the wiring tools available within the sheet, we can interconnect various components. </a:t>
            </a:r>
          </a:p>
        </p:txBody>
      </p:sp>
    </p:spTree>
    <p:extLst>
      <p:ext uri="{BB962C8B-B14F-4D97-AF65-F5344CB8AC3E}">
        <p14:creationId xmlns:p14="http://schemas.microsoft.com/office/powerpoint/2010/main" val="146428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4B65A-F3B7-482A-B5D7-FBB28776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CA" sz="3800" b="1"/>
              <a:t>INTERFACING RF TRANSMITTER WITH ARDUINO UNO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99A5-979F-495C-9C28-7A666FE2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endParaRPr lang="en-CA" sz="2400" dirty="0"/>
          </a:p>
          <a:p>
            <a:r>
              <a:rPr lang="en-CA" sz="2400" dirty="0"/>
              <a:t>GND pin of an RF Transmitter is connected to the virtual GND.</a:t>
            </a:r>
          </a:p>
          <a:p>
            <a:r>
              <a:rPr lang="en-CA" sz="2400" dirty="0"/>
              <a:t>VCC pin of an RF Transmitter is connected to the VCC supply.</a:t>
            </a:r>
          </a:p>
          <a:p>
            <a:r>
              <a:rPr lang="en-CA" sz="2400" dirty="0"/>
              <a:t>“Antenna” pin isn’t connected as we are having a short distant communication.</a:t>
            </a:r>
          </a:p>
          <a:p>
            <a:r>
              <a:rPr lang="en-CA" sz="2400" dirty="0"/>
              <a:t>“DATA” pin of the RF Transmitter is connected to D11 (MOSI 8-bit PWM) pin of an Arduino.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1337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EBB1EC-1083-47BE-812A-4FBFFF53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2200" dirty="0"/>
            </a:br>
            <a:r>
              <a:rPr lang="en-US" sz="2200" dirty="0"/>
              <a:t>The Picture demonstrates the ARDUINO – RF Transmitter interfacing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4C243-33C1-4554-B493-B4D862389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0736" y="2508105"/>
            <a:ext cx="470934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Placeholder 9" descr="Diagram&#10;&#10;Description automatically generated">
            <a:extLst>
              <a:ext uri="{FF2B5EF4-FFF2-40B4-BE49-F238E27FC236}">
                <a16:creationId xmlns:a16="http://schemas.microsoft.com/office/drawing/2014/main" id="{E6C48599-F7CF-4518-8939-D656455F24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r="15742" b="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2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969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SCHEMATIC DESIGNING</vt:lpstr>
      <vt:lpstr>AGENDA</vt:lpstr>
      <vt:lpstr>INTRODUCTION TO PROJECT</vt:lpstr>
      <vt:lpstr>BLOCK DIAGRAM</vt:lpstr>
      <vt:lpstr>INTRODUCTION TO EasyEDA</vt:lpstr>
      <vt:lpstr>INITIALIZING A PROJECT</vt:lpstr>
      <vt:lpstr>PROCEDURE INVOLVED IN DESIGNING SCHEMATIC/CIRCUIT DIAGRAM </vt:lpstr>
      <vt:lpstr>INTERFACING RF TRANSMITTER WITH ARDUINO UNO</vt:lpstr>
      <vt:lpstr>         The Picture demonstrates the ARDUINO – RF Transmitter interfacing </vt:lpstr>
      <vt:lpstr>INTERFACING MPU6050 (GYROSCOPE) WITH ARDUINO UNO</vt:lpstr>
      <vt:lpstr>          The Picture demonstrates the ARDUINO – Gyroscope interfacing </vt:lpstr>
      <vt:lpstr>INTERFACING ESP8266 WITH BBB</vt:lpstr>
      <vt:lpstr>The picture demonstrates ESP8266 – BBB interfacing</vt:lpstr>
      <vt:lpstr>INTERFACING LCD WITH BBB</vt:lpstr>
      <vt:lpstr>The picture demonstrates BBB – LCD interfacing </vt:lpstr>
      <vt:lpstr>INTERFACING RF RECEIVER WITH BBB</vt:lpstr>
      <vt:lpstr>The picture demonstrates BBB – RF Receiver interfacing</vt:lpstr>
      <vt:lpstr>Li-Ion BATTERY CONNECTIONS </vt:lpstr>
      <vt:lpstr>SCHEMATIC / CIRCUIT DIAGRAM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SCHEMATIC DESIGNING</dc:title>
  <dc:creator>Mohammed Abdul Muqeeth -</dc:creator>
  <cp:lastModifiedBy>Mohammed Abdul Muqeeth -</cp:lastModifiedBy>
  <cp:revision>1</cp:revision>
  <dcterms:created xsi:type="dcterms:W3CDTF">2020-10-24T19:32:22Z</dcterms:created>
  <dcterms:modified xsi:type="dcterms:W3CDTF">2020-10-25T02:28:50Z</dcterms:modified>
</cp:coreProperties>
</file>