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3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14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E7EF-6DEB-4CF1-AF87-F64100F49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180CD-4B01-425C-A44D-B4F8AA85B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CF0CE-BCD8-46F8-B29F-6EC28333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BDA4-33A8-4745-A413-B9CB97195FB0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FB1B-EE3F-46BE-884C-6F0B01C3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0DB5-C006-4B31-A748-575C6163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089D-BDC1-49FB-9575-B4E693BC4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964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7C9A-8E91-44C5-B68E-9843AD5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FE3E6-8F39-4F8C-891E-145900788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3D064-6A0D-4D5A-AE87-B16DFADD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BDA4-33A8-4745-A413-B9CB97195FB0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B1BB4-7D0D-4DEE-BE5D-DEE69B7F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D17F8-1C11-4888-8671-904F722D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089D-BDC1-49FB-9575-B4E693BC4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945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39A6A-E01F-4FB1-84E8-0253868A8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AD438-BD49-48D9-9D53-69AF0724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2C623-16EE-4C9B-8274-09899A0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BDA4-33A8-4745-A413-B9CB97195FB0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9C7BB-D21C-44E7-BB19-32F89FFC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18D42-FEEC-4014-97D5-22B5600B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089D-BDC1-49FB-9575-B4E693BC4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34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C98E-A1A4-4319-896D-E653E1AAD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379C-C00C-4257-98F9-4AA021EC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7E827-4904-49EE-8D9D-E7EBB4F4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BDA4-33A8-4745-A413-B9CB97195FB0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1473-E08C-455D-801D-5EE50B25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00960-27AF-4316-A872-6B94D39D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089D-BDC1-49FB-9575-B4E693BC4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03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8901-321C-4FBB-86B7-7143533E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37BB0-4360-4E27-ABB3-537EB0E38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FB00-70FF-44DA-A81F-2EF9D46A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BDA4-33A8-4745-A413-B9CB97195FB0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1AC04-A13B-4012-BDE8-402D4BFA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7225B-9EDE-4653-9547-47A282C3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089D-BDC1-49FB-9575-B4E693BC4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40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6C0F-9FB5-4F90-AF3B-FFDE3C89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00C0-47BC-48A6-A323-D9A06E02C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651A2-56B3-4D49-94F9-8662939C9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9E124-6CA1-4BD5-A6FD-5F5E2B087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BDA4-33A8-4745-A413-B9CB97195FB0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6FF37-2BAC-4341-81E5-0005393FB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63546-028B-4C14-AE18-5B1B4700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089D-BDC1-49FB-9575-B4E693BC4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67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7433-3730-4F25-95D4-C461B665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13AD4-8A89-4956-88DD-AC5A6B9EC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D2C32-FBC4-4040-9A9A-03E53F7D5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6B575-E3BD-49A5-B853-ECFE23FAE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54EBC-EDEB-4672-893F-F85FCF059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E2FE4-2096-4A5E-87E2-BF3FDE6A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BDA4-33A8-4745-A413-B9CB97195FB0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E89D6-76EB-4A1C-9E27-4F50B488C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5CAC97-B639-40F1-8474-4817878F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089D-BDC1-49FB-9575-B4E693BC4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060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9097-A12D-47D0-AB5F-217B9027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872D0-4E7E-43F1-BF28-D6DF1FB3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BDA4-33A8-4745-A413-B9CB97195FB0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AC073-B1D3-419A-949C-8C9AA641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3376B-5147-44A3-BDDE-D7DF6F11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089D-BDC1-49FB-9575-B4E693BC4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061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B723F-F71C-4E93-AC18-C379A566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BDA4-33A8-4745-A413-B9CB97195FB0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CFE15-0104-44F7-9022-6A2E1C1D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31B1B-6B56-4790-9A9B-B127F0CA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089D-BDC1-49FB-9575-B4E693BC4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0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9B47-C57E-44C1-801A-DCAFF0F5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93EB8-BD72-4E73-8FDD-44B33B81F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9CC55-FEAF-4A71-A5BC-F412A43EE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AEF39-4366-4D1F-8C2B-E8AB52C3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BDA4-33A8-4745-A413-B9CB97195FB0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0F34C-5D49-4BE0-B9F7-3360C0C1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1151A-2629-4906-905A-B7A70FCA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089D-BDC1-49FB-9575-B4E693BC4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03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CF21-3034-4646-99F1-0398AEDD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555EE-1D4C-4DC3-830B-7B7B1ECAB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05E36-247B-43F1-A4E2-A2F6901C9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A3530-0D28-4E4F-B370-42CC8E2B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2BDA4-33A8-4745-A413-B9CB97195FB0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AC9AE-2230-4B7E-A881-2FB60F55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582B4-3335-43F5-8C89-B10DA7A9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A089D-BDC1-49FB-9575-B4E693BC4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868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FD097-8097-4FB1-B47A-E4DED3B6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9857F-FA2F-4604-BA05-C75A5F920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54693-5391-4765-ADEC-CB14DFF9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2BDA4-33A8-4745-A413-B9CB97195FB0}" type="datetimeFigureOut">
              <a:rPr lang="en-CA" smtClean="0"/>
              <a:t>2020-11-17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623E9-E8C2-4216-AF45-2A280D734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A438C-6E99-4B71-B7A4-C08CBE558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A089D-BDC1-49FB-9575-B4E693BC4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482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mechatronics.com/tutorials/arduino/arduino-and-hc-12-long-range-wireless-communication-module/" TargetMode="External"/><Relationship Id="rId2" Type="http://schemas.openxmlformats.org/officeDocument/2006/relationships/hyperlink" Target="https://www.allaboutcircuits.com/projects/understanding-and-implementing-the-hc-12-wireless-transceiver-modu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erekmolloy/exploringBB/tree/version2/chp08/uart" TargetMode="External"/><Relationship Id="rId5" Type="http://schemas.openxmlformats.org/officeDocument/2006/relationships/hyperlink" Target="https://electronics.trev.id.au/2018/02/09/get-uart-serial-ports-working-beaglebone-black/" TargetMode="External"/><Relationship Id="rId4" Type="http://schemas.openxmlformats.org/officeDocument/2006/relationships/hyperlink" Target="https://create.arduino.cc/projecthub/franciscomoreirapcb/how-to-communicate-two-hc12-module-with-arduino-a0b5fa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ABE4E-A762-48BE-AD92-DF1D6C049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38" y="1566473"/>
            <a:ext cx="10601325" cy="2166723"/>
          </a:xfrm>
        </p:spPr>
        <p:txBody>
          <a:bodyPr>
            <a:normAutofit/>
          </a:bodyPr>
          <a:lstStyle/>
          <a:p>
            <a:r>
              <a:rPr lang="en-CA" sz="51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Tranceiver module with Arduino UNO and Beaglebone Black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3068C-3735-46C5-992F-D669114B5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38" y="4092320"/>
            <a:ext cx="10601325" cy="1144884"/>
          </a:xfrm>
        </p:spPr>
        <p:txBody>
          <a:bodyPr>
            <a:normAutofit/>
          </a:bodyPr>
          <a:lstStyle/>
          <a:p>
            <a:r>
              <a:rPr lang="en-CA"/>
              <a:t>Submitted by: Mohammed Abdul Muqeeth - C0751945</a:t>
            </a:r>
          </a:p>
          <a:p>
            <a:r>
              <a:rPr lang="en-CA"/>
              <a:t>Group #: 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5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965CB-586C-4103-A57A-2707F9E0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ARDUINO UNO – HC 12 CONNECTION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1202CD-F561-40A5-8907-C47E3B0CB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961229"/>
              </p:ext>
            </p:extLst>
          </p:nvPr>
        </p:nvGraphicFramePr>
        <p:xfrm>
          <a:off x="1058487" y="2582319"/>
          <a:ext cx="10019928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8882">
                  <a:extLst>
                    <a:ext uri="{9D8B030D-6E8A-4147-A177-3AD203B41FA5}">
                      <a16:colId xmlns:a16="http://schemas.microsoft.com/office/drawing/2014/main" val="164647679"/>
                    </a:ext>
                  </a:extLst>
                </a:gridCol>
                <a:gridCol w="4871046">
                  <a:extLst>
                    <a:ext uri="{9D8B030D-6E8A-4147-A177-3AD203B41FA5}">
                      <a16:colId xmlns:a16="http://schemas.microsoft.com/office/drawing/2014/main" val="52846594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ARDUINO UNO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HC 12 Module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98408946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PIN 10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RXD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474857097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PIN 11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TXD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86457958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VCC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VCC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48245386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GND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GND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09343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55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E9ED9-6891-4F92-8339-7C8D9044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BBB – HC 12 CONNECTION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7EED162-EF03-43DF-A545-EBB37864A9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160875"/>
              </p:ext>
            </p:extLst>
          </p:nvPr>
        </p:nvGraphicFramePr>
        <p:xfrm>
          <a:off x="455304" y="2582319"/>
          <a:ext cx="11226293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9704">
                  <a:extLst>
                    <a:ext uri="{9D8B030D-6E8A-4147-A177-3AD203B41FA5}">
                      <a16:colId xmlns:a16="http://schemas.microsoft.com/office/drawing/2014/main" val="1222580504"/>
                    </a:ext>
                  </a:extLst>
                </a:gridCol>
                <a:gridCol w="6666589">
                  <a:extLst>
                    <a:ext uri="{9D8B030D-6E8A-4147-A177-3AD203B41FA5}">
                      <a16:colId xmlns:a16="http://schemas.microsoft.com/office/drawing/2014/main" val="1446813565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BBB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HC-12 Module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179614804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P9.24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RXD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15813250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P9.26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TXD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93983473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SYS_VCC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VCC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604863865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GND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300"/>
                        <a:t>GND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665059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8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6BC46-E773-4A25-A06E-B4D66B91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AC1D-C1A0-499E-B85E-AE1BF03A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CA" sz="2400"/>
              <a:t>A serial port communication between an Arduino UNO and BBB has been successfully established using a HC-12 Tranceiver module using UART communication protocol.</a:t>
            </a:r>
          </a:p>
        </p:txBody>
      </p:sp>
    </p:spTree>
    <p:extLst>
      <p:ext uri="{BB962C8B-B14F-4D97-AF65-F5344CB8AC3E}">
        <p14:creationId xmlns:p14="http://schemas.microsoft.com/office/powerpoint/2010/main" val="275745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87C6D-5249-460A-87E4-A80BBDBA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915F-8DC8-4388-898B-FCAAE282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US" sz="1700">
                <a:effectLst/>
              </a:rPr>
              <a:t>Understanding and Implementing the HC-12 Wireless Transceiver Module - Projects. (n.d.). Retrieved November 17, 2020, from </a:t>
            </a:r>
            <a:r>
              <a:rPr lang="en-CA" sz="1700">
                <a:effectLst/>
                <a:hlinkClick r:id="rId2"/>
              </a:rPr>
              <a:t>Dejan</a:t>
            </a:r>
            <a:r>
              <a:rPr lang="en-CA" sz="1700">
                <a:effectLst/>
              </a:rPr>
              <a:t>, Zeeshan November 25, Dejan Nedelkovski November 26, Mark March 2, Dejan Nedelkovski March 6, Spencer March 18, . . . Name*. (2019, December 15). Arduino and HC-12 Long Range Wireless Communication Module. Retrieved November 17, 2020, from </a:t>
            </a:r>
            <a:r>
              <a:rPr lang="en-CA" sz="1700">
                <a:effectLst/>
                <a:hlinkClick r:id="rId3"/>
              </a:rPr>
              <a:t>https://howtomechatronics.com/tutorials/arduino/arduino-and-hc-12-long-range-wireless-communication-module/</a:t>
            </a:r>
            <a:endParaRPr lang="en-CA" sz="1700">
              <a:effectLst/>
            </a:endParaRPr>
          </a:p>
          <a:p>
            <a:r>
              <a:rPr lang="en-US" sz="1700">
                <a:effectLst/>
              </a:rPr>
              <a:t>How to communicate two HC12 Module with Arduino. (n.d.). Retrieved November 17, 2020, from</a:t>
            </a:r>
            <a:r>
              <a:rPr lang="en-US" sz="1700">
                <a:effectLst/>
                <a:hlinkClick r:id="rId4"/>
              </a:rPr>
              <a:t>https://create.arduino.cc/projecthub/franciscomoreirapcb/how-to-communicate-two-hc12-module-with-arduino-a0b5fa</a:t>
            </a:r>
            <a:endParaRPr lang="en-US" sz="1700"/>
          </a:p>
          <a:p>
            <a:r>
              <a:rPr lang="en-US" sz="1700">
                <a:effectLst/>
              </a:rPr>
              <a:t>By Trev, P. (2018, February 09). How to get UART serial ports working on the beaglebone black. Retrieved November 17, 2020, from </a:t>
            </a:r>
            <a:r>
              <a:rPr lang="en-US" sz="1700">
                <a:effectLst/>
                <a:hlinkClick r:id="rId5"/>
              </a:rPr>
              <a:t>https://electronics.trev.id.au/2018/02/09/get-uart-serial-ports-working-beaglebone-black/</a:t>
            </a:r>
            <a:endParaRPr lang="en-US" sz="1700">
              <a:effectLst/>
            </a:endParaRPr>
          </a:p>
          <a:p>
            <a:r>
              <a:rPr lang="en-CA" sz="1700">
                <a:effectLst/>
              </a:rPr>
              <a:t>Derekmolloy. (n.d.). Derekmolloy/exploringBB. Retrieved November 17, 2020, from</a:t>
            </a:r>
            <a:r>
              <a:rPr lang="en-CA" sz="1700">
                <a:effectLst/>
                <a:hlinkClick r:id="rId6"/>
              </a:rPr>
              <a:t>https://github.com/derekmolloy/exploringBB/tree/version2/chp08/uart</a:t>
            </a:r>
            <a:endParaRPr lang="en-CA" sz="1700">
              <a:effectLst/>
            </a:endParaRPr>
          </a:p>
          <a:p>
            <a:endParaRPr lang="en-CA" sz="1700"/>
          </a:p>
        </p:txBody>
      </p:sp>
    </p:spTree>
    <p:extLst>
      <p:ext uri="{BB962C8B-B14F-4D97-AF65-F5344CB8AC3E}">
        <p14:creationId xmlns:p14="http://schemas.microsoft.com/office/powerpoint/2010/main" val="1168923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5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42BC6-CDB8-4C92-80C3-7E1ED1E4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APPENDIX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56860E7-4C6A-4166-9E24-4ADA27963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" b="22471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7252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B077D-9151-469C-AC14-0ABA6C5C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BABE-8E68-4893-A311-7EF6949F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CA" sz="2200"/>
              <a:t>Task objective</a:t>
            </a:r>
          </a:p>
          <a:p>
            <a:r>
              <a:rPr lang="en-CA" sz="2200"/>
              <a:t>Hardware used</a:t>
            </a:r>
          </a:p>
          <a:p>
            <a:r>
              <a:rPr lang="en-CA" sz="2200"/>
              <a:t>Software used</a:t>
            </a:r>
          </a:p>
          <a:p>
            <a:r>
              <a:rPr lang="en-CA" sz="2200"/>
              <a:t>Features of HC-12 Module</a:t>
            </a:r>
          </a:p>
          <a:p>
            <a:r>
              <a:rPr lang="en-CA" sz="2200"/>
              <a:t>Pin configuration of HC-12 Module</a:t>
            </a:r>
          </a:p>
          <a:p>
            <a:r>
              <a:rPr lang="en-CA" sz="2200"/>
              <a:t>Arduino UNO – HC 12 connection</a:t>
            </a:r>
          </a:p>
          <a:p>
            <a:r>
              <a:rPr lang="en-CA" sz="2200"/>
              <a:t>BBB – HC 12 connection</a:t>
            </a:r>
          </a:p>
          <a:p>
            <a:r>
              <a:rPr lang="en-CA" sz="2200"/>
              <a:t>Conclusion</a:t>
            </a:r>
          </a:p>
          <a:p>
            <a:r>
              <a:rPr lang="en-CA" sz="220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08755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E5081-59AF-4E89-9514-7F7C0FA7D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/>
              <a:t>TASK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20835-29DC-41A6-A5F8-1CA2B3564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CA" sz="2400"/>
              <a:t>To establish a wireless communication between the Arduino UNO and Beaglebone Black.</a:t>
            </a:r>
          </a:p>
          <a:p>
            <a:r>
              <a:rPr lang="en-CA" sz="2400"/>
              <a:t>Transmit the data from Arduino to BBB using wireless modules.</a:t>
            </a:r>
          </a:p>
          <a:p>
            <a:r>
              <a:rPr lang="en-CA" sz="2400"/>
              <a:t>Protocol used : UART. </a:t>
            </a:r>
          </a:p>
        </p:txBody>
      </p:sp>
    </p:spTree>
    <p:extLst>
      <p:ext uri="{BB962C8B-B14F-4D97-AF65-F5344CB8AC3E}">
        <p14:creationId xmlns:p14="http://schemas.microsoft.com/office/powerpoint/2010/main" val="119034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EB63A-C589-4DF1-B1A7-22AFA683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HARDWARE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BC04-9B5C-4FF5-8C61-D7F9414B1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CA" sz="2400"/>
              <a:t>Arduino UNO</a:t>
            </a:r>
          </a:p>
          <a:p>
            <a:r>
              <a:rPr lang="en-CA" sz="2400"/>
              <a:t>Beaglebone Black</a:t>
            </a:r>
          </a:p>
          <a:p>
            <a:r>
              <a:rPr lang="en-CA" sz="2400"/>
              <a:t>HC-12 Module pair</a:t>
            </a:r>
          </a:p>
          <a:p>
            <a:r>
              <a:rPr lang="en-CA" sz="2400"/>
              <a:t>MPU6050 gyroscope sensor</a:t>
            </a:r>
          </a:p>
          <a:p>
            <a:r>
              <a:rPr lang="en-CA" sz="2400"/>
              <a:t>Jumper wires</a:t>
            </a:r>
          </a:p>
          <a:p>
            <a:r>
              <a:rPr lang="en-CA" sz="2400"/>
              <a:t>Breadboard</a:t>
            </a:r>
          </a:p>
          <a:p>
            <a:pPr marL="0" indent="0">
              <a:buNone/>
            </a:pPr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79224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376DC-615F-40BD-BC62-9C24124B2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25FEF-FA8A-4431-B6A7-5CD00685D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CA" sz="2400"/>
              <a:t>Arduino IDE</a:t>
            </a:r>
          </a:p>
          <a:p>
            <a:r>
              <a:rPr lang="en-CA" sz="2400"/>
              <a:t>PUTTY</a:t>
            </a:r>
          </a:p>
          <a:p>
            <a:r>
              <a:rPr lang="en-CA" sz="2400"/>
              <a:t>C language</a:t>
            </a:r>
          </a:p>
          <a:p>
            <a:r>
              <a:rPr lang="en-CA" sz="2400"/>
              <a:t>Vi Editor</a:t>
            </a:r>
          </a:p>
          <a:p>
            <a:r>
              <a:rPr lang="en-CA" sz="2400"/>
              <a:t>WinScp</a:t>
            </a:r>
          </a:p>
        </p:txBody>
      </p:sp>
    </p:spTree>
    <p:extLst>
      <p:ext uri="{BB962C8B-B14F-4D97-AF65-F5344CB8AC3E}">
        <p14:creationId xmlns:p14="http://schemas.microsoft.com/office/powerpoint/2010/main" val="20609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E7750-6185-4072-AF88-60D3611D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FEATURES OF HC-12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DE64A-1C2A-4F42-8052-B8DFF05AA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CA" sz="2400"/>
              <a:t>Long distance wireless transmission (upto 1000m).</a:t>
            </a:r>
          </a:p>
          <a:p>
            <a:r>
              <a:rPr lang="en-CA" sz="2400"/>
              <a:t>Working frequency : 433.4-473 MHz</a:t>
            </a:r>
          </a:p>
          <a:p>
            <a:r>
              <a:rPr lang="en-CA" sz="2400"/>
              <a:t>Maximum transmitting power : 100mW</a:t>
            </a:r>
          </a:p>
          <a:p>
            <a:r>
              <a:rPr lang="en-CA" sz="2400"/>
              <a:t>Built in MCU(stm8s003fs) </a:t>
            </a:r>
          </a:p>
          <a:p>
            <a:r>
              <a:rPr lang="en-CA" sz="2400"/>
              <a:t>Ability to operate at higher baud rates</a:t>
            </a:r>
          </a:p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41533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F3DD-AB7E-4782-B56E-3FC4E2BD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PIN CONFIGURATION OF HC-12 MODULE</a:t>
            </a:r>
          </a:p>
        </p:txBody>
      </p:sp>
      <p:pic>
        <p:nvPicPr>
          <p:cNvPr id="1026" name="Picture 2" descr="RF Serial Data Link UART, 433 Mhz, +20dBm, HC-12 v2.6 [4306] : Sunrom  Electronics/Technologies">
            <a:extLst>
              <a:ext uri="{FF2B5EF4-FFF2-40B4-BE49-F238E27FC236}">
                <a16:creationId xmlns:a16="http://schemas.microsoft.com/office/drawing/2014/main" id="{48DBE921-B1F9-4891-BB18-35C1759514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081" y="1825625"/>
            <a:ext cx="57218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72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50B38E-4895-4209-82BE-DFF48838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STM8S003FS MICROCONTROLLER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CFB3-2388-4646-9005-B5255855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CA" sz="2400"/>
              <a:t>8-Bit microcontroller</a:t>
            </a:r>
          </a:p>
          <a:p>
            <a:r>
              <a:rPr lang="en-CA" sz="2400"/>
              <a:t>8kb of lash RAM</a:t>
            </a:r>
          </a:p>
          <a:p>
            <a:r>
              <a:rPr lang="en-CA" sz="2400"/>
              <a:t>Has 128 Bytes of EEPROM</a:t>
            </a:r>
          </a:p>
          <a:p>
            <a:r>
              <a:rPr lang="en-CA" sz="2400"/>
              <a:t>Equipped with 10-bit ADC</a:t>
            </a:r>
          </a:p>
          <a:p>
            <a:r>
              <a:rPr lang="en-CA" sz="2400"/>
              <a:t>Supports UART, SPI, I2C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5076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0D052-24FA-419F-8BA1-8CA2600D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CA" b="1" dirty="0"/>
              <a:t>ADVANTAGES OF HC-12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68D5-42C7-4D99-B80A-2FF97DCE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CA" sz="2400"/>
              <a:t>Range is quite impressive (1km).</a:t>
            </a:r>
          </a:p>
          <a:p>
            <a:r>
              <a:rPr lang="en-CA" sz="2400"/>
              <a:t>Compatible for industrial applications</a:t>
            </a:r>
          </a:p>
          <a:p>
            <a:r>
              <a:rPr lang="en-CA" sz="2400"/>
              <a:t>Very handy in tracking related projects.</a:t>
            </a:r>
          </a:p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92528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Interfacing Tranceiver module with Arduino UNO and Beaglebone Black</vt:lpstr>
      <vt:lpstr>AGENDA</vt:lpstr>
      <vt:lpstr>TASK OBJECTIVE</vt:lpstr>
      <vt:lpstr>HARDWARE USED</vt:lpstr>
      <vt:lpstr>SOFTWARE USED</vt:lpstr>
      <vt:lpstr>FEATURES OF HC-12 MODULE</vt:lpstr>
      <vt:lpstr>PIN CONFIGURATION OF HC-12 MODULE</vt:lpstr>
      <vt:lpstr>STM8S003FS MICROCONTROLLER FEATURES</vt:lpstr>
      <vt:lpstr>ADVANTAGES OF HC-12 MODULE</vt:lpstr>
      <vt:lpstr>ARDUINO UNO – HC 12 CONNECTION</vt:lpstr>
      <vt:lpstr>BBB – HC 12 CONNECTION</vt:lpstr>
      <vt:lpstr>CONCLUSION</vt:lpstr>
      <vt:lpstr>REFERENCES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Tranceiver module with Arduino UNO and Beaglebone Black</dc:title>
  <dc:creator>Mohammed Abdul Muqeeth -</dc:creator>
  <cp:lastModifiedBy>Mohammed Abdul Muqeeth -</cp:lastModifiedBy>
  <cp:revision>1</cp:revision>
  <dcterms:created xsi:type="dcterms:W3CDTF">2020-11-17T16:00:41Z</dcterms:created>
  <dcterms:modified xsi:type="dcterms:W3CDTF">2020-11-17T16:01:00Z</dcterms:modified>
</cp:coreProperties>
</file>