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87FC6-FBD5-44A3-A76A-89FB0B1F7F9A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FC10-197D-44E1-9606-A47DE7F8FB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6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5282-2A56-414A-BA67-33AD3E99A2B9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E48-BC40-4A4E-834D-47CBD2B837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38BF9-DAED-4E2C-A91E-CDEC385C53C2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FA854-BF7E-4DC1-89E7-5F6CBCA1B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5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EDA5-2A84-40A9-9E16-8359C916C95C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F79B-C226-4812-A5DB-91E089BD5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0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7BDEE-9C96-403D-B26B-42A222F03F92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1589-E878-401B-88BE-800039E0D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79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EF14-806D-432F-A9A0-6396C3410EFB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E0A5-C999-4B9D-8C1D-C60F40B2B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30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A296-22CD-47EC-A0AC-30054DCC64E9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4A8D6-047B-4411-82A8-234ADC91B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3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D5758-7137-4121-9DA5-9D4D605966F7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5D91D-4CEB-4350-8147-6B347DD1F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9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9CCB-D0F1-41D7-BABC-35D56E9A108C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7620E-BC23-4F6A-B19D-6545FBE99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2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6A664-3723-428B-8745-C96A98F905C1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86A7C-1F47-4979-9E14-3D68954CC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7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9EFC2-FD39-48CE-B816-E55623D41DE8}" type="datetimeFigureOut">
              <a:rPr lang="en-US" altLang="en-US"/>
              <a:pPr>
                <a:defRPr/>
              </a:pPr>
              <a:t>11/17/2016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E3A88-AB93-4E8B-B70F-688BB287C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09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0EC598F-5044-4188-BF31-1C9269306C4D}" type="datetimeFigureOut">
              <a:rPr lang="en-US" altLang="en-US"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11/17/2016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D638AB0-7BF1-4509-A628-09A1AC15D685}" type="slidenum">
              <a:rPr lang="en-US" altLang="en-US"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192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16926" y="408935"/>
            <a:ext cx="9360090" cy="58991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4800" dirty="0" smtClean="0"/>
              <a:t>SMARTDEL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000" dirty="0" smtClean="0"/>
              <a:t>By </a:t>
            </a:r>
            <a:br>
              <a:rPr lang="en-US" altLang="en-US" sz="4000" dirty="0" smtClean="0"/>
            </a:br>
            <a:r>
              <a:rPr lang="en-US" altLang="en-US" sz="4000" dirty="0" smtClean="0"/>
              <a:t>Soumya Medapati </a:t>
            </a:r>
            <a:br>
              <a:rPr lang="en-US" altLang="en-US" sz="4000" dirty="0" smtClean="0"/>
            </a:br>
            <a:r>
              <a:rPr lang="en-US" altLang="en-US" sz="4000" dirty="0"/>
              <a:t/>
            </a:r>
            <a:br>
              <a:rPr lang="en-US" altLang="en-US" sz="4000" dirty="0"/>
            </a:br>
            <a:endParaRPr lang="en-US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887415" y="234948"/>
            <a:ext cx="8229600" cy="764772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rgbClr val="FFFFFF"/>
                </a:solidFill>
              </a:rPr>
              <a:t>GOAL</a:t>
            </a:r>
            <a:endParaRPr lang="en-US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7415" y="1182121"/>
            <a:ext cx="10304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Provide an easy to use command to restore files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1887415"/>
            <a:ext cx="8135815" cy="46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81200" y="395288"/>
            <a:ext cx="8229600" cy="76477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FF"/>
                </a:solidFill>
              </a:rPr>
              <a:t>BASIC MODEL OF SMARTDEL</a:t>
            </a: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1275008"/>
            <a:ext cx="10148552" cy="51386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6552" y="5112913"/>
            <a:ext cx="18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Smartdel_recycle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81200" y="214984"/>
            <a:ext cx="8229600" cy="76477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FF"/>
                </a:solidFill>
              </a:rPr>
              <a:t>SMARTDEL DESCRIPTION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82" y="1160060"/>
            <a:ext cx="110489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Creates </a:t>
            </a:r>
            <a:r>
              <a:rPr lang="en-US" sz="2400" dirty="0"/>
              <a:t>a recycle </a:t>
            </a:r>
            <a:r>
              <a:rPr lang="en-US" sz="2400" dirty="0" smtClean="0"/>
              <a:t>bin </a:t>
            </a:r>
            <a:r>
              <a:rPr lang="en-US" sz="2400" dirty="0"/>
              <a:t>in current working </a:t>
            </a:r>
            <a:r>
              <a:rPr lang="en-US" sz="2400" dirty="0" smtClean="0"/>
              <a:t>directory </a:t>
            </a:r>
            <a:r>
              <a:rPr lang="en-US" sz="2400" dirty="0"/>
              <a:t>to store all the deleted </a:t>
            </a:r>
            <a:r>
              <a:rPr lang="en-US" sz="2400" dirty="0" smtClean="0"/>
              <a:t>files.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/>
              <a:t>a table inside </a:t>
            </a:r>
            <a:r>
              <a:rPr lang="en-US" sz="2400" dirty="0" smtClean="0"/>
              <a:t>the </a:t>
            </a:r>
            <a:r>
              <a:rPr lang="en-US" sz="2400" dirty="0" err="1" smtClean="0"/>
              <a:t>smartdel</a:t>
            </a:r>
            <a:r>
              <a:rPr lang="en-US" sz="2400" dirty="0" smtClean="0"/>
              <a:t> </a:t>
            </a:r>
            <a:r>
              <a:rPr lang="en-US" sz="2400" dirty="0" err="1" smtClean="0"/>
              <a:t>recyclebin</a:t>
            </a:r>
            <a:r>
              <a:rPr lang="en-US" sz="2400" dirty="0" smtClean="0"/>
              <a:t> </a:t>
            </a:r>
            <a:r>
              <a:rPr lang="en-US" sz="2400" dirty="0"/>
              <a:t>which can store </a:t>
            </a:r>
            <a:r>
              <a:rPr lang="en-US" sz="2400" dirty="0" smtClean="0"/>
              <a:t> </a:t>
            </a:r>
            <a:r>
              <a:rPr lang="en-US" sz="2400" dirty="0"/>
              <a:t>a 2-tuple (</a:t>
            </a:r>
            <a:r>
              <a:rPr lang="en-US" sz="2400" dirty="0" err="1"/>
              <a:t>filename,filepath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Delete </a:t>
            </a:r>
            <a:r>
              <a:rPr lang="en-US" sz="2400" dirty="0"/>
              <a:t>operation </a:t>
            </a:r>
            <a:r>
              <a:rPr lang="en-US" sz="2400" dirty="0" smtClean="0"/>
              <a:t>takes </a:t>
            </a:r>
            <a:r>
              <a:rPr lang="en-US" sz="2400" dirty="0"/>
              <a:t>2 arguments namely the option name and </a:t>
            </a:r>
            <a:r>
              <a:rPr lang="en-US" sz="2400" dirty="0" smtClean="0"/>
              <a:t>filename </a:t>
            </a:r>
            <a:endParaRPr lang="en-US" sz="2400" dirty="0"/>
          </a:p>
          <a:p>
            <a:r>
              <a:rPr lang="en-US" sz="2400" dirty="0" smtClean="0"/>
              <a:t>     1. Extract </a:t>
            </a:r>
            <a:r>
              <a:rPr lang="en-US" sz="2400" dirty="0"/>
              <a:t>the filename and path to store it in the table. </a:t>
            </a:r>
            <a:br>
              <a:rPr lang="en-US" sz="2400" dirty="0"/>
            </a:br>
            <a:r>
              <a:rPr lang="en-US" sz="2400" dirty="0" smtClean="0"/>
              <a:t>     2. Move </a:t>
            </a:r>
            <a:r>
              <a:rPr lang="en-US" sz="2400" dirty="0"/>
              <a:t>the file from the current working directory to the </a:t>
            </a:r>
            <a:r>
              <a:rPr lang="en-US" sz="2400" dirty="0" err="1"/>
              <a:t>smartdel</a:t>
            </a:r>
            <a:r>
              <a:rPr lang="en-US" sz="2400" dirty="0"/>
              <a:t> </a:t>
            </a:r>
            <a:r>
              <a:rPr lang="en-US" sz="2400" dirty="0" err="1" smtClean="0"/>
              <a:t>recyclebin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Restore operation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1. Search </a:t>
            </a:r>
            <a:r>
              <a:rPr lang="en-US" sz="2400" dirty="0"/>
              <a:t>for the specified file in the table</a:t>
            </a:r>
            <a:br>
              <a:rPr lang="en-US" sz="2400" dirty="0"/>
            </a:br>
            <a:r>
              <a:rPr lang="en-US" sz="2400" dirty="0" smtClean="0"/>
              <a:t>2. Extract </a:t>
            </a:r>
            <a:r>
              <a:rPr lang="en-US" sz="2400" dirty="0"/>
              <a:t>2-tuple if it exists and get its path</a:t>
            </a:r>
            <a:br>
              <a:rPr lang="en-US" sz="2400" dirty="0"/>
            </a:br>
            <a:r>
              <a:rPr lang="en-US" sz="2400" dirty="0" smtClean="0"/>
              <a:t>3. </a:t>
            </a:r>
            <a:r>
              <a:rPr lang="en-US" sz="2400" dirty="0"/>
              <a:t>Move the file from the </a:t>
            </a:r>
            <a:r>
              <a:rPr lang="en-US" sz="2400" dirty="0" err="1"/>
              <a:t>smartdel_recycle</a:t>
            </a:r>
            <a:r>
              <a:rPr lang="en-US" sz="2400" dirty="0"/>
              <a:t> bin to the current working directory or </a:t>
            </a:r>
            <a:r>
              <a:rPr lang="en-US" sz="2400" dirty="0" smtClean="0"/>
              <a:t>    the </a:t>
            </a:r>
            <a:r>
              <a:rPr lang="en-US" sz="2400" dirty="0"/>
              <a:t>path specified by the 2-tuple depending on what is needed by the user</a:t>
            </a:r>
            <a:br>
              <a:rPr lang="en-US" sz="2400" dirty="0"/>
            </a:br>
            <a:r>
              <a:rPr lang="en-US" sz="2400" dirty="0" smtClean="0"/>
              <a:t>4. Delete </a:t>
            </a:r>
            <a:r>
              <a:rPr lang="en-US" sz="2400" dirty="0"/>
              <a:t>the record for that file from the </a:t>
            </a:r>
            <a:r>
              <a:rPr lang="en-US" sz="2400" dirty="0" smtClean="0"/>
              <a:t>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3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81200" y="395288"/>
            <a:ext cx="8229600" cy="76477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FF"/>
                </a:solidFill>
              </a:rPr>
              <a:t>HOW TO EXECUTE?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7846" y="1406767"/>
            <a:ext cx="109493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Smartdel</a:t>
            </a:r>
            <a:r>
              <a:rPr lang="en-US" sz="2400" dirty="0" smtClean="0"/>
              <a:t> script file should be placed in the bin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xecute permissions  must be granted  using </a:t>
            </a:r>
            <a:r>
              <a:rPr lang="en-US" sz="2400" dirty="0" err="1" smtClean="0"/>
              <a:t>chmod</a:t>
            </a:r>
            <a:r>
              <a:rPr lang="en-US" sz="2400" dirty="0" smtClean="0"/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Smartdel</a:t>
            </a:r>
            <a:r>
              <a:rPr lang="en-US" sz="2400" dirty="0" smtClean="0"/>
              <a:t> can be executed with the following options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39935"/>
              </p:ext>
            </p:extLst>
          </p:nvPr>
        </p:nvGraphicFramePr>
        <p:xfrm>
          <a:off x="1375507" y="2919045"/>
          <a:ext cx="9280770" cy="338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155"/>
                <a:gridCol w="6154615"/>
              </a:tblGrid>
              <a:tr h="422671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Command 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Purpose</a:t>
                      </a:r>
                      <a:endParaRPr lang="en-US" dirty="0"/>
                    </a:p>
                  </a:txBody>
                  <a:tcPr/>
                </a:tc>
              </a:tr>
              <a:tr h="422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smartdel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–d </a:t>
                      </a:r>
                      <a:r>
                        <a:rPr lang="en-US" sz="16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lang="en-US" sz="16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filepath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Deletes specified file from current working directory or filepath</a:t>
                      </a:r>
                    </a:p>
                  </a:txBody>
                  <a:tcPr marL="68580" marR="68580" marT="0" marB="0"/>
                </a:tc>
              </a:tr>
              <a:tr h="422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smartdel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–r  filename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Restores specified file to current working directory</a:t>
                      </a:r>
                    </a:p>
                  </a:txBody>
                  <a:tcPr marL="68580" marR="68580" marT="0" marB="0"/>
                </a:tc>
              </a:tr>
              <a:tr h="422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smartdel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–o filename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Restores specified file to its original location</a:t>
                      </a:r>
                    </a:p>
                  </a:txBody>
                  <a:tcPr marL="68580" marR="68580" marT="0" marB="0"/>
                </a:tc>
              </a:tr>
              <a:tr h="422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smartdel -c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Removes all files from </a:t>
                      </a:r>
                      <a:r>
                        <a:rPr lang="en-US" sz="160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smartdel</a:t>
                      </a:r>
                      <a:r>
                        <a:rPr lang="en-US" sz="16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recycle 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</a:t>
                      </a:r>
                    </a:p>
                  </a:txBody>
                  <a:tcPr marL="68580" marR="68580" marT="0" marB="0"/>
                </a:tc>
              </a:tr>
              <a:tr h="422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smartdel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–d filename* </a:t>
                      </a:r>
                      <a:r>
                        <a:rPr lang="en-US" sz="16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/filename?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Deletes all files matched by the wildcard character</a:t>
                      </a:r>
                    </a:p>
                  </a:txBody>
                  <a:tcPr marL="68580" marR="68580" marT="0" marB="0"/>
                </a:tc>
              </a:tr>
              <a:tr h="422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smartdel</a:t>
                      </a: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-s filename* </a:t>
                      </a:r>
                      <a:r>
                        <a:rPr lang="en-US" sz="16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/filename?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Restores all files matched by the wildcard character </a:t>
                      </a:r>
                    </a:p>
                  </a:txBody>
                  <a:tcPr marL="68580" marR="68580" marT="0" marB="0"/>
                </a:tc>
              </a:tr>
              <a:tr h="4226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smartdel filename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option for deleting file from current working directory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699846" y="969719"/>
            <a:ext cx="8487508" cy="3438158"/>
          </a:xfrm>
        </p:spPr>
        <p:txBody>
          <a:bodyPr/>
          <a:lstStyle/>
          <a:p>
            <a:pPr eaLnBrk="1" hangingPunct="1"/>
            <a:r>
              <a:rPr lang="en-US" altLang="en-US" sz="6000" dirty="0" smtClean="0">
                <a:solidFill>
                  <a:srgbClr val="FFFFFF"/>
                </a:solidFill>
              </a:rPr>
              <a:t>DEMO </a:t>
            </a:r>
            <a:endParaRPr lang="en-US" alt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MS PGothic</vt:lpstr>
      <vt:lpstr>Arial</vt:lpstr>
      <vt:lpstr>Calibri</vt:lpstr>
      <vt:lpstr>Times New Roman</vt:lpstr>
      <vt:lpstr>Black</vt:lpstr>
      <vt:lpstr>   SMARTDEL  By  Soumya Medapati   </vt:lpstr>
      <vt:lpstr>GOAL</vt:lpstr>
      <vt:lpstr>BASIC MODEL OF SMARTDEL</vt:lpstr>
      <vt:lpstr>SMARTDEL DESCRIPTION</vt:lpstr>
      <vt:lpstr>HOW TO EXECUTE?</vt:lpstr>
      <vt:lpstr>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SMARTDEL  By   Soumya Medapati   </dc:title>
  <dc:creator>soumya reddy</dc:creator>
  <cp:lastModifiedBy>soumya reddy</cp:lastModifiedBy>
  <cp:revision>25</cp:revision>
  <dcterms:created xsi:type="dcterms:W3CDTF">2016-11-16T23:45:35Z</dcterms:created>
  <dcterms:modified xsi:type="dcterms:W3CDTF">2016-11-17T15:52:12Z</dcterms:modified>
</cp:coreProperties>
</file>