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538" r:id="rId3"/>
    <p:sldId id="535" r:id="rId4"/>
    <p:sldId id="569" r:id="rId6"/>
    <p:sldId id="577" r:id="rId7"/>
    <p:sldId id="568" r:id="rId8"/>
    <p:sldId id="571" r:id="rId9"/>
    <p:sldId id="570" r:id="rId10"/>
    <p:sldId id="572" r:id="rId11"/>
    <p:sldId id="545" r:id="rId12"/>
    <p:sldId id="573" r:id="rId13"/>
    <p:sldId id="549" r:id="rId14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 showGuides="1">
      <p:cViewPr varScale="1">
        <p:scale>
          <a:sx n="87" d="100"/>
          <a:sy n="87" d="100"/>
        </p:scale>
        <p:origin x="518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</a:fld>
            <a:endParaRPr lang="en-US"/>
          </a:p>
        </p:txBody>
      </p:sp>
      <p:pic>
        <p:nvPicPr>
          <p:cNvPr id="1026" name="Picture 2" descr="PESSAT - All India Online Entrance Exam for Admission to PES University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336" y="365125"/>
            <a:ext cx="1162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011308"/>
            <a:ext cx="792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IN" sz="2800" b="1">
                <a:solidFill>
                  <a:srgbClr val="FF0000"/>
                </a:solidFill>
                <a:latin typeface="Trebuchet MS" panose="020B0603020202020204" pitchFamily="34" charset="0"/>
              </a:rPr>
              <a:t>UE22CS320A</a:t>
            </a:r>
            <a:r>
              <a:rPr lang="en-IN" sz="2800"/>
              <a:t> </a:t>
            </a:r>
            <a:r>
              <a:rPr lang="en-IN" sz="2800" b="1" dirty="0">
                <a:solidFill>
                  <a:srgbClr val="FF0000"/>
                </a:solidFill>
                <a:latin typeface="Trebuchet MS" panose="020B0603020202020204" pitchFamily="34" charset="0"/>
              </a:rPr>
              <a:t>– Capstone Project Approval</a:t>
            </a:r>
            <a:endParaRPr lang="en-US" sz="28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981200" y="2951480"/>
            <a:ext cx="8458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Title   :</a:t>
            </a:r>
            <a:r>
              <a:rPr lang="en-IN" alt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r>
              <a:rPr lang="en-IN" altLang="en-US" sz="20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Threat of Replay Attacks on CCTV Systems</a:t>
            </a:r>
            <a:endParaRPr lang="en-IN" altLang="en-US" sz="2000" dirty="0">
              <a:solidFill>
                <a:srgbClr val="0033CC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ID       :</a:t>
            </a:r>
            <a:r>
              <a:rPr lang="en-IN" alt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</a:t>
            </a:r>
            <a:endParaRPr sz="2400" dirty="0">
              <a:solidFill>
                <a:srgbClr val="0033CC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Guide : </a:t>
            </a:r>
            <a:r>
              <a:rPr lang="en-IN" alt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Dr Sarasvati V </a:t>
            </a:r>
            <a:r>
              <a:rPr 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         </a:t>
            </a:r>
            <a:endParaRPr sz="2400" dirty="0">
              <a:solidFill>
                <a:srgbClr val="0033CC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Project Team  : </a:t>
            </a:r>
            <a:r>
              <a:rPr lang="en-IN" altLang="en-US" sz="2400" dirty="0">
                <a:solidFill>
                  <a:srgbClr val="0033CC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49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8580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REFRENCES: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anose="020B0603020202020204" pitchFamily="34" charset="0"/>
              </a:rPr>
              <a:t>Thank You</a:t>
            </a:r>
            <a:endParaRPr lang="en-US" sz="4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/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80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68580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Problem Statement 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Scope and Feasibility study 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Applications/Use cases 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Expected Deliverables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Capstone (Phase-I Phase-II, Phase-III) Project Timeline 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Any other information</a:t>
            </a:r>
            <a:endParaRPr lang="en-US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Outline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/>
          <p:nvPr/>
        </p:nvSpPr>
        <p:spPr>
          <a:xfrm>
            <a:off x="1143000" y="19050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900" indent="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  <a:sym typeface="Trebuchet MS" panose="020B0603020202020204"/>
              </a:rPr>
              <a:t>This is the problem statement for our Capstone project: </a:t>
            </a: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indent="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indent="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  <a:sym typeface="Trebuchet MS" panose="020B0603020202020204"/>
              </a:rPr>
              <a:t>“Replay Attacks on CCTV Systems: A Significant Threat”</a:t>
            </a: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Problem Statement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/>
          <p:nvPr/>
        </p:nvSpPr>
        <p:spPr>
          <a:xfrm>
            <a:off x="1295400" y="174773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Provide an overview of scope it entails. 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Possible Shortcomings/Challenges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 (This should add on to the feasibility for solving this Problem)</a:t>
            </a: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Scope and Feasibility study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/>
          <p:nvPr/>
        </p:nvSpPr>
        <p:spPr>
          <a:xfrm>
            <a:off x="1219200" y="1828800"/>
            <a:ext cx="8077200" cy="4211931"/>
          </a:xfrm>
          <a:prstGeom prst="rect">
            <a:avLst/>
          </a:prstGeom>
        </p:spPr>
        <p:txBody>
          <a:bodyPr/>
          <a:lstStyle/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Describe the applications and use cases of your project.</a:t>
            </a:r>
            <a:endParaRPr lang="en-US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68580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IN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Applications/Use cases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Expected Deliverables</a:t>
            </a:r>
            <a:endParaRPr lang="en-US" sz="2400" dirty="0"/>
          </a:p>
        </p:txBody>
      </p:sp>
      <p:sp>
        <p:nvSpPr>
          <p:cNvPr id="6" name="Content Placeholder 2"/>
          <p:cNvSpPr txBox="1"/>
          <p:nvPr/>
        </p:nvSpPr>
        <p:spPr>
          <a:xfrm>
            <a:off x="914400" y="1752600"/>
            <a:ext cx="8839200" cy="4724400"/>
          </a:xfrm>
          <a:prstGeom prst="rect">
            <a:avLst/>
          </a:prstGeo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Capstone-I deliverables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Capstone-II deliverables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Capstone-III deliverables</a:t>
            </a:r>
            <a:endParaRPr lang="en-US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 panose="020B0603020202020204"/>
              </a:rPr>
              <a:t>Capstone (Phase-I &amp; Phase-II) Project Timeline</a:t>
            </a:r>
            <a:endParaRPr lang="en-US" sz="24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2003213"/>
            <a:ext cx="8839199" cy="282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Provide 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The timelines for execution of the project through Gantt chart.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The plan in terms of efforts by individuals in the team. 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685800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</a:rPr>
              <a:t>Mention the tasks involved in different stages.</a:t>
            </a: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1078230" lvl="1" indent="-265430" algn="just" eaLnBrk="0" hangingPunc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 panose="020B0603020202020204"/>
            </a:endParaRPr>
          </a:p>
          <a:p>
            <a:pPr marL="1078230" lvl="1" indent="-26543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anose="020B0603020202020204" pitchFamily="34" charset="0"/>
              </a:rPr>
              <a:t>Any other information</a:t>
            </a:r>
            <a:endParaRPr lang="en-US" sz="24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905000"/>
            <a:ext cx="8839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  <a:sym typeface="Trebuchet MS" panose="020B0603020202020204"/>
              </a:rPr>
              <a:t>Provide any other information you wish to add on.</a:t>
            </a: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  <a:p>
            <a:pPr marL="68580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 panose="020B0603020202020204"/>
                <a:sym typeface="Trebuchet MS" panose="020B0603020202020204"/>
              </a:rPr>
              <a:t>Note: Changes can be made in the template, with the consent of the guide for inclusion of any other information.</a:t>
            </a:r>
            <a:endParaRPr lang="en-IN" sz="2400" dirty="0">
              <a:solidFill>
                <a:srgbClr val="0033CC"/>
              </a:solidFill>
              <a:latin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0</TotalTime>
  <Words>1245</Words>
  <Application>WPS Presentation</Application>
  <PresentationFormat>Widescreen</PresentationFormat>
  <Paragraphs>67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Trebuchet MS</vt:lpstr>
      <vt:lpstr>Microsoft YaHei</vt:lpstr>
      <vt:lpstr>Arial Unicode MS</vt:lpstr>
      <vt:lpstr>Calibri Light</vt:lpstr>
      <vt:lpstr>Calibri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KTwo Technology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Soumya Ranjan Mishra</cp:lastModifiedBy>
  <cp:revision>130</cp:revision>
  <dcterms:created xsi:type="dcterms:W3CDTF">2020-11-22T08:14:00Z</dcterms:created>
  <dcterms:modified xsi:type="dcterms:W3CDTF">2024-10-11T05:19:55Z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ICV">
    <vt:lpwstr>D080FF6519554A4ABB392728DCAC1EA3_12</vt:lpwstr>
  </property>
  <property fmtid="{D5CDD505-2E9C-101B-9397-08002B2CF9AE}" pid="4" name="KSOProductBuildVer">
    <vt:lpwstr>1033-12.2.0.18586</vt:lpwstr>
  </property>
</Properties>
</file>