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6" r:id="rId4"/>
    <p:sldId id="269" r:id="rId5"/>
    <p:sldId id="270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1A8D-4B87-4E17-BD47-F9E255439657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DEE8-C0B1-48FA-B7C4-B9967314D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38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1A8D-4B87-4E17-BD47-F9E255439657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DEE8-C0B1-48FA-B7C4-B9967314D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388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1A8D-4B87-4E17-BD47-F9E255439657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DEE8-C0B1-48FA-B7C4-B9967314D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006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1A8D-4B87-4E17-BD47-F9E255439657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DEE8-C0B1-48FA-B7C4-B9967314D9FA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7812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1A8D-4B87-4E17-BD47-F9E255439657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DEE8-C0B1-48FA-B7C4-B9967314D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3201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1A8D-4B87-4E17-BD47-F9E255439657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DEE8-C0B1-48FA-B7C4-B9967314D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777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1A8D-4B87-4E17-BD47-F9E255439657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DEE8-C0B1-48FA-B7C4-B9967314D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312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1A8D-4B87-4E17-BD47-F9E255439657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DEE8-C0B1-48FA-B7C4-B9967314D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316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1A8D-4B87-4E17-BD47-F9E255439657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DEE8-C0B1-48FA-B7C4-B9967314D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02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1A8D-4B87-4E17-BD47-F9E255439657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DEE8-C0B1-48FA-B7C4-B9967314D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986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1A8D-4B87-4E17-BD47-F9E255439657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DEE8-C0B1-48FA-B7C4-B9967314D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1A8D-4B87-4E17-BD47-F9E255439657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DEE8-C0B1-48FA-B7C4-B9967314D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03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1A8D-4B87-4E17-BD47-F9E255439657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DEE8-C0B1-48FA-B7C4-B9967314D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49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1A8D-4B87-4E17-BD47-F9E255439657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DEE8-C0B1-48FA-B7C4-B9967314D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263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1A8D-4B87-4E17-BD47-F9E255439657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DEE8-C0B1-48FA-B7C4-B9967314D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87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1A8D-4B87-4E17-BD47-F9E255439657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DEE8-C0B1-48FA-B7C4-B9967314D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03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C1A8D-4B87-4E17-BD47-F9E255439657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FDEE8-C0B1-48FA-B7C4-B9967314D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22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C1A8D-4B87-4E17-BD47-F9E255439657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FDEE8-C0B1-48FA-B7C4-B9967314D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0297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6D84B-D3F7-AA78-258A-FDBB3FB2B6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CONVERSQL WEEK 5 UPDATES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0395F-736B-9807-F483-24AD4EBDE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916486"/>
            <a:ext cx="9001462" cy="2473448"/>
          </a:xfrm>
        </p:spPr>
        <p:txBody>
          <a:bodyPr>
            <a:normAutofit/>
          </a:bodyPr>
          <a:lstStyle/>
          <a:p>
            <a:r>
              <a:rPr lang="en-US" dirty="0"/>
              <a:t>Soumya Ranjan Mishra PES2UG22CS571</a:t>
            </a:r>
          </a:p>
          <a:p>
            <a:r>
              <a:rPr lang="en-US" dirty="0"/>
              <a:t>Sanket Bhandarkar PES2UG22CS506</a:t>
            </a:r>
          </a:p>
          <a:p>
            <a:r>
              <a:rPr lang="en-US" dirty="0"/>
              <a:t>Mentor: Dr Richa Sharma </a:t>
            </a:r>
          </a:p>
          <a:p>
            <a:r>
              <a:rPr lang="en-IN" dirty="0"/>
              <a:t>Domain Expert: Dr Suja CM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4F5CE-82BB-049F-BDB3-166D2B703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743" y="130106"/>
            <a:ext cx="1984514" cy="198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9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7646-DE5F-244D-70B3-B324E927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3269"/>
            <a:ext cx="10353761" cy="1326321"/>
          </a:xfrm>
        </p:spPr>
        <p:txBody>
          <a:bodyPr/>
          <a:lstStyle/>
          <a:p>
            <a:r>
              <a:rPr lang="en-US" dirty="0"/>
              <a:t>Input from last presentation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3F6E6-A067-69B1-920F-8268839B2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165" y="1036948"/>
            <a:ext cx="6192452" cy="558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LLM usage : </a:t>
            </a:r>
          </a:p>
          <a:p>
            <a:pPr marL="0" indent="0">
              <a:buNone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experimented usage of below models for various use cases -&gt;</a:t>
            </a:r>
          </a:p>
          <a:p>
            <a:pPr marL="0" indent="0">
              <a:buNone/>
            </a:pP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15D427-950A-4CC1-FB9D-B98E8F48B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65" y="-4820379"/>
            <a:ext cx="8831264" cy="9787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Mistral-7B</a:t>
            </a:r>
            <a:r>
              <a:rPr lang="en-US" altLang="en-US" dirty="0">
                <a:latin typeface="Arial" panose="020B0604020202020204" pitchFamily="34" charset="0"/>
              </a:rPr>
              <a:t> – High-quality output with strong reasoning, slower on lower GPUs.</a:t>
            </a: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TinyLlama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(1.1B)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Extremely fast but weak in reasoning and factual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Phi-3 Mini (3.8B)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Strong reasoning and quality responses while staying efficient.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Gemma-2B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Lightweight Google model with decent performance for general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GitHub - ollama/ollama: Get up and ...">
            <a:extLst>
              <a:ext uri="{FF2B5EF4-FFF2-40B4-BE49-F238E27FC236}">
                <a16:creationId xmlns:a16="http://schemas.microsoft.com/office/drawing/2014/main" id="{22356D4B-ABD8-B94A-EF4E-3EE39D517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3710" y="427569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575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140DF-5F3D-33E2-99DA-ACCD48F2D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F103-CB3A-2BED-2B6C-A9FC7F40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3269"/>
            <a:ext cx="10353761" cy="1326321"/>
          </a:xfrm>
        </p:spPr>
        <p:txBody>
          <a:bodyPr/>
          <a:lstStyle/>
          <a:p>
            <a:r>
              <a:rPr lang="en-US" dirty="0"/>
              <a:t>Implementation progress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BB754-CBD6-107B-EAED-3EA0AE8FF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591" y="1689107"/>
            <a:ext cx="6192452" cy="558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converted our standalone local application into a client-server architecture by separating the user interface (client) from the backend logic and data processing (server). This transformation enabled network-based communication between components, improved scalability, and allowed multiple clients to interact with the application remotely and also increased execution speed by 2-3 times faster .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Client–server model - Wikipedia">
            <a:extLst>
              <a:ext uri="{FF2B5EF4-FFF2-40B4-BE49-F238E27FC236}">
                <a16:creationId xmlns:a16="http://schemas.microsoft.com/office/drawing/2014/main" id="{2A1A87B3-2A82-137F-B521-C7E469E11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387" y="2249349"/>
            <a:ext cx="3932168" cy="235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94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33C38-0A73-3F6C-649C-1D13A6122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843F-02D4-8B3C-F559-E99168204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3269"/>
            <a:ext cx="10353761" cy="1326321"/>
          </a:xfrm>
        </p:spPr>
        <p:txBody>
          <a:bodyPr/>
          <a:lstStyle/>
          <a:p>
            <a:r>
              <a:rPr lang="en-US" dirty="0"/>
              <a:t>Implementation progress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4A5BE-7508-48E4-7967-5EDC7486A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748" y="1124549"/>
            <a:ext cx="6192452" cy="5580668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worked on end-to-end encryption for data transfer between client and server encrypting the username , password payloads and the query payloads .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Additionally, we also verified encryption and tested MITM attacks on it to ensure the encryption is working . 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910B0-1F3B-0417-DB57-219D39AB1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783" y="4055972"/>
            <a:ext cx="5516217" cy="2796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95DDC1-89CA-76CC-1F99-27F8FA0FC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783" y="1124549"/>
            <a:ext cx="5516217" cy="285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9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39BD4-A6F7-FDDA-466F-4E5CBFAE0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C9EC-8581-6875-BE06-FF0E39E0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3269"/>
            <a:ext cx="10353761" cy="1326321"/>
          </a:xfrm>
        </p:spPr>
        <p:txBody>
          <a:bodyPr/>
          <a:lstStyle/>
          <a:p>
            <a:r>
              <a:rPr lang="en-US" dirty="0"/>
              <a:t>Implementation progress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274CF-D8CD-3C43-E87D-6F9F86047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748" y="1124549"/>
            <a:ext cx="6192452" cy="5580668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Developed a basic professional looking fully functional frontend with additional features like sending admin to user messages and user to admin messages , creating new users .</a:t>
            </a:r>
          </a:p>
          <a:p>
            <a:pPr marL="0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Integrated a model for communication between user and system which leverages our existing pipeline for communicating with the user and displaying results .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F7416C-8F07-67A8-FBA5-39C938171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200" y="3350866"/>
            <a:ext cx="5376421" cy="335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343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4F446-ADB6-C509-EA25-EA7596480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0497-907B-E985-EFD4-D1B0A33F4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3269"/>
            <a:ext cx="10353761" cy="1326321"/>
          </a:xfrm>
        </p:spPr>
        <p:txBody>
          <a:bodyPr/>
          <a:lstStyle/>
          <a:p>
            <a:r>
              <a:rPr lang="en-US" dirty="0"/>
              <a:t>Final deliverables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72CBB0-200A-C147-00FE-68400D0C1D2C}"/>
              </a:ext>
            </a:extLst>
          </p:cNvPr>
          <p:cNvSpPr txBox="1"/>
          <p:nvPr/>
        </p:nvSpPr>
        <p:spPr>
          <a:xfrm>
            <a:off x="424207" y="1640264"/>
            <a:ext cx="110293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have finished the base frontend with a fully functional backend but we still have following deliverables left -&gt;</a:t>
            </a:r>
          </a:p>
          <a:p>
            <a:endParaRPr lang="en-US" sz="2000" dirty="0"/>
          </a:p>
          <a:p>
            <a:pPr marL="342900" indent="-342900">
              <a:buAutoNum type="arabicParenR"/>
            </a:pPr>
            <a:r>
              <a:rPr lang="en-US" sz="2000" dirty="0"/>
              <a:t>Support for DDL , DCL and TCL commands .</a:t>
            </a:r>
          </a:p>
          <a:p>
            <a:pPr marL="342900" indent="-342900">
              <a:buAutoNum type="arabicParenR"/>
            </a:pPr>
            <a:r>
              <a:rPr lang="en-US" sz="2000" dirty="0"/>
              <a:t>Support for variety of joins ,</a:t>
            </a:r>
          </a:p>
          <a:p>
            <a:pPr marL="342900" indent="-342900">
              <a:buAutoNum type="arabicParenR"/>
            </a:pPr>
            <a:r>
              <a:rPr lang="en-US" sz="2000" dirty="0"/>
              <a:t>Hosting server on a cloud platform with Kubernetes .</a:t>
            </a:r>
          </a:p>
          <a:p>
            <a:pPr marL="342900" indent="-342900">
              <a:buAutoNum type="arabicParenR"/>
            </a:pPr>
            <a:r>
              <a:rPr lang="en-US" sz="2000" dirty="0"/>
              <a:t>Looking into more secure practices and finalization of frontend .</a:t>
            </a:r>
          </a:p>
          <a:p>
            <a:pPr marL="342900" indent="-342900">
              <a:buAutoNum type="arabicParenR"/>
            </a:pPr>
            <a:r>
              <a:rPr lang="en-US" sz="2000" dirty="0"/>
              <a:t>Fine tuning of model for better results 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01634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518</TotalTime>
  <Words>316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CONVERSQL WEEK 5 UPDATES</vt:lpstr>
      <vt:lpstr>Input from last presentation</vt:lpstr>
      <vt:lpstr>Implementation progress</vt:lpstr>
      <vt:lpstr>Implementation progress</vt:lpstr>
      <vt:lpstr>Implementation progress</vt:lpstr>
      <vt:lpstr>Final deliverables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soumya mishra</dc:creator>
  <cp:lastModifiedBy>SANKETHBHANDARKAR</cp:lastModifiedBy>
  <cp:revision>13</cp:revision>
  <dcterms:created xsi:type="dcterms:W3CDTF">2025-06-27T03:11:04Z</dcterms:created>
  <dcterms:modified xsi:type="dcterms:W3CDTF">2025-07-17T05:58:30Z</dcterms:modified>
</cp:coreProperties>
</file>