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564F-A223-41A4-AB1B-8200BEFE0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D2FD3-7107-4E05-B114-77FD10FB1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41B3-324B-4D14-B9DD-C10F1B5A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7A52-9621-4CE1-8F7B-7714107B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81C4-0CF6-4F21-8EBB-68A61477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4C77-D768-4C0E-9158-780C3784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5EF7A-A66F-4ABD-9EEF-BD29E08AD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D357-A816-4D4F-A8D3-10B34005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D9F7-0681-400F-87F5-0D6975F7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D92F-7BAE-44FE-A2EE-BCB34D3B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1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816A3-744A-4954-A085-68E197572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2FAFC-8B5E-435B-8D3D-A94E8DDB4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3268-20C7-4EF6-B2A3-424F3EC9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39AD-CF91-45AB-8532-E67E08D4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0D38-5B17-40CA-8FA6-A3BB4C41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4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1E04-5057-4F32-81E7-1A646A9E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4BD7-9BEA-40C5-8426-7315E70E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F566-4C11-4504-9A95-37669336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CE1E-AD6A-485F-AAFA-8E378816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BD01-36CF-47CE-84CB-FB4FAF42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4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2527-8FCC-444F-BD77-DC40B350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95D61-EC6F-429C-878A-B83251B9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EC1E-779A-4227-B019-D1046CE8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3D6D8-7232-4DAE-B5C3-29922C7D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441B-756A-4F3A-A594-B7B682A6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C8CF-785A-4586-965E-036B75B2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6A25-7AF4-4198-8B59-D4F5BE631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E183-8B1C-4B59-8B6F-3E58D350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AD321-8AC3-4783-BEAC-43C5FD2C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43B14-BF96-4445-A984-D01FCA6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18052-F7A0-4141-A66E-349569DD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86BF-7C1C-4363-8011-E6FA0481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A589-68A9-4DA0-ABB8-7F2C9FE4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BE6AF-345B-440C-A769-1718AC463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7B783-813B-45C7-B055-410D2067B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53E7D-B9BE-4746-8290-B5BA28FB7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09AC5-6513-462E-ADF1-C1D201E2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D48E-F039-4A4D-B0EB-8668261C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021FA-53A5-44AB-8629-33801045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1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B99B-8469-4576-8E9D-1B21D51D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D6C56-E8C7-4F8D-8105-2A814382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2837C-D957-4C85-8170-3802DD42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BABDE-D19C-46DC-9967-CE482F5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68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98AE6-1E25-40AF-8D1D-2DAE2514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1C661-413F-42B7-9936-D95C00F3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CC9F-E6D5-4BAA-85EC-BB3A4216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28DE-6756-4C09-ABAE-2DEF79F8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0350-834A-4909-BBAA-D9958938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7A315-2437-4C00-BF24-50E495A4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929A2-8F8D-4E4F-A6E4-C6E65305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E6ED0-FA5B-4B8E-9B51-F4AD1B92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1CEC-562E-457F-BFC0-EA82236C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4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5D43-A57E-4081-9AB5-F10D36CE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17A2D-FA1E-40FA-BBD8-5EB4A4D32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AB928-886C-4F40-A21C-5A325861D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4FC5-C29C-4A49-9269-A0383607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4938C-84A9-4B95-86F7-55B3EC18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9ADD-DCC2-4CCF-9CAC-0F0CF46C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42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2F1AA-D479-4EA4-9A61-6CD55853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2933-926D-4CE1-80BA-1377457E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B538C-6524-4DF0-BEDA-4C6E2BAC0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20D29-FCCD-4F4E-B52A-81100EB8C36A}" type="datetimeFigureOut">
              <a:rPr lang="en-IN" smtClean="0"/>
              <a:t>31-10-2021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EE78-D667-4D82-9CB4-A120BFF06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156D-0F29-42AF-B0A8-0BEAE4587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A4D8-4177-4E1F-91AE-476E208B5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9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B0DF-BFD4-4294-AE96-B8063C5F9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219E0-B273-4F8A-AC0D-3BFCFAF1F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91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Sagar</dc:creator>
  <cp:lastModifiedBy>Soumya Sagar</cp:lastModifiedBy>
  <cp:revision>1</cp:revision>
  <dcterms:created xsi:type="dcterms:W3CDTF">2021-10-31T13:26:47Z</dcterms:created>
  <dcterms:modified xsi:type="dcterms:W3CDTF">2021-10-31T13:26:56Z</dcterms:modified>
</cp:coreProperties>
</file>