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33C5-9C87-355F-9FB2-D4825922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077C-AA3F-13BB-4594-A2D291AC6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B886-7EBE-CCEF-D498-24EE615B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A800-9364-24F1-AC69-1876C197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C4F7-D8AA-2699-83B1-BBF39DF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5D5-CA8E-9118-1E1C-BB81A27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46A2-16B6-5592-1274-ECCC86CD9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A5BB-1577-6385-C814-3CB77DD8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5D2E-7E4B-6AD4-BC2E-2A1C9176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1726-43F4-7221-AA0C-2CCBB39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C3AAB-9DE4-6AAB-FD81-56436F6D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D4DCB-53BF-DF53-00C4-2B971737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085A-46F8-6643-84AB-7F1D82E7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FD10-8852-51A3-1282-3CA36468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7BE9-91B6-EE54-E62B-E83478DE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B1BF-586D-756F-5E28-633B2E3C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7DFC-A57E-9F07-D172-B0E41C55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6D51-8F1A-9D6F-1392-D7A09449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EEFA-6D61-6200-77CB-92E660CA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8A3E-8980-B856-BF93-6CFEE104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6257-D7CC-7186-7F3C-EA2BCDC8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694E-879E-4248-8865-E781D59E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2002-B2FC-2F80-B041-55C92C57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2F73-9327-00C6-E237-BD6BDB68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D28E-850F-CB00-093F-1B09BF22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A972-3F60-2232-CCCF-FF01EA79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B0F3-2090-7164-52DF-BF8BF015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D0D4-D05A-4777-14FD-981869AB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B769B-438A-3155-6AA3-4F3C257B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2D06-F5AC-20B7-55C9-08A0CAE8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F970-04DF-C95E-4F3F-6966CD4D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228-E0C3-3D24-8B24-16087AC8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2513-A3D9-A662-F319-87D79C05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DFEC-5CC7-25F1-08C8-D473CC48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4267B-8872-92E8-961F-DE36EAB77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5E76C-CC45-6E15-7CED-4957AB4A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EFC89-3D21-1FAC-0A0C-60665512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BF9A8-BAE2-697C-4FC9-7CC754F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A77D9-73B4-5FD7-25F3-F194CA0D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1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85B-6692-3158-7B64-2B0B095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EE53A-E308-12C8-281E-AE388A8F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8C0D-9B0C-EF2A-19F7-811D575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A829-B422-963C-5449-A5E04F03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CE03-52C3-FF84-73D5-D7A0DCC7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4C74A-2CA6-16B2-15D0-C404C1EF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F393-16E6-AF53-CBE0-BF40573B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2B0C-899D-9A67-2EAF-4AE5E46B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FAE4-0A52-4A8F-D61C-C051E8AD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3CB5-F45D-245C-79CE-9EE46A31B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24C03-E66A-C7C0-D5F4-FAE21917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90DC-93DE-22C0-1565-7A6366F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FBBA-30CC-919E-3052-1BEFD925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109-FB03-5B8F-979F-90697C06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61A9-6283-77D7-781F-375DC1389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6EF1F-5A87-F444-34FB-D8B107A9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8C06-15C9-73C8-0E83-9CB2926F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D98D-43EC-884E-E2AA-E839F443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C05B3-21D3-BEF8-6C15-0C95CCD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23229-7E8F-64C5-25C2-360E2D9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908D-49B5-214E-B1E9-8914A10C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DDE2-21F6-AB93-1341-07F8CAACB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A8AA-93C6-4F13-A365-BFF1B5C55E74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1B7A-4377-6407-F497-36B4AB74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6815-BFB4-C49A-1FBC-8B0F636C1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C3C4-03CD-4EEB-82DC-9BA9150B6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A08-9A2B-5962-AA29-938E55E1D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B9AF4-A5CE-8F4C-AE96-3BE47DA99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5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soumyasarkar40931@outlook.com</dc:creator>
  <cp:lastModifiedBy>soumyasarkar40931@outlook.com</cp:lastModifiedBy>
  <cp:revision>1</cp:revision>
  <dcterms:created xsi:type="dcterms:W3CDTF">2022-05-28T13:39:16Z</dcterms:created>
  <dcterms:modified xsi:type="dcterms:W3CDTF">2022-05-28T13:39:26Z</dcterms:modified>
</cp:coreProperties>
</file>