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2E0"/>
    <a:srgbClr val="FFFFFF"/>
    <a:srgbClr val="FBC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3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15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4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2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1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11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81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2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8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5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1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18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5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99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0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DDE6-D90E-4C9D-A612-FBBDCDD33E2E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1964-C4B0-43C1-BCB1-B1156369F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69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cid:ii_k1yrn69n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cid:ii_k1yrnth8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cid:ii_k1yro8w2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cid:ii_k1yrouzh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cid:ii_k1ys3fgm5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umyaShreeram/QFHackath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8CC44B5-AF40-4272-8C66-A75CED90B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3"/>
          <a:stretch/>
        </p:blipFill>
        <p:spPr>
          <a:xfrm>
            <a:off x="525263" y="1444876"/>
            <a:ext cx="10431262" cy="27446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CEF572-F5FA-48CB-B40E-867DA02C8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975" y="4040796"/>
            <a:ext cx="6818050" cy="993065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2 – DJ QUANTUM: </a:t>
            </a:r>
          </a:p>
          <a:p>
            <a:pPr algn="ctr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Nida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Ajmi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, Max Hunter Gordon, Artem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Kislovskiy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,                   Nicole Morgan, Soumya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Shreeram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, Manuel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Morgado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Vargas</a:t>
            </a:r>
          </a:p>
        </p:txBody>
      </p:sp>
    </p:spTree>
    <p:extLst>
      <p:ext uri="{BB962C8B-B14F-4D97-AF65-F5344CB8AC3E}">
        <p14:creationId xmlns:p14="http://schemas.microsoft.com/office/powerpoint/2010/main" val="1726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03483-4EFE-460C-8343-747180F3E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" t="3394" r="65574" b="16181"/>
          <a:stretch/>
        </p:blipFill>
        <p:spPr>
          <a:xfrm>
            <a:off x="0" y="0"/>
            <a:ext cx="5080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FA9A2A-37FA-499D-B929-33FABA2620EF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2" y="662473"/>
            <a:ext cx="2272522" cy="5103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72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03483-4EFE-460C-8343-747180F3E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" t="3394" r="65574" b="16181"/>
          <a:stretch/>
        </p:blipFill>
        <p:spPr>
          <a:xfrm>
            <a:off x="0" y="0"/>
            <a:ext cx="5080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68C5B-2C97-4B1E-9841-062A965F740E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1138335"/>
            <a:ext cx="7112000" cy="45813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77F11D0-73DA-4B2D-ACB8-F61F0020C74D}"/>
              </a:ext>
            </a:extLst>
          </p:cNvPr>
          <p:cNvSpPr/>
          <p:nvPr/>
        </p:nvSpPr>
        <p:spPr>
          <a:xfrm>
            <a:off x="1132114" y="1772816"/>
            <a:ext cx="696686" cy="699797"/>
          </a:xfrm>
          <a:prstGeom prst="ellipse">
            <a:avLst/>
          </a:prstGeom>
          <a:solidFill>
            <a:srgbClr val="FBCDC7">
              <a:alpha val="32941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42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03483-4EFE-460C-8343-747180F3E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" t="3394" r="65574" b="16181"/>
          <a:stretch/>
        </p:blipFill>
        <p:spPr>
          <a:xfrm>
            <a:off x="0" y="0"/>
            <a:ext cx="5080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32EEBC-FF39-4CB3-A82A-3879553CE20E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1287625"/>
            <a:ext cx="7112000" cy="399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BE514A2-0A17-42DC-BEF6-73346BAFFADB}"/>
              </a:ext>
            </a:extLst>
          </p:cNvPr>
          <p:cNvSpPr/>
          <p:nvPr/>
        </p:nvSpPr>
        <p:spPr>
          <a:xfrm>
            <a:off x="1160106" y="2584579"/>
            <a:ext cx="696686" cy="699797"/>
          </a:xfrm>
          <a:prstGeom prst="ellipse">
            <a:avLst/>
          </a:prstGeom>
          <a:solidFill>
            <a:srgbClr val="FBCDC7">
              <a:alpha val="32941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94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03483-4EFE-460C-8343-747180F3E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" t="3394" r="65574" b="16181"/>
          <a:stretch/>
        </p:blipFill>
        <p:spPr>
          <a:xfrm>
            <a:off x="0" y="0"/>
            <a:ext cx="5080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FE8AC8-DA00-4AB9-9148-F958B2B186CF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1544216"/>
            <a:ext cx="7112000" cy="37695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2CD7DA6-C5FE-4B13-A64F-9F21D5555980}"/>
              </a:ext>
            </a:extLst>
          </p:cNvPr>
          <p:cNvSpPr/>
          <p:nvPr/>
        </p:nvSpPr>
        <p:spPr>
          <a:xfrm>
            <a:off x="1132114" y="3312367"/>
            <a:ext cx="696686" cy="699797"/>
          </a:xfrm>
          <a:prstGeom prst="ellipse">
            <a:avLst/>
          </a:prstGeom>
          <a:solidFill>
            <a:srgbClr val="FBCDC7">
              <a:alpha val="32941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50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03483-4EFE-460C-8343-747180F3E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" t="3394" r="65574" b="16181"/>
          <a:stretch/>
        </p:blipFill>
        <p:spPr>
          <a:xfrm>
            <a:off x="0" y="0"/>
            <a:ext cx="5080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ADCDD4-0A79-41DF-BEFE-57AB0DDA9D7C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1156996"/>
            <a:ext cx="7112000" cy="45440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F178F1E-E571-4BAC-AC8A-51CE6AB5859F}"/>
              </a:ext>
            </a:extLst>
          </p:cNvPr>
          <p:cNvSpPr/>
          <p:nvPr/>
        </p:nvSpPr>
        <p:spPr>
          <a:xfrm>
            <a:off x="2429069" y="5840963"/>
            <a:ext cx="696686" cy="699797"/>
          </a:xfrm>
          <a:prstGeom prst="ellipse">
            <a:avLst/>
          </a:prstGeom>
          <a:solidFill>
            <a:srgbClr val="FBCDC7">
              <a:alpha val="32941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7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8CA2-E171-44A8-98C8-04FC9ABF9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28760"/>
            <a:ext cx="9448800" cy="1825096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8DFD0-B9A6-4311-BA59-F5ABD2C23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86765"/>
            <a:ext cx="9448800" cy="685800"/>
          </a:xfrm>
        </p:spPr>
        <p:txBody>
          <a:bodyPr/>
          <a:lstStyle/>
          <a:p>
            <a:pPr algn="ctr"/>
            <a:r>
              <a:rPr lang="en-GB" u="sng" dirty="0">
                <a:hlinkClick r:id="rId2"/>
              </a:rPr>
              <a:t>https://github.com/SoumyaShreeram/QFHackathon</a:t>
            </a:r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88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547</TotalTime>
  <Words>36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Morgan</dc:creator>
  <cp:lastModifiedBy>Nicole Morgan</cp:lastModifiedBy>
  <cp:revision>23</cp:revision>
  <dcterms:created xsi:type="dcterms:W3CDTF">2019-10-20T00:11:05Z</dcterms:created>
  <dcterms:modified xsi:type="dcterms:W3CDTF">2019-10-20T09:45:17Z</dcterms:modified>
</cp:coreProperties>
</file>