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97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90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5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7220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672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043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879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430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8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09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0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90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87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53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54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40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8716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43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54670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Lilac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Question: What is the chemical symbol for water?</a:t>
            </a:r>
          </a:p>
        </p:txBody>
      </p:sp>
      <p:pic>
        <p:nvPicPr>
          <p:cNvPr id="3" name="Picture 2" descr="wa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500"/>
            </a:pPr>
            <a:r>
              <a:t>Answer: H2O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Question: Who wrote 'To Kill a Mockingbird'?</a:t>
            </a:r>
          </a:p>
        </p:txBody>
      </p:sp>
      <p:pic>
        <p:nvPicPr>
          <p:cNvPr id="3" name="Picture 2" descr="harper_l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500"/>
            </a:pPr>
            <a:r>
              <a:t>Answer: Harper Lee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Question: What is the capital of France?</a:t>
            </a:r>
          </a:p>
        </p:txBody>
      </p:sp>
      <p:pic>
        <p:nvPicPr>
          <p:cNvPr id="3" name="Picture 2" descr="pari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500"/>
            </a:pPr>
            <a:r>
              <a:t>Answer: Paris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SUNIL</dc:creator>
  <cp:lastModifiedBy>SOUMYA SUNIL</cp:lastModifiedBy>
  <cp:revision>1</cp:revision>
  <dcterms:created xsi:type="dcterms:W3CDTF">2024-04-04T11:27:41Z</dcterms:created>
  <dcterms:modified xsi:type="dcterms:W3CDTF">2024-04-04T11:29:30Z</dcterms:modified>
</cp:coreProperties>
</file>