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2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7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4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9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716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467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Lilac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capital of France?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Paris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chemical symbol for water?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H2O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Who wrote 'To Kill a Mockingbird'?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Harper Lee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SUNIL</dc:creator>
  <cp:lastModifiedBy>SOUMYA SUNIL</cp:lastModifiedBy>
  <cp:revision>1</cp:revision>
  <dcterms:created xsi:type="dcterms:W3CDTF">2024-04-04T11:27:41Z</dcterms:created>
  <dcterms:modified xsi:type="dcterms:W3CDTF">2024-04-04T11:29:30Z</dcterms:modified>
</cp:coreProperties>
</file>