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Question: What is the chemical symbol for water?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28800"/>
            <a:ext cx="27432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500"/>
            </a:pPr>
            <a:r>
              <a:t>Answer: H2O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Question: Who wrote 'To Kill a Mockingbird'?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28800"/>
            <a:ext cx="27432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500"/>
            </a:pPr>
            <a:r>
              <a:t>Answer: Harper Lee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Question: What is the capital of France?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28800"/>
            <a:ext cx="27432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500"/>
            </a:pPr>
            <a:r>
              <a:t>Answer: Paris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