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Question: What is the chemical symbol for water?</a:t>
            </a:r>
          </a:p>
        </p:txBody>
      </p:sp>
      <p:pic>
        <p:nvPicPr>
          <p:cNvPr id="3" name="Picture 2" descr="wa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8800"/>
            <a:ext cx="27432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Answer: H2O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Question: Who wrote 'To Kill a Mockingbird'?</a:t>
            </a:r>
          </a:p>
        </p:txBody>
      </p:sp>
      <p:pic>
        <p:nvPicPr>
          <p:cNvPr id="3" name="Picture 2" descr="harper_le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8800"/>
            <a:ext cx="27432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Answer: Harper Lee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Question: What is the capital of France?</a:t>
            </a:r>
          </a:p>
        </p:txBody>
      </p:sp>
      <p:pic>
        <p:nvPicPr>
          <p:cNvPr id="3" name="Picture 2" descr="pari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8800"/>
            <a:ext cx="27432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Answer: Paris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