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BB7A-0E27-4E79-B058-807EA9254808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771F-12F1-48F2-9B91-CB8BFABC5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979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BB7A-0E27-4E79-B058-807EA9254808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771F-12F1-48F2-9B91-CB8BFABC5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906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BB7A-0E27-4E79-B058-807EA9254808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771F-12F1-48F2-9B91-CB8BFABC5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55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BB7A-0E27-4E79-B058-807EA9254808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771F-12F1-48F2-9B91-CB8BFABC57B0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7220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BB7A-0E27-4E79-B058-807EA9254808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771F-12F1-48F2-9B91-CB8BFABC5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672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BB7A-0E27-4E79-B058-807EA9254808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771F-12F1-48F2-9B91-CB8BFABC5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043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BB7A-0E27-4E79-B058-807EA9254808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771F-12F1-48F2-9B91-CB8BFABC5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879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BB7A-0E27-4E79-B058-807EA9254808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771F-12F1-48F2-9B91-CB8BFABC5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430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BB7A-0E27-4E79-B058-807EA9254808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771F-12F1-48F2-9B91-CB8BFABC5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980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BB7A-0E27-4E79-B058-807EA9254808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771F-12F1-48F2-9B91-CB8BFABC5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094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BB7A-0E27-4E79-B058-807EA9254808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771F-12F1-48F2-9B91-CB8BFABC5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004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BB7A-0E27-4E79-B058-807EA9254808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771F-12F1-48F2-9B91-CB8BFABC5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900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BB7A-0E27-4E79-B058-807EA9254808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771F-12F1-48F2-9B91-CB8BFABC5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873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BB7A-0E27-4E79-B058-807EA9254808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771F-12F1-48F2-9B91-CB8BFABC5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538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BB7A-0E27-4E79-B058-807EA9254808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771F-12F1-48F2-9B91-CB8BFABC5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541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BB7A-0E27-4E79-B058-807EA9254808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771F-12F1-48F2-9B91-CB8BFABC5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405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BB7A-0E27-4E79-B058-807EA9254808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771F-12F1-48F2-9B91-CB8BFABC5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871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204BB7A-0E27-4E79-B058-807EA9254808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C03771F-12F1-48F2-9B91-CB8BFABC5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432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Lilac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Question: What is the chemical symbol for water?</a:t>
            </a:r>
          </a:p>
        </p:txBody>
      </p:sp>
      <p:pic>
        <p:nvPicPr>
          <p:cNvPr id="3" name="Picture 2" descr="wat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828800"/>
            <a:ext cx="2743200" cy="2743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18288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r>
              <a:t>Answer: H2O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Question: What is the capital of France?</a:t>
            </a:r>
          </a:p>
        </p:txBody>
      </p:sp>
      <p:pic>
        <p:nvPicPr>
          <p:cNvPr id="3" name="Picture 2" descr="pari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828800"/>
            <a:ext cx="2743200" cy="2743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18288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r>
              <a:t>Answer: Paris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Question: Who wrote 'To Kill a Mockingbird'?</a:t>
            </a:r>
          </a:p>
        </p:txBody>
      </p:sp>
      <p:pic>
        <p:nvPicPr>
          <p:cNvPr id="3" name="Picture 2" descr="harper_le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828800"/>
            <a:ext cx="2743200" cy="2743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18288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r>
              <a:t>Answer: Harper Lee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27</TotalTime>
  <Words>39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Tw Cen MT</vt:lpstr>
      <vt:lpstr>Droplet</vt:lpstr>
      <vt:lpstr>Lilac</vt:lpstr>
      <vt:lpstr>Question: What is the chemical symbol for water?</vt:lpstr>
      <vt:lpstr>Question: What is the capital of France?</vt:lpstr>
      <vt:lpstr>Question: Who wrote 'To Kill a Mockingbird'?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SOUMYA SUNIL</dc:creator>
  <cp:lastModifiedBy>SOUMYA SUNIL</cp:lastModifiedBy>
  <cp:revision>2</cp:revision>
  <dcterms:created xsi:type="dcterms:W3CDTF">2024-04-04T11:27:41Z</dcterms:created>
  <dcterms:modified xsi:type="dcterms:W3CDTF">2024-04-04T12:14:38Z</dcterms:modified>
</cp:coreProperties>
</file>