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97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0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22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7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04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09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0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0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7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53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54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0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7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04BB7A-0E27-4E79-B058-807EA9254808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03771F-12F1-48F2-9B91-CB8BFABC5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3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5467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SUNIL</dc:creator>
  <cp:lastModifiedBy>SOUMYA SUNIL</cp:lastModifiedBy>
  <cp:revision>1</cp:revision>
  <dcterms:created xsi:type="dcterms:W3CDTF">2024-04-04T11:27:41Z</dcterms:created>
  <dcterms:modified xsi:type="dcterms:W3CDTF">2024-04-04T11:29:30Z</dcterms:modified>
</cp:coreProperties>
</file>