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</p:sldIdLst>
  <p:sldSz cx="9144000" cy="5143500" type="screen16x9"/>
  <p:notesSz cx="6858000" cy="9144000"/>
  <p:embeddedFontLst>
    <p:embeddedFont>
      <p:font typeface="Arial Rounded MT Bold" pitchFamily="34" charset="0"/>
      <p:regular r:id="rId10"/>
    </p:embeddedFont>
    <p:embeddedFont>
      <p:font typeface="Alfa Slab One" charset="0"/>
      <p:regular r:id="rId11"/>
    </p:embeddedFont>
    <p:embeddedFont>
      <p:font typeface="Roboto" charset="0"/>
      <p:regular r:id="rId12"/>
      <p:bold r:id="rId13"/>
      <p:italic r:id="rId14"/>
      <p:boldItalic r:id="rId15"/>
    </p:embeddedFont>
    <p:embeddedFont>
      <p:font typeface="Proxima Nova" charset="0"/>
      <p:regular r:id="rId16"/>
      <p:bold r:id="rId17"/>
      <p:italic r:id="rId18"/>
      <p:boldItalic r:id="rId19"/>
    </p:embeddedFont>
    <p:embeddedFont>
      <p:font typeface="Bahnschrift" pitchFamily="34" charset="0"/>
      <p:regular r:id="rId20"/>
      <p:bold r:id="rId21"/>
    </p:embeddedFont>
    <p:embeddedFont>
      <p:font typeface="Wingdings 2" pitchFamily="18" charset="2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61" y="-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40db641f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440db641f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40db641f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40db641f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40db641f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40db641f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1" Type="http://schemas.openxmlformats.org/officeDocument/2006/relationships/video" Target="file:///C:\Users\Rohan\Videos\2022-11-15%2022-57-35.mkv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265277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MINOR PROJECT</a:t>
            </a:r>
            <a:endParaRPr u="sng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2500" b="1" dirty="0">
                <a:solidFill>
                  <a:srgbClr val="1717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Music player Web App</a:t>
            </a:r>
            <a:endParaRPr sz="3000" b="1" dirty="0"/>
          </a:p>
        </p:txBody>
      </p:sp>
      <p:sp>
        <p:nvSpPr>
          <p:cNvPr id="58" name="Google Shape;58;p13"/>
          <p:cNvSpPr txBox="1"/>
          <p:nvPr/>
        </p:nvSpPr>
        <p:spPr>
          <a:xfrm>
            <a:off x="6044421" y="4182492"/>
            <a:ext cx="39069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1500" dirty="0"/>
              <a:t>S</a:t>
            </a:r>
            <a:r>
              <a:rPr lang="en" sz="1500" dirty="0"/>
              <a:t>ubmitted  by: </a:t>
            </a:r>
          </a:p>
          <a:p>
            <a:pPr lvl="0"/>
            <a:r>
              <a:rPr lang="en" sz="1500" dirty="0"/>
              <a:t>Rohan Gupta    0901CS201101</a:t>
            </a:r>
          </a:p>
          <a:p>
            <a:pPr lvl="0"/>
            <a:r>
              <a:rPr lang="en" sz="1500" dirty="0"/>
              <a:t>Soumya Dantre 0901CS201125</a:t>
            </a:r>
            <a:endParaRPr sz="15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       </a:t>
            </a:r>
            <a:endParaRPr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37154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75000"/>
                  </a:schemeClr>
                </a:solidFill>
              </a:rPr>
              <a:t>MUSIC PLAYER APP </a:t>
            </a:r>
            <a:endParaRPr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78D4EB-B326-2A9F-98DC-8F51674A5998}"/>
              </a:ext>
            </a:extLst>
          </p:cNvPr>
          <p:cNvSpPr txBox="1"/>
          <p:nvPr/>
        </p:nvSpPr>
        <p:spPr>
          <a:xfrm>
            <a:off x="225247" y="1432304"/>
            <a:ext cx="32647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Bahnschrift" panose="020B0502040204020203" pitchFamily="34" charset="0"/>
              </a:rPr>
              <a:t>In this we can play our favorite songs in </a:t>
            </a:r>
          </a:p>
          <a:p>
            <a:r>
              <a:rPr lang="en-US" sz="2000" dirty="0">
                <a:solidFill>
                  <a:schemeClr val="bg2"/>
                </a:solidFill>
                <a:latin typeface="Bahnschrift" panose="020B0502040204020203" pitchFamily="34" charset="0"/>
              </a:rPr>
              <a:t>an interactive way .</a:t>
            </a:r>
          </a:p>
          <a:p>
            <a:endParaRPr lang="en-US" sz="2000" dirty="0">
              <a:solidFill>
                <a:schemeClr val="bg2"/>
              </a:solidFill>
              <a:latin typeface="Bahnschrift" panose="020B0502040204020203" pitchFamily="34" charset="0"/>
            </a:endParaRPr>
          </a:p>
          <a:p>
            <a:endParaRPr lang="en-US" sz="2000" dirty="0">
              <a:solidFill>
                <a:schemeClr val="bg2"/>
              </a:solidFill>
              <a:latin typeface="Bahnschrift" panose="020B0502040204020203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latin typeface="Bahnschrift" panose="020B0502040204020203" pitchFamily="34" charset="0"/>
              </a:rPr>
              <a:t>This web app is built using html ,</a:t>
            </a:r>
            <a:r>
              <a:rPr lang="en-US" sz="2000" dirty="0" err="1">
                <a:solidFill>
                  <a:schemeClr val="bg2"/>
                </a:solidFill>
                <a:latin typeface="Bahnschrift" panose="020B0502040204020203" pitchFamily="34" charset="0"/>
              </a:rPr>
              <a:t>css</a:t>
            </a:r>
            <a:r>
              <a:rPr lang="en-US" sz="2000" dirty="0">
                <a:solidFill>
                  <a:schemeClr val="bg2"/>
                </a:solidFill>
                <a:latin typeface="Bahnschrift" panose="020B0502040204020203" pitchFamily="34" charset="0"/>
              </a:rPr>
              <a:t> ,</a:t>
            </a:r>
            <a:r>
              <a:rPr lang="en-US" sz="2000" dirty="0" err="1">
                <a:solidFill>
                  <a:schemeClr val="bg2"/>
                </a:solidFill>
                <a:latin typeface="Bahnschrift" panose="020B0502040204020203" pitchFamily="34" charset="0"/>
              </a:rPr>
              <a:t>javascript</a:t>
            </a:r>
            <a:r>
              <a:rPr lang="en-US" sz="2000" dirty="0">
                <a:solidFill>
                  <a:schemeClr val="bg2"/>
                </a:solidFill>
                <a:latin typeface="Bahnschrift" panose="020B0502040204020203" pitchFamily="34" charset="0"/>
              </a:rPr>
              <a:t>.</a:t>
            </a:r>
            <a:endParaRPr lang="en-IN" sz="2000" dirty="0">
              <a:solidFill>
                <a:schemeClr val="bg2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03A221C-66C0-6D00-CF60-5C9F38372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141" y="1302536"/>
            <a:ext cx="5352752" cy="27251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17F820-A78C-0EA0-2988-5C91A350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Features</a:t>
            </a:r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5B4AA6-08E4-6FCB-F568-4A9414340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7076979" cy="3416400"/>
          </a:xfrm>
        </p:spPr>
        <p:txBody>
          <a:bodyPr>
            <a:noAutofit/>
          </a:bodyPr>
          <a:lstStyle/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 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5590" y="1368109"/>
            <a:ext cx="71304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 this Music </a:t>
            </a:r>
            <a:r>
              <a:rPr lang="en-US" dirty="0" smtClean="0"/>
              <a:t>player, </a:t>
            </a:r>
            <a:r>
              <a:rPr lang="en-US" dirty="0" smtClean="0"/>
              <a:t>user can add their reviews about any song they wanted to.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There is an interactive play and pause button which shows up animation on interaction.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6801" y="1961605"/>
            <a:ext cx="7070394" cy="558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553" y="3497038"/>
            <a:ext cx="7098047" cy="724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 r="6185"/>
          <a:stretch>
            <a:fillRect/>
          </a:stretch>
        </p:blipFill>
        <p:spPr bwMode="auto">
          <a:xfrm>
            <a:off x="1022400" y="4305601"/>
            <a:ext cx="7099200" cy="7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4544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75000"/>
                  </a:schemeClr>
                </a:solidFill>
              </a:rPr>
              <a:t>HIERARCHY</a:t>
            </a:r>
            <a:endParaRPr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5945" y="872490"/>
            <a:ext cx="56197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00BD33D-13D8-C4F2-2FF2-D67564D42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808" y="539188"/>
            <a:ext cx="2300771" cy="1624892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76F8839-6FC8-1DDF-3955-BD17B9483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523" y="2881322"/>
            <a:ext cx="2237777" cy="2018338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F8A8244-DB81-9935-4FDD-6429933B9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76045" y="2916718"/>
            <a:ext cx="2223715" cy="1983488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6611D44-8CCF-3EE4-42CF-F1719849F1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77" t="47637"/>
          <a:stretch/>
        </p:blipFill>
        <p:spPr bwMode="auto">
          <a:xfrm>
            <a:off x="6386884" y="2900589"/>
            <a:ext cx="2246576" cy="19978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03805" y="394716"/>
            <a:ext cx="602589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index.html</a:t>
            </a:r>
            <a:r>
              <a:rPr lang="en-US" dirty="0" smtClean="0"/>
              <a:t> contains our Html </a:t>
            </a:r>
            <a:r>
              <a:rPr lang="en-US" dirty="0" err="1" smtClean="0"/>
              <a:t>code.The</a:t>
            </a:r>
            <a:r>
              <a:rPr lang="en-US" dirty="0" smtClean="0"/>
              <a:t> HTML layout defines the element structure that would be shown on the page.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style.css</a:t>
            </a:r>
            <a:r>
              <a:rPr lang="en-US" dirty="0" smtClean="0"/>
              <a:t> </a:t>
            </a:r>
            <a:r>
              <a:rPr lang="en-US" dirty="0" smtClean="0"/>
              <a:t>contains styling for our web </a:t>
            </a:r>
            <a:r>
              <a:rPr lang="en-US" dirty="0" err="1" smtClean="0"/>
              <a:t>page.Using</a:t>
            </a:r>
            <a:r>
              <a:rPr lang="en-US" dirty="0" smtClean="0"/>
              <a:t> CSS we can style the different portions to make it more visually appealing.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script</a:t>
            </a:r>
            <a:r>
              <a:rPr lang="en-US" b="1" u="sng" dirty="0" smtClean="0"/>
              <a:t>.js</a:t>
            </a:r>
            <a:r>
              <a:rPr lang="en-US" dirty="0" smtClean="0"/>
              <a:t> </a:t>
            </a:r>
            <a:r>
              <a:rPr lang="en-US" dirty="0" smtClean="0"/>
              <a:t>contains all the logic</a:t>
            </a:r>
            <a:r>
              <a:rPr lang="en-US" dirty="0" smtClean="0"/>
              <a:t>. The </a:t>
            </a:r>
            <a:r>
              <a:rPr lang="en-US" dirty="0" smtClean="0"/>
              <a:t>logic of the player is defined in the JavaScript file. </a:t>
            </a:r>
          </a:p>
          <a:p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 smtClean="0"/>
              <a:t>are several functions that work together to handle all the functions of the player.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92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598894-CCE2-9B70-3E99-4E271445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12885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V</a:t>
            </a:r>
            <a:r>
              <a:rPr lang="en-US" dirty="0" smtClean="0"/>
              <a:t>ideo</a:t>
            </a:r>
            <a:endParaRPr lang="en-IN" dirty="0"/>
          </a:p>
        </p:txBody>
      </p:sp>
      <p:pic>
        <p:nvPicPr>
          <p:cNvPr id="3" name="2022-11-15 22-57-35.mk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23160" y="348615"/>
            <a:ext cx="6149340" cy="46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093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465750" y="2285400"/>
            <a:ext cx="276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75000"/>
                  </a:schemeClr>
                </a:solidFill>
              </a:rPr>
              <a:t>THANK YOU</a:t>
            </a:r>
            <a:endParaRPr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153</Words>
  <Application>Microsoft Office PowerPoint</Application>
  <PresentationFormat>On-screen Show (16:9)</PresentationFormat>
  <Paragraphs>33</Paragraphs>
  <Slides>7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Rounded MT Bold</vt:lpstr>
      <vt:lpstr>Alfa Slab One</vt:lpstr>
      <vt:lpstr>Roboto</vt:lpstr>
      <vt:lpstr>Proxima Nova</vt:lpstr>
      <vt:lpstr>Bahnschrift</vt:lpstr>
      <vt:lpstr>Wingdings 2</vt:lpstr>
      <vt:lpstr>Gameday</vt:lpstr>
      <vt:lpstr>MINOR PROJECT</vt:lpstr>
      <vt:lpstr>MUSIC PLAYER APP </vt:lpstr>
      <vt:lpstr>Features</vt:lpstr>
      <vt:lpstr>HIERARCHY</vt:lpstr>
      <vt:lpstr>Slide 5</vt:lpstr>
      <vt:lpstr>Video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</dc:title>
  <dc:creator>Soumya Dantre;Rohan Gupta</dc:creator>
  <cp:lastModifiedBy>Rohan Gupta</cp:lastModifiedBy>
  <cp:revision>8</cp:revision>
  <dcterms:modified xsi:type="dcterms:W3CDTF">2022-11-16T03:13:14Z</dcterms:modified>
</cp:coreProperties>
</file>