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e3d00e4a4_1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e3d00e4a4_1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e345602d9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e345602d9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e345602d9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e345602d9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e345602d9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e345602d9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e345602d9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e345602d9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e345602d9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e345602d9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e345602d9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e345602d9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e345602d9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e345602d9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e345602d9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e345602d9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e345602d9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e345602d9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25" y="4941300"/>
            <a:ext cx="9144000" cy="202200"/>
          </a:xfrm>
          <a:prstGeom prst="rect">
            <a:avLst/>
          </a:prstGeom>
          <a:solidFill>
            <a:srgbClr val="00273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733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2000" y="3173375"/>
            <a:ext cx="87600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Team Details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b="1"/>
              <a:t>Team name: </a:t>
            </a:r>
            <a:r>
              <a:rPr lang="en-US" altLang="en-GB" sz="1800" b="1"/>
              <a:t>VisionDrive</a:t>
            </a:r>
            <a:endParaRPr lang="en-US" altLang="en-GB"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b="1"/>
              <a:t>Team leader name: Soumyadeep Chakravarti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 b="1"/>
              <a:t>Problem Statement: </a:t>
            </a:r>
            <a:r>
              <a:rPr lang="en-US" altLang="en-GB" sz="1800" b="1"/>
              <a:t>AI-Enhanced Driver Wellness Monitorin</a:t>
            </a:r>
            <a:r>
              <a:rPr lang="en-GB" altLang="en-US" sz="1800" b="1"/>
              <a:t>g</a:t>
            </a:r>
            <a:endParaRPr lang="en-US" altLang="en-GB"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pic>
        <p:nvPicPr>
          <p:cNvPr id="56" name="Google Shape;56;p13" title="Background Banne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25" y="-70425"/>
            <a:ext cx="9144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73100" y="1103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55400" y="144355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 title="THANK YOU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3100" y="957075"/>
            <a:ext cx="8511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/>
              <a:t>Brief about the idea</a:t>
            </a:r>
            <a:endParaRPr sz="1600" b="1"/>
          </a:p>
        </p:txBody>
      </p:sp>
      <p:sp>
        <p:nvSpPr>
          <p:cNvPr id="1" name="Text Box 0"/>
          <p:cNvSpPr txBox="1"/>
          <p:nvPr/>
        </p:nvSpPr>
        <p:spPr>
          <a:xfrm>
            <a:off x="273050" y="1518920"/>
            <a:ext cx="7455535" cy="3067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/>
              <a:t>AI-Enhanced Driver Wellness Monitoring is a real-time system that detects driver fatigue, intoxication, and distraction using computer vision and speech analysis.</a:t>
            </a:r>
            <a:endParaRPr lang="en-US" altLang="en-GB"/>
          </a:p>
          <a:p>
            <a:r>
              <a:rPr lang="en-US" altLang="en-GB"/>
              <a:t>It employs deep </a:t>
            </a:r>
            <a:r>
              <a:rPr lang="en-GB" altLang="en-US"/>
              <a:t>l</a:t>
            </a:r>
            <a:r>
              <a:rPr lang="en-US" altLang="en-GB"/>
              <a:t>earning models (YOLOv8, CNN-RNN, 3D CNN) for facial and behavioral monitoring, enabling early alerts via Twilio or Firebase.</a:t>
            </a:r>
            <a:endParaRPr lang="en-US" altLang="en-GB"/>
          </a:p>
          <a:p>
            <a:r>
              <a:rPr lang="en-US" altLang="en-GB"/>
              <a:t>The solution is fully scalable—deployable on edge hardware or cloud infrastructure for fleet-level safety management.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31525" y="914900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</a:rPr>
              <a:t>Opportunities</a:t>
            </a:r>
            <a:endParaRPr sz="1600" b="1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GB" sz="1600" b="1">
                <a:solidFill>
                  <a:srgbClr val="000000"/>
                </a:solidFill>
              </a:rPr>
              <a:t>How different is it from any of the other existing ideas?</a:t>
            </a:r>
            <a:endParaRPr sz="1600" b="1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GB" sz="1600" b="1">
                <a:solidFill>
                  <a:srgbClr val="000000"/>
                </a:solidFill>
              </a:rPr>
              <a:t>How will it be able to solve the problem?</a:t>
            </a:r>
            <a:endParaRPr sz="1600" b="1">
              <a:solidFill>
                <a:srgbClr val="000000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eriod"/>
            </a:pPr>
            <a:r>
              <a:rPr lang="en-GB" sz="1600" b="1">
                <a:solidFill>
                  <a:srgbClr val="000000"/>
                </a:solidFill>
              </a:rPr>
              <a:t>USP of the proposed solution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22600" y="100377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List of features offered by the solution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86013" y="932900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Process flow diagram or Use-case diagram</a:t>
            </a:r>
            <a:endParaRPr sz="1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Wireframes/Mock diagrams of the proposed solution (optional)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Architecture diagram of the proposed solution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Technologies to be used in the solution</a:t>
            </a:r>
            <a:endParaRPr sz="1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 title="Vector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3100" y="245250"/>
            <a:ext cx="925600" cy="2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 title="Group 3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728375" y="213225"/>
            <a:ext cx="1055575" cy="2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Imobilothon final logo 5.0-01 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967238" y="8337"/>
            <a:ext cx="3209537" cy="692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Estimated implementation cost (optional)</a:t>
            </a:r>
            <a:endParaRPr sz="1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Presentation</Application>
  <PresentationFormat/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Soumyadeep</cp:lastModifiedBy>
  <cp:revision>1</cp:revision>
  <dcterms:created xsi:type="dcterms:W3CDTF">2025-10-26T14:23:16Z</dcterms:created>
  <dcterms:modified xsi:type="dcterms:W3CDTF">2025-10-26T14:23:16Z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C8AB0815FCAE406D9DAAE239C6BA7AA7_12</vt:lpwstr>
  </property>
  <property fmtid="{D5CDD505-2E9C-101B-9397-08002B2CF9AE}" pid="3" name="KSOProductBuildVer">
    <vt:lpwstr>2057-12.2.0.23149</vt:lpwstr>
  </property>
</Properties>
</file>