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7" r:id="rId63"/>
    <p:sldId id="318" r:id="rId64"/>
    <p:sldId id="319" r:id="rId65"/>
    <p:sldId id="320" r:id="rId66"/>
    <p:sldId id="325" r:id="rId67"/>
    <p:sldId id="326" r:id="rId68"/>
    <p:sldId id="327" r:id="rId69"/>
    <p:sldId id="328" r:id="rId70"/>
    <p:sldId id="329" r:id="rId71"/>
    <p:sldId id="331" r:id="rId72"/>
    <p:sldId id="333" r:id="rId73"/>
    <p:sldId id="382" r:id="rId74"/>
    <p:sldId id="383" r:id="rId75"/>
    <p:sldId id="338" r:id="rId76"/>
    <p:sldId id="339" r:id="rId77"/>
    <p:sldId id="340" r:id="rId78"/>
    <p:sldId id="341" r:id="rId79"/>
    <p:sldId id="384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62" r:id="rId88"/>
    <p:sldId id="363" r:id="rId89"/>
  </p:sldIdLst>
  <p:sldSz cx="6705600" cy="5029200"/>
  <p:notesSz cx="7772400" cy="502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92" y="48"/>
      </p:cViewPr>
      <p:guideLst>
        <p:guide orient="horz" pos="2880"/>
        <p:guide pos="1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2920" y="1559052"/>
            <a:ext cx="56997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05840" y="2816352"/>
            <a:ext cx="4693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35280" y="1156716"/>
            <a:ext cx="29169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453384" y="1156716"/>
            <a:ext cx="291693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337603" y="4905755"/>
            <a:ext cx="54236" cy="44450"/>
          </a:xfrm>
          <a:custGeom>
            <a:avLst/>
            <a:gdLst/>
            <a:ahLst/>
            <a:cxnLst/>
            <a:rect l="l" t="t" r="r" b="b"/>
            <a:pathLst>
              <a:path w="62864" h="44450">
                <a:moveTo>
                  <a:pt x="0" y="44196"/>
                </a:moveTo>
                <a:lnTo>
                  <a:pt x="62483" y="44196"/>
                </a:lnTo>
                <a:lnTo>
                  <a:pt x="62483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762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237676" y="4899661"/>
            <a:ext cx="31775" cy="56515"/>
          </a:xfrm>
          <a:custGeom>
            <a:avLst/>
            <a:gdLst/>
            <a:ahLst/>
            <a:cxnLst/>
            <a:rect l="l" t="t" r="r" b="b"/>
            <a:pathLst>
              <a:path w="36829" h="56514">
                <a:moveTo>
                  <a:pt x="36576" y="56387"/>
                </a:moveTo>
                <a:lnTo>
                  <a:pt x="0" y="27432"/>
                </a:lnTo>
                <a:lnTo>
                  <a:pt x="36576" y="0"/>
                </a:lnTo>
                <a:lnTo>
                  <a:pt x="36576" y="56387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461196" y="4899661"/>
            <a:ext cx="31775" cy="56515"/>
          </a:xfrm>
          <a:custGeom>
            <a:avLst/>
            <a:gdLst/>
            <a:ahLst/>
            <a:cxnLst/>
            <a:rect l="l" t="t" r="r" b="b"/>
            <a:pathLst>
              <a:path w="36829" h="56514">
                <a:moveTo>
                  <a:pt x="0" y="56387"/>
                </a:moveTo>
                <a:lnTo>
                  <a:pt x="0" y="0"/>
                </a:lnTo>
                <a:lnTo>
                  <a:pt x="36575" y="27432"/>
                </a:lnTo>
                <a:lnTo>
                  <a:pt x="0" y="56387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51846" y="4920996"/>
            <a:ext cx="54236" cy="44450"/>
          </a:xfrm>
          <a:custGeom>
            <a:avLst/>
            <a:gdLst/>
            <a:ahLst/>
            <a:cxnLst/>
            <a:rect l="l" t="t" r="r" b="b"/>
            <a:pathLst>
              <a:path w="62864" h="44450">
                <a:moveTo>
                  <a:pt x="0" y="44196"/>
                </a:moveTo>
                <a:lnTo>
                  <a:pt x="62483" y="44196"/>
                </a:lnTo>
                <a:lnTo>
                  <a:pt x="62483" y="0"/>
                </a:lnTo>
                <a:lnTo>
                  <a:pt x="0" y="0"/>
                </a:lnTo>
                <a:lnTo>
                  <a:pt x="0" y="44196"/>
                </a:lnTo>
                <a:close/>
              </a:path>
            </a:pathLst>
          </a:custGeom>
          <a:ln w="762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664993" y="4890515"/>
            <a:ext cx="67385" cy="59690"/>
          </a:xfrm>
          <a:custGeom>
            <a:avLst/>
            <a:gdLst/>
            <a:ahLst/>
            <a:cxnLst/>
            <a:rect l="l" t="t" r="r" b="b"/>
            <a:pathLst>
              <a:path w="78104" h="59689">
                <a:moveTo>
                  <a:pt x="0" y="30480"/>
                </a:moveTo>
                <a:lnTo>
                  <a:pt x="0" y="15239"/>
                </a:lnTo>
                <a:lnTo>
                  <a:pt x="64008" y="15239"/>
                </a:lnTo>
                <a:lnTo>
                  <a:pt x="64008" y="59435"/>
                </a:lnTo>
                <a:lnTo>
                  <a:pt x="48767" y="59435"/>
                </a:lnTo>
              </a:path>
              <a:path w="78104" h="59689">
                <a:moveTo>
                  <a:pt x="15240" y="15239"/>
                </a:moveTo>
                <a:lnTo>
                  <a:pt x="15240" y="0"/>
                </a:lnTo>
                <a:lnTo>
                  <a:pt x="77724" y="0"/>
                </a:lnTo>
                <a:lnTo>
                  <a:pt x="77724" y="44196"/>
                </a:lnTo>
                <a:lnTo>
                  <a:pt x="64008" y="44196"/>
                </a:lnTo>
              </a:path>
            </a:pathLst>
          </a:custGeom>
          <a:ln w="762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955" y="4899661"/>
            <a:ext cx="255295" cy="56515"/>
          </a:xfrm>
          <a:custGeom>
            <a:avLst/>
            <a:gdLst/>
            <a:ahLst/>
            <a:cxnLst/>
            <a:rect l="l" t="t" r="r" b="b"/>
            <a:pathLst>
              <a:path w="295910" h="56514">
                <a:moveTo>
                  <a:pt x="36576" y="56387"/>
                </a:moveTo>
                <a:lnTo>
                  <a:pt x="0" y="27432"/>
                </a:lnTo>
                <a:lnTo>
                  <a:pt x="36576" y="0"/>
                </a:lnTo>
                <a:lnTo>
                  <a:pt x="36576" y="56387"/>
                </a:lnTo>
                <a:close/>
              </a:path>
              <a:path w="295910" h="56514">
                <a:moveTo>
                  <a:pt x="259080" y="56387"/>
                </a:moveTo>
                <a:lnTo>
                  <a:pt x="259080" y="0"/>
                </a:lnTo>
                <a:lnTo>
                  <a:pt x="295656" y="27432"/>
                </a:lnTo>
                <a:lnTo>
                  <a:pt x="259080" y="56387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5018681" y="4902707"/>
            <a:ext cx="50401" cy="12700"/>
          </a:xfrm>
          <a:custGeom>
            <a:avLst/>
            <a:gdLst/>
            <a:ahLst/>
            <a:cxnLst/>
            <a:rect l="l" t="t" r="r" b="b"/>
            <a:pathLst>
              <a:path w="58420" h="12700">
                <a:moveTo>
                  <a:pt x="57912" y="12192"/>
                </a:moveTo>
                <a:lnTo>
                  <a:pt x="0" y="12192"/>
                </a:lnTo>
                <a:lnTo>
                  <a:pt x="0" y="0"/>
                </a:lnTo>
                <a:lnTo>
                  <a:pt x="57912" y="0"/>
                </a:lnTo>
                <a:lnTo>
                  <a:pt x="57912" y="12192"/>
                </a:lnTo>
                <a:close/>
              </a:path>
            </a:pathLst>
          </a:custGeom>
          <a:solidFill>
            <a:srgbClr val="AC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908236" y="4885956"/>
            <a:ext cx="255295" cy="83820"/>
          </a:xfrm>
          <a:custGeom>
            <a:avLst/>
            <a:gdLst/>
            <a:ahLst/>
            <a:cxnLst/>
            <a:rect l="l" t="t" r="r" b="b"/>
            <a:pathLst>
              <a:path w="295910" h="83820">
                <a:moveTo>
                  <a:pt x="36576" y="13716"/>
                </a:moveTo>
                <a:lnTo>
                  <a:pt x="0" y="41148"/>
                </a:lnTo>
                <a:lnTo>
                  <a:pt x="36576" y="70104"/>
                </a:lnTo>
                <a:lnTo>
                  <a:pt x="36576" y="13716"/>
                </a:lnTo>
                <a:close/>
              </a:path>
              <a:path w="295910" h="83820">
                <a:moveTo>
                  <a:pt x="166116" y="54864"/>
                </a:moveTo>
                <a:lnTo>
                  <a:pt x="111252" y="54864"/>
                </a:lnTo>
                <a:lnTo>
                  <a:pt x="111252" y="65532"/>
                </a:lnTo>
                <a:lnTo>
                  <a:pt x="166116" y="65532"/>
                </a:lnTo>
                <a:lnTo>
                  <a:pt x="166116" y="54864"/>
                </a:lnTo>
                <a:close/>
              </a:path>
              <a:path w="295910" h="83820">
                <a:moveTo>
                  <a:pt x="166116" y="0"/>
                </a:moveTo>
                <a:lnTo>
                  <a:pt x="111252" y="0"/>
                </a:lnTo>
                <a:lnTo>
                  <a:pt x="111252" y="10668"/>
                </a:lnTo>
                <a:lnTo>
                  <a:pt x="166116" y="10668"/>
                </a:lnTo>
                <a:lnTo>
                  <a:pt x="166116" y="0"/>
                </a:lnTo>
                <a:close/>
              </a:path>
              <a:path w="295910" h="83820">
                <a:moveTo>
                  <a:pt x="184404" y="73152"/>
                </a:moveTo>
                <a:lnTo>
                  <a:pt x="129540" y="73152"/>
                </a:lnTo>
                <a:lnTo>
                  <a:pt x="129540" y="83820"/>
                </a:lnTo>
                <a:lnTo>
                  <a:pt x="184404" y="83820"/>
                </a:lnTo>
                <a:lnTo>
                  <a:pt x="184404" y="73152"/>
                </a:lnTo>
                <a:close/>
              </a:path>
              <a:path w="295910" h="83820">
                <a:moveTo>
                  <a:pt x="184404" y="36576"/>
                </a:moveTo>
                <a:lnTo>
                  <a:pt x="129540" y="36576"/>
                </a:lnTo>
                <a:lnTo>
                  <a:pt x="129540" y="47244"/>
                </a:lnTo>
                <a:lnTo>
                  <a:pt x="184404" y="47244"/>
                </a:lnTo>
                <a:lnTo>
                  <a:pt x="184404" y="36576"/>
                </a:lnTo>
                <a:close/>
              </a:path>
              <a:path w="295910" h="83820">
                <a:moveTo>
                  <a:pt x="295656" y="41148"/>
                </a:moveTo>
                <a:lnTo>
                  <a:pt x="259067" y="13716"/>
                </a:lnTo>
                <a:lnTo>
                  <a:pt x="259067" y="70104"/>
                </a:lnTo>
                <a:lnTo>
                  <a:pt x="295656" y="41148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9498" y="4885945"/>
            <a:ext cx="63550" cy="47625"/>
          </a:xfrm>
          <a:custGeom>
            <a:avLst/>
            <a:gdLst/>
            <a:ahLst/>
            <a:cxnLst/>
            <a:rect l="l" t="t" r="r" b="b"/>
            <a:pathLst>
              <a:path w="73660" h="47625">
                <a:moveTo>
                  <a:pt x="54864" y="10668"/>
                </a:moveTo>
                <a:lnTo>
                  <a:pt x="0" y="10668"/>
                </a:lnTo>
                <a:lnTo>
                  <a:pt x="0" y="0"/>
                </a:lnTo>
                <a:lnTo>
                  <a:pt x="54864" y="0"/>
                </a:lnTo>
                <a:lnTo>
                  <a:pt x="54864" y="10668"/>
                </a:lnTo>
                <a:close/>
              </a:path>
              <a:path w="73660" h="47625">
                <a:moveTo>
                  <a:pt x="73152" y="28956"/>
                </a:moveTo>
                <a:lnTo>
                  <a:pt x="18288" y="28956"/>
                </a:lnTo>
                <a:lnTo>
                  <a:pt x="18288" y="18288"/>
                </a:lnTo>
                <a:lnTo>
                  <a:pt x="73152" y="18288"/>
                </a:lnTo>
                <a:lnTo>
                  <a:pt x="73152" y="28956"/>
                </a:lnTo>
                <a:close/>
              </a:path>
              <a:path w="73660" h="47625">
                <a:moveTo>
                  <a:pt x="73152" y="47244"/>
                </a:moveTo>
                <a:lnTo>
                  <a:pt x="18288" y="47244"/>
                </a:lnTo>
                <a:lnTo>
                  <a:pt x="18288" y="36576"/>
                </a:lnTo>
                <a:lnTo>
                  <a:pt x="73152" y="36576"/>
                </a:lnTo>
                <a:lnTo>
                  <a:pt x="73152" y="47244"/>
                </a:lnTo>
                <a:close/>
              </a:path>
            </a:pathLst>
          </a:custGeom>
          <a:solidFill>
            <a:srgbClr val="ACAC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243516" y="4899673"/>
            <a:ext cx="255295" cy="70485"/>
          </a:xfrm>
          <a:custGeom>
            <a:avLst/>
            <a:gdLst/>
            <a:ahLst/>
            <a:cxnLst/>
            <a:rect l="l" t="t" r="r" b="b"/>
            <a:pathLst>
              <a:path w="295910" h="70485">
                <a:moveTo>
                  <a:pt x="36576" y="0"/>
                </a:moveTo>
                <a:lnTo>
                  <a:pt x="0" y="27432"/>
                </a:lnTo>
                <a:lnTo>
                  <a:pt x="36576" y="56388"/>
                </a:lnTo>
                <a:lnTo>
                  <a:pt x="36576" y="0"/>
                </a:lnTo>
                <a:close/>
              </a:path>
              <a:path w="295910" h="70485">
                <a:moveTo>
                  <a:pt x="166116" y="41135"/>
                </a:moveTo>
                <a:lnTo>
                  <a:pt x="111252" y="41135"/>
                </a:lnTo>
                <a:lnTo>
                  <a:pt x="111252" y="51803"/>
                </a:lnTo>
                <a:lnTo>
                  <a:pt x="166116" y="51803"/>
                </a:lnTo>
                <a:lnTo>
                  <a:pt x="166116" y="41135"/>
                </a:lnTo>
                <a:close/>
              </a:path>
              <a:path w="295910" h="70485">
                <a:moveTo>
                  <a:pt x="184404" y="59423"/>
                </a:moveTo>
                <a:lnTo>
                  <a:pt x="129540" y="59423"/>
                </a:lnTo>
                <a:lnTo>
                  <a:pt x="129540" y="70091"/>
                </a:lnTo>
                <a:lnTo>
                  <a:pt x="184404" y="70091"/>
                </a:lnTo>
                <a:lnTo>
                  <a:pt x="184404" y="59423"/>
                </a:lnTo>
                <a:close/>
              </a:path>
              <a:path w="295910" h="70485">
                <a:moveTo>
                  <a:pt x="295656" y="27432"/>
                </a:moveTo>
                <a:lnTo>
                  <a:pt x="259080" y="0"/>
                </a:lnTo>
                <a:lnTo>
                  <a:pt x="259080" y="56388"/>
                </a:lnTo>
                <a:lnTo>
                  <a:pt x="295656" y="27432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74777" y="4885944"/>
            <a:ext cx="63112" cy="8382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10716" y="4892802"/>
            <a:ext cx="66399" cy="7543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92382" y="4886706"/>
            <a:ext cx="89407" cy="8229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02754" y="4886706"/>
            <a:ext cx="89407" cy="82296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458874" y="-1523"/>
            <a:ext cx="5787963" cy="469900"/>
          </a:xfrm>
          <a:custGeom>
            <a:avLst/>
            <a:gdLst/>
            <a:ahLst/>
            <a:cxnLst/>
            <a:rect l="l" t="t" r="r" b="b"/>
            <a:pathLst>
              <a:path w="6708775" h="469900">
                <a:moveTo>
                  <a:pt x="6708647" y="469391"/>
                </a:moveTo>
                <a:lnTo>
                  <a:pt x="0" y="469391"/>
                </a:lnTo>
                <a:lnTo>
                  <a:pt x="0" y="0"/>
                </a:lnTo>
                <a:lnTo>
                  <a:pt x="6708647" y="0"/>
                </a:lnTo>
                <a:lnTo>
                  <a:pt x="6708647" y="469391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5280" y="201168"/>
            <a:ext cx="6035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5280" y="1156716"/>
            <a:ext cx="60350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279904" y="4677156"/>
            <a:ext cx="21457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35280" y="4677156"/>
            <a:ext cx="15422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828032" y="4677156"/>
            <a:ext cx="154228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2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44.png"/><Relationship Id="rId7" Type="http://schemas.openxmlformats.org/officeDocument/2006/relationships/image" Target="../media/image55.png"/><Relationship Id="rId12" Type="http://schemas.openxmlformats.org/officeDocument/2006/relationships/image" Target="../media/image21.png"/><Relationship Id="rId17" Type="http://schemas.openxmlformats.org/officeDocument/2006/relationships/image" Target="../media/image64.png"/><Relationship Id="rId2" Type="http://schemas.openxmlformats.org/officeDocument/2006/relationships/image" Target="../media/image51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2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png"/><Relationship Id="rId7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68.png"/><Relationship Id="rId10" Type="http://schemas.openxmlformats.org/officeDocument/2006/relationships/image" Target="../media/image72.png"/><Relationship Id="rId4" Type="http://schemas.openxmlformats.org/officeDocument/2006/relationships/image" Target="../media/image44.png"/><Relationship Id="rId9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4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4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5.png"/><Relationship Id="rId3" Type="http://schemas.openxmlformats.org/officeDocument/2006/relationships/image" Target="../media/image44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21.png"/><Relationship Id="rId2" Type="http://schemas.openxmlformats.org/officeDocument/2006/relationships/image" Target="../media/image7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24" Type="http://schemas.openxmlformats.org/officeDocument/2006/relationships/image" Target="../media/image94.png"/><Relationship Id="rId5" Type="http://schemas.openxmlformats.org/officeDocument/2006/relationships/image" Target="../media/image75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56.png"/><Relationship Id="rId4" Type="http://schemas.openxmlformats.org/officeDocument/2006/relationships/image" Target="../media/image9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9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56.png"/><Relationship Id="rId4" Type="http://schemas.openxmlformats.org/officeDocument/2006/relationships/image" Target="../media/image9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4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5" Type="http://schemas.openxmlformats.org/officeDocument/2006/relationships/image" Target="../media/image56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4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6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4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6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4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10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Relationship Id="rId14" Type="http://schemas.openxmlformats.org/officeDocument/2006/relationships/image" Target="../media/image10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4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108.png"/><Relationship Id="rId10" Type="http://schemas.openxmlformats.org/officeDocument/2006/relationships/image" Target="../media/image102.png"/><Relationship Id="rId19" Type="http://schemas.openxmlformats.org/officeDocument/2006/relationships/image" Target="../media/image53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Relationship Id="rId14" Type="http://schemas.openxmlformats.org/officeDocument/2006/relationships/image" Target="../media/image10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44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56.png"/><Relationship Id="rId15" Type="http://schemas.openxmlformats.org/officeDocument/2006/relationships/image" Target="../media/image108.png"/><Relationship Id="rId10" Type="http://schemas.openxmlformats.org/officeDocument/2006/relationships/image" Target="../media/image102.png"/><Relationship Id="rId19" Type="http://schemas.openxmlformats.org/officeDocument/2006/relationships/image" Target="../media/image53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Relationship Id="rId14" Type="http://schemas.openxmlformats.org/officeDocument/2006/relationships/image" Target="../media/image107.png"/><Relationship Id="rId22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26" Type="http://schemas.openxmlformats.org/officeDocument/2006/relationships/image" Target="../media/image119.png"/><Relationship Id="rId3" Type="http://schemas.openxmlformats.org/officeDocument/2006/relationships/image" Target="../media/image44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5" Type="http://schemas.openxmlformats.org/officeDocument/2006/relationships/image" Target="../media/image118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2.png"/><Relationship Id="rId29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7.png"/><Relationship Id="rId5" Type="http://schemas.openxmlformats.org/officeDocument/2006/relationships/image" Target="../media/image56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28" Type="http://schemas.openxmlformats.org/officeDocument/2006/relationships/image" Target="../media/image121.png"/><Relationship Id="rId10" Type="http://schemas.openxmlformats.org/officeDocument/2006/relationships/image" Target="../media/image102.png"/><Relationship Id="rId19" Type="http://schemas.openxmlformats.org/officeDocument/2006/relationships/image" Target="../media/image53.png"/><Relationship Id="rId4" Type="http://schemas.openxmlformats.org/officeDocument/2006/relationships/image" Target="../media/image97.png"/><Relationship Id="rId9" Type="http://schemas.openxmlformats.org/officeDocument/2006/relationships/image" Target="../media/image21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Relationship Id="rId27" Type="http://schemas.openxmlformats.org/officeDocument/2006/relationships/image" Target="../media/image120.png"/><Relationship Id="rId30" Type="http://schemas.openxmlformats.org/officeDocument/2006/relationships/image" Target="../media/image1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2" Type="http://schemas.openxmlformats.org/officeDocument/2006/relationships/image" Target="../media/image96.png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1.jpg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5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3.png"/><Relationship Id="rId7" Type="http://schemas.openxmlformats.org/officeDocument/2006/relationships/image" Target="../media/image5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5" Type="http://schemas.openxmlformats.org/officeDocument/2006/relationships/image" Target="../media/image53.png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3.png"/><Relationship Id="rId7" Type="http://schemas.openxmlformats.org/officeDocument/2006/relationships/image" Target="../media/image5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5" Type="http://schemas.openxmlformats.org/officeDocument/2006/relationships/image" Target="../media/image53.png"/><Relationship Id="rId4" Type="http://schemas.openxmlformats.org/officeDocument/2006/relationships/image" Target="../media/image44.png"/><Relationship Id="rId9" Type="http://schemas.openxmlformats.org/officeDocument/2006/relationships/image" Target="../media/image1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143.png"/><Relationship Id="rId21" Type="http://schemas.openxmlformats.org/officeDocument/2006/relationships/image" Target="../media/image157.png"/><Relationship Id="rId7" Type="http://schemas.openxmlformats.org/officeDocument/2006/relationships/image" Target="../media/image56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2" Type="http://schemas.openxmlformats.org/officeDocument/2006/relationships/image" Target="../media/image142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4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5" Type="http://schemas.openxmlformats.org/officeDocument/2006/relationships/image" Target="../media/image53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10" Type="http://schemas.openxmlformats.org/officeDocument/2006/relationships/image" Target="../media/image21.png"/><Relationship Id="rId19" Type="http://schemas.openxmlformats.org/officeDocument/2006/relationships/image" Target="../media/image155.png"/><Relationship Id="rId4" Type="http://schemas.openxmlformats.org/officeDocument/2006/relationships/image" Target="../media/image44.png"/><Relationship Id="rId9" Type="http://schemas.openxmlformats.org/officeDocument/2006/relationships/image" Target="../media/image146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26" Type="http://schemas.openxmlformats.org/officeDocument/2006/relationships/image" Target="../media/image162.png"/><Relationship Id="rId3" Type="http://schemas.openxmlformats.org/officeDocument/2006/relationships/image" Target="../media/image44.png"/><Relationship Id="rId21" Type="http://schemas.openxmlformats.org/officeDocument/2006/relationships/image" Target="../media/image157.png"/><Relationship Id="rId7" Type="http://schemas.openxmlformats.org/officeDocument/2006/relationships/image" Target="../media/image145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5" Type="http://schemas.openxmlformats.org/officeDocument/2006/relationships/image" Target="../media/image161.png"/><Relationship Id="rId2" Type="http://schemas.openxmlformats.org/officeDocument/2006/relationships/image" Target="../media/image143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29" Type="http://schemas.openxmlformats.org/officeDocument/2006/relationships/image" Target="../media/image16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11" Type="http://schemas.openxmlformats.org/officeDocument/2006/relationships/image" Target="../media/image147.png"/><Relationship Id="rId24" Type="http://schemas.openxmlformats.org/officeDocument/2006/relationships/image" Target="../media/image160.png"/><Relationship Id="rId5" Type="http://schemas.openxmlformats.org/officeDocument/2006/relationships/image" Target="../media/image144.png"/><Relationship Id="rId15" Type="http://schemas.openxmlformats.org/officeDocument/2006/relationships/image" Target="../media/image151.png"/><Relationship Id="rId23" Type="http://schemas.openxmlformats.org/officeDocument/2006/relationships/image" Target="../media/image159.png"/><Relationship Id="rId28" Type="http://schemas.openxmlformats.org/officeDocument/2006/relationships/image" Target="../media/image164.png"/><Relationship Id="rId10" Type="http://schemas.openxmlformats.org/officeDocument/2006/relationships/image" Target="../media/image166.png"/><Relationship Id="rId19" Type="http://schemas.openxmlformats.org/officeDocument/2006/relationships/image" Target="../media/image155.png"/><Relationship Id="rId4" Type="http://schemas.openxmlformats.org/officeDocument/2006/relationships/image" Target="../media/image53.png"/><Relationship Id="rId9" Type="http://schemas.openxmlformats.org/officeDocument/2006/relationships/image" Target="../media/image21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Relationship Id="rId27" Type="http://schemas.openxmlformats.org/officeDocument/2006/relationships/image" Target="../media/image163.png"/><Relationship Id="rId30" Type="http://schemas.openxmlformats.org/officeDocument/2006/relationships/image" Target="../media/image1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71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56.png"/><Relationship Id="rId4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44.png"/><Relationship Id="rId7" Type="http://schemas.openxmlformats.org/officeDocument/2006/relationships/image" Target="../media/image171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5" Type="http://schemas.openxmlformats.org/officeDocument/2006/relationships/image" Target="../media/image56.png"/><Relationship Id="rId10" Type="http://schemas.openxmlformats.org/officeDocument/2006/relationships/image" Target="../media/image174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44.png"/><Relationship Id="rId7" Type="http://schemas.openxmlformats.org/officeDocument/2006/relationships/image" Target="../media/image171.png"/><Relationship Id="rId12" Type="http://schemas.openxmlformats.org/officeDocument/2006/relationships/image" Target="../media/image176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0.png"/><Relationship Id="rId11" Type="http://schemas.openxmlformats.org/officeDocument/2006/relationships/image" Target="../media/image175.png"/><Relationship Id="rId5" Type="http://schemas.openxmlformats.org/officeDocument/2006/relationships/image" Target="../media/image56.png"/><Relationship Id="rId10" Type="http://schemas.openxmlformats.org/officeDocument/2006/relationships/image" Target="../media/image174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5" Type="http://schemas.openxmlformats.org/officeDocument/2006/relationships/image" Target="../media/image21.png"/><Relationship Id="rId4" Type="http://schemas.openxmlformats.org/officeDocument/2006/relationships/image" Target="../media/image17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80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5" Type="http://schemas.openxmlformats.org/officeDocument/2006/relationships/image" Target="../media/image21.png"/><Relationship Id="rId4" Type="http://schemas.openxmlformats.org/officeDocument/2006/relationships/image" Target="../media/image17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44.png"/><Relationship Id="rId7" Type="http://schemas.openxmlformats.org/officeDocument/2006/relationships/image" Target="../media/image180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9.png"/><Relationship Id="rId5" Type="http://schemas.openxmlformats.org/officeDocument/2006/relationships/image" Target="../media/image21.png"/><Relationship Id="rId4" Type="http://schemas.openxmlformats.org/officeDocument/2006/relationships/image" Target="../media/image17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5" Type="http://schemas.openxmlformats.org/officeDocument/2006/relationships/image" Target="../media/image44.png"/><Relationship Id="rId4" Type="http://schemas.openxmlformats.org/officeDocument/2006/relationships/image" Target="../media/image1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5" Type="http://schemas.openxmlformats.org/officeDocument/2006/relationships/image" Target="../media/image44.png"/><Relationship Id="rId4" Type="http://schemas.openxmlformats.org/officeDocument/2006/relationships/image" Target="../media/image18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3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5" Type="http://schemas.openxmlformats.org/officeDocument/2006/relationships/image" Target="../media/image44.png"/><Relationship Id="rId4" Type="http://schemas.openxmlformats.org/officeDocument/2006/relationships/image" Target="../media/image184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3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5" Type="http://schemas.openxmlformats.org/officeDocument/2006/relationships/image" Target="../media/image44.png"/><Relationship Id="rId4" Type="http://schemas.openxmlformats.org/officeDocument/2006/relationships/image" Target="../media/image18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3.png"/><Relationship Id="rId7" Type="http://schemas.openxmlformats.org/officeDocument/2006/relationships/image" Target="../media/image18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5.png"/><Relationship Id="rId5" Type="http://schemas.openxmlformats.org/officeDocument/2006/relationships/image" Target="../media/image44.png"/><Relationship Id="rId4" Type="http://schemas.openxmlformats.org/officeDocument/2006/relationships/image" Target="../media/image18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1.png"/><Relationship Id="rId5" Type="http://schemas.openxmlformats.org/officeDocument/2006/relationships/image" Target="../media/image44.png"/><Relationship Id="rId4" Type="http://schemas.openxmlformats.org/officeDocument/2006/relationships/image" Target="../media/image19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89.png"/><Relationship Id="rId7" Type="http://schemas.openxmlformats.org/officeDocument/2006/relationships/image" Target="../media/image21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1.png"/><Relationship Id="rId5" Type="http://schemas.openxmlformats.org/officeDocument/2006/relationships/image" Target="../media/image44.png"/><Relationship Id="rId4" Type="http://schemas.openxmlformats.org/officeDocument/2006/relationships/image" Target="../media/image1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5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5" Type="http://schemas.openxmlformats.org/officeDocument/2006/relationships/image" Target="../media/image194.png"/><Relationship Id="rId4" Type="http://schemas.openxmlformats.org/officeDocument/2006/relationships/image" Target="../media/image44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1.png"/><Relationship Id="rId18" Type="http://schemas.openxmlformats.org/officeDocument/2006/relationships/image" Target="../media/image206.jpg"/><Relationship Id="rId3" Type="http://schemas.openxmlformats.org/officeDocument/2006/relationships/image" Target="../media/image193.png"/><Relationship Id="rId7" Type="http://schemas.openxmlformats.org/officeDocument/2006/relationships/image" Target="../media/image56.png"/><Relationship Id="rId12" Type="http://schemas.openxmlformats.org/officeDocument/2006/relationships/image" Target="../media/image200.png"/><Relationship Id="rId17" Type="http://schemas.openxmlformats.org/officeDocument/2006/relationships/image" Target="../media/image205.png"/><Relationship Id="rId2" Type="http://schemas.openxmlformats.org/officeDocument/2006/relationships/image" Target="../media/image188.png"/><Relationship Id="rId16" Type="http://schemas.openxmlformats.org/officeDocument/2006/relationships/image" Target="../media/image20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199.png"/><Relationship Id="rId5" Type="http://schemas.openxmlformats.org/officeDocument/2006/relationships/image" Target="../media/image194.png"/><Relationship Id="rId15" Type="http://schemas.openxmlformats.org/officeDocument/2006/relationships/image" Target="../media/image203.png"/><Relationship Id="rId10" Type="http://schemas.openxmlformats.org/officeDocument/2006/relationships/image" Target="../media/image198.png"/><Relationship Id="rId4" Type="http://schemas.openxmlformats.org/officeDocument/2006/relationships/image" Target="../media/image44.png"/><Relationship Id="rId9" Type="http://schemas.openxmlformats.org/officeDocument/2006/relationships/image" Target="../media/image197.png"/><Relationship Id="rId14" Type="http://schemas.openxmlformats.org/officeDocument/2006/relationships/image" Target="../media/image20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9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../media/image211.jp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0.png"/><Relationship Id="rId5" Type="http://schemas.openxmlformats.org/officeDocument/2006/relationships/image" Target="../media/image44.png"/><Relationship Id="rId4" Type="http://schemas.openxmlformats.org/officeDocument/2006/relationships/image" Target="../media/image209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44.png"/><Relationship Id="rId7" Type="http://schemas.openxmlformats.org/officeDocument/2006/relationships/image" Target="../media/image216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jp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3" Type="http://schemas.openxmlformats.org/officeDocument/2006/relationships/image" Target="../media/image44.png"/><Relationship Id="rId7" Type="http://schemas.openxmlformats.org/officeDocument/2006/relationships/image" Target="../media/image216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jpg"/><Relationship Id="rId11" Type="http://schemas.openxmlformats.org/officeDocument/2006/relationships/image" Target="../media/image220.jp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44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5.jpg"/><Relationship Id="rId11" Type="http://schemas.openxmlformats.org/officeDocument/2006/relationships/image" Target="../media/image21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0.jp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226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44.png"/><Relationship Id="rId7" Type="http://schemas.openxmlformats.org/officeDocument/2006/relationships/image" Target="../media/image226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Relationship Id="rId9" Type="http://schemas.openxmlformats.org/officeDocument/2006/relationships/image" Target="../media/image22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44.png"/><Relationship Id="rId7" Type="http://schemas.openxmlformats.org/officeDocument/2006/relationships/image" Target="../media/image226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25.png"/><Relationship Id="rId10" Type="http://schemas.openxmlformats.org/officeDocument/2006/relationships/image" Target="../media/image229.jpg"/><Relationship Id="rId4" Type="http://schemas.openxmlformats.org/officeDocument/2006/relationships/image" Target="../media/image224.png"/><Relationship Id="rId9" Type="http://schemas.openxmlformats.org/officeDocument/2006/relationships/image" Target="../media/image22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png"/><Relationship Id="rId13" Type="http://schemas.openxmlformats.org/officeDocument/2006/relationships/image" Target="../media/image237.png"/><Relationship Id="rId3" Type="http://schemas.openxmlformats.org/officeDocument/2006/relationships/image" Target="../media/image231.png"/><Relationship Id="rId7" Type="http://schemas.openxmlformats.org/officeDocument/2006/relationships/image" Target="../media/image56.png"/><Relationship Id="rId12" Type="http://schemas.openxmlformats.org/officeDocument/2006/relationships/image" Target="../media/image21.png"/><Relationship Id="rId17" Type="http://schemas.openxmlformats.org/officeDocument/2006/relationships/image" Target="../media/image241.png"/><Relationship Id="rId2" Type="http://schemas.openxmlformats.org/officeDocument/2006/relationships/image" Target="../media/image230.png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3.png"/><Relationship Id="rId11" Type="http://schemas.openxmlformats.org/officeDocument/2006/relationships/image" Target="../media/image236.png"/><Relationship Id="rId5" Type="http://schemas.openxmlformats.org/officeDocument/2006/relationships/image" Target="../media/image44.png"/><Relationship Id="rId15" Type="http://schemas.openxmlformats.org/officeDocument/2006/relationships/image" Target="../media/image239.png"/><Relationship Id="rId10" Type="http://schemas.openxmlformats.org/officeDocument/2006/relationships/image" Target="../media/image53.png"/><Relationship Id="rId4" Type="http://schemas.openxmlformats.org/officeDocument/2006/relationships/image" Target="../media/image232.png"/><Relationship Id="rId9" Type="http://schemas.openxmlformats.org/officeDocument/2006/relationships/image" Target="../media/image235.png"/><Relationship Id="rId14" Type="http://schemas.openxmlformats.org/officeDocument/2006/relationships/image" Target="../media/image23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1.png"/><Relationship Id="rId7" Type="http://schemas.openxmlformats.org/officeDocument/2006/relationships/image" Target="../media/image24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243.png"/><Relationship Id="rId10" Type="http://schemas.openxmlformats.org/officeDocument/2006/relationships/image" Target="../media/image248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13" Type="http://schemas.openxmlformats.org/officeDocument/2006/relationships/image" Target="../media/image251.png"/><Relationship Id="rId18" Type="http://schemas.openxmlformats.org/officeDocument/2006/relationships/image" Target="../media/image256.png"/><Relationship Id="rId26" Type="http://schemas.openxmlformats.org/officeDocument/2006/relationships/image" Target="../media/image264.png"/><Relationship Id="rId3" Type="http://schemas.openxmlformats.org/officeDocument/2006/relationships/image" Target="../media/image21.png"/><Relationship Id="rId21" Type="http://schemas.openxmlformats.org/officeDocument/2006/relationships/image" Target="../media/image259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17" Type="http://schemas.openxmlformats.org/officeDocument/2006/relationships/image" Target="../media/image255.png"/><Relationship Id="rId25" Type="http://schemas.openxmlformats.org/officeDocument/2006/relationships/image" Target="../media/image263.png"/><Relationship Id="rId2" Type="http://schemas.openxmlformats.org/officeDocument/2006/relationships/image" Target="../media/image230.png"/><Relationship Id="rId16" Type="http://schemas.openxmlformats.org/officeDocument/2006/relationships/image" Target="../media/image254.png"/><Relationship Id="rId20" Type="http://schemas.openxmlformats.org/officeDocument/2006/relationships/image" Target="../media/image25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24" Type="http://schemas.openxmlformats.org/officeDocument/2006/relationships/image" Target="../media/image262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23" Type="http://schemas.openxmlformats.org/officeDocument/2006/relationships/image" Target="../media/image261.png"/><Relationship Id="rId28" Type="http://schemas.openxmlformats.org/officeDocument/2006/relationships/image" Target="../media/image266.png"/><Relationship Id="rId10" Type="http://schemas.openxmlformats.org/officeDocument/2006/relationships/image" Target="../media/image248.png"/><Relationship Id="rId19" Type="http://schemas.openxmlformats.org/officeDocument/2006/relationships/image" Target="../media/image257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Relationship Id="rId22" Type="http://schemas.openxmlformats.org/officeDocument/2006/relationships/image" Target="../media/image260.png"/><Relationship Id="rId27" Type="http://schemas.openxmlformats.org/officeDocument/2006/relationships/image" Target="../media/image265.png"/></Relationships>
</file>

<file path=ppt/slides/_rels/slide8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56.png"/><Relationship Id="rId26" Type="http://schemas.openxmlformats.org/officeDocument/2006/relationships/image" Target="../media/image264.png"/><Relationship Id="rId3" Type="http://schemas.openxmlformats.org/officeDocument/2006/relationships/image" Target="../media/image21.png"/><Relationship Id="rId21" Type="http://schemas.openxmlformats.org/officeDocument/2006/relationships/image" Target="../media/image259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17" Type="http://schemas.openxmlformats.org/officeDocument/2006/relationships/image" Target="../media/image255.png"/><Relationship Id="rId25" Type="http://schemas.openxmlformats.org/officeDocument/2006/relationships/image" Target="../media/image263.png"/><Relationship Id="rId33" Type="http://schemas.openxmlformats.org/officeDocument/2006/relationships/image" Target="../media/image271.png"/><Relationship Id="rId2" Type="http://schemas.openxmlformats.org/officeDocument/2006/relationships/image" Target="../media/image230.png"/><Relationship Id="rId16" Type="http://schemas.openxmlformats.org/officeDocument/2006/relationships/image" Target="../media/image254.png"/><Relationship Id="rId20" Type="http://schemas.openxmlformats.org/officeDocument/2006/relationships/image" Target="../media/image258.png"/><Relationship Id="rId29" Type="http://schemas.openxmlformats.org/officeDocument/2006/relationships/image" Target="../media/image2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24" Type="http://schemas.openxmlformats.org/officeDocument/2006/relationships/image" Target="../media/image262.png"/><Relationship Id="rId32" Type="http://schemas.openxmlformats.org/officeDocument/2006/relationships/image" Target="../media/image270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23" Type="http://schemas.openxmlformats.org/officeDocument/2006/relationships/image" Target="../media/image261.png"/><Relationship Id="rId28" Type="http://schemas.openxmlformats.org/officeDocument/2006/relationships/image" Target="../media/image266.png"/><Relationship Id="rId10" Type="http://schemas.openxmlformats.org/officeDocument/2006/relationships/image" Target="../media/image248.png"/><Relationship Id="rId19" Type="http://schemas.openxmlformats.org/officeDocument/2006/relationships/image" Target="../media/image257.png"/><Relationship Id="rId31" Type="http://schemas.openxmlformats.org/officeDocument/2006/relationships/image" Target="../media/image269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Relationship Id="rId22" Type="http://schemas.openxmlformats.org/officeDocument/2006/relationships/image" Target="../media/image260.png"/><Relationship Id="rId27" Type="http://schemas.openxmlformats.org/officeDocument/2006/relationships/image" Target="../media/image265.png"/><Relationship Id="rId30" Type="http://schemas.openxmlformats.org/officeDocument/2006/relationships/image" Target="../media/image268.png"/><Relationship Id="rId8" Type="http://schemas.openxmlformats.org/officeDocument/2006/relationships/image" Target="../media/image246.png"/></Relationships>
</file>

<file path=ppt/slides/_rels/slide8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1.png"/><Relationship Id="rId18" Type="http://schemas.openxmlformats.org/officeDocument/2006/relationships/image" Target="../media/image256.png"/><Relationship Id="rId26" Type="http://schemas.openxmlformats.org/officeDocument/2006/relationships/image" Target="../media/image264.png"/><Relationship Id="rId21" Type="http://schemas.openxmlformats.org/officeDocument/2006/relationships/image" Target="../media/image259.png"/><Relationship Id="rId34" Type="http://schemas.openxmlformats.org/officeDocument/2006/relationships/image" Target="../media/image272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17" Type="http://schemas.openxmlformats.org/officeDocument/2006/relationships/image" Target="../media/image255.png"/><Relationship Id="rId25" Type="http://schemas.openxmlformats.org/officeDocument/2006/relationships/image" Target="../media/image263.png"/><Relationship Id="rId33" Type="http://schemas.openxmlformats.org/officeDocument/2006/relationships/image" Target="../media/image271.png"/><Relationship Id="rId38" Type="http://schemas.openxmlformats.org/officeDocument/2006/relationships/image" Target="../media/image276.png"/><Relationship Id="rId2" Type="http://schemas.openxmlformats.org/officeDocument/2006/relationships/image" Target="../media/image230.png"/><Relationship Id="rId16" Type="http://schemas.openxmlformats.org/officeDocument/2006/relationships/image" Target="../media/image254.png"/><Relationship Id="rId20" Type="http://schemas.openxmlformats.org/officeDocument/2006/relationships/image" Target="../media/image258.png"/><Relationship Id="rId29" Type="http://schemas.openxmlformats.org/officeDocument/2006/relationships/image" Target="../media/image2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24" Type="http://schemas.openxmlformats.org/officeDocument/2006/relationships/image" Target="../media/image262.png"/><Relationship Id="rId32" Type="http://schemas.openxmlformats.org/officeDocument/2006/relationships/image" Target="../media/image270.png"/><Relationship Id="rId37" Type="http://schemas.openxmlformats.org/officeDocument/2006/relationships/image" Target="../media/image275.png"/><Relationship Id="rId5" Type="http://schemas.openxmlformats.org/officeDocument/2006/relationships/image" Target="../media/image243.png"/><Relationship Id="rId15" Type="http://schemas.openxmlformats.org/officeDocument/2006/relationships/image" Target="../media/image253.png"/><Relationship Id="rId23" Type="http://schemas.openxmlformats.org/officeDocument/2006/relationships/image" Target="../media/image261.png"/><Relationship Id="rId28" Type="http://schemas.openxmlformats.org/officeDocument/2006/relationships/image" Target="../media/image266.png"/><Relationship Id="rId36" Type="http://schemas.openxmlformats.org/officeDocument/2006/relationships/image" Target="../media/image274.png"/><Relationship Id="rId10" Type="http://schemas.openxmlformats.org/officeDocument/2006/relationships/image" Target="../media/image248.png"/><Relationship Id="rId19" Type="http://schemas.openxmlformats.org/officeDocument/2006/relationships/image" Target="../media/image257.png"/><Relationship Id="rId31" Type="http://schemas.openxmlformats.org/officeDocument/2006/relationships/image" Target="../media/image269.png"/><Relationship Id="rId4" Type="http://schemas.openxmlformats.org/officeDocument/2006/relationships/image" Target="../media/image242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Relationship Id="rId22" Type="http://schemas.openxmlformats.org/officeDocument/2006/relationships/image" Target="../media/image260.png"/><Relationship Id="rId27" Type="http://schemas.openxmlformats.org/officeDocument/2006/relationships/image" Target="../media/image265.png"/><Relationship Id="rId30" Type="http://schemas.openxmlformats.org/officeDocument/2006/relationships/image" Target="../media/image268.png"/><Relationship Id="rId35" Type="http://schemas.openxmlformats.org/officeDocument/2006/relationships/image" Target="../media/image273.png"/><Relationship Id="rId8" Type="http://schemas.openxmlformats.org/officeDocument/2006/relationships/image" Target="../media/image246.png"/><Relationship Id="rId3" Type="http://schemas.openxmlformats.org/officeDocument/2006/relationships/image" Target="../media/image2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7.png"/><Relationship Id="rId7" Type="http://schemas.openxmlformats.org/officeDocument/2006/relationships/image" Target="../media/image280.png"/><Relationship Id="rId12" Type="http://schemas.openxmlformats.org/officeDocument/2006/relationships/image" Target="../media/image28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9.png"/><Relationship Id="rId11" Type="http://schemas.openxmlformats.org/officeDocument/2006/relationships/image" Target="../media/image283.png"/><Relationship Id="rId5" Type="http://schemas.openxmlformats.org/officeDocument/2006/relationships/image" Target="../media/image21.png"/><Relationship Id="rId10" Type="http://schemas.openxmlformats.org/officeDocument/2006/relationships/image" Target="../media/image282.png"/><Relationship Id="rId4" Type="http://schemas.openxmlformats.org/officeDocument/2006/relationships/image" Target="../media/image278.png"/><Relationship Id="rId9" Type="http://schemas.openxmlformats.org/officeDocument/2006/relationships/image" Target="../media/image281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13" Type="http://schemas.openxmlformats.org/officeDocument/2006/relationships/image" Target="../media/image294.png"/><Relationship Id="rId3" Type="http://schemas.openxmlformats.org/officeDocument/2006/relationships/image" Target="../media/image286.png"/><Relationship Id="rId7" Type="http://schemas.openxmlformats.org/officeDocument/2006/relationships/image" Target="../media/image21.png"/><Relationship Id="rId12" Type="http://schemas.openxmlformats.org/officeDocument/2006/relationships/image" Target="../media/image293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8.png"/><Relationship Id="rId11" Type="http://schemas.openxmlformats.org/officeDocument/2006/relationships/image" Target="../media/image292.png"/><Relationship Id="rId5" Type="http://schemas.openxmlformats.org/officeDocument/2006/relationships/image" Target="../media/image287.png"/><Relationship Id="rId10" Type="http://schemas.openxmlformats.org/officeDocument/2006/relationships/image" Target="../media/image291.png"/><Relationship Id="rId4" Type="http://schemas.openxmlformats.org/officeDocument/2006/relationships/image" Target="../media/image44.png"/><Relationship Id="rId9" Type="http://schemas.openxmlformats.org/officeDocument/2006/relationships/image" Target="../media/image29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5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123" y="581436"/>
            <a:ext cx="1881019" cy="287371"/>
          </a:xfrm>
          <a:prstGeom prst="rect">
            <a:avLst/>
          </a:prstGeom>
        </p:spPr>
        <p:txBody>
          <a:bodyPr vert="horz" wrap="square" lIns="0" tIns="10272" rIns="0" bIns="0" rtlCol="0">
            <a:spAutoFit/>
          </a:bodyPr>
          <a:lstStyle/>
          <a:p>
            <a:pPr marL="8218">
              <a:spcBef>
                <a:spcPts val="81"/>
              </a:spcBef>
            </a:pPr>
            <a:r>
              <a:rPr spc="-6" dirty="0"/>
              <a:t>Sources</a:t>
            </a:r>
            <a:r>
              <a:rPr spc="-26" dirty="0"/>
              <a:t> </a:t>
            </a:r>
            <a:r>
              <a:rPr spc="-13" dirty="0"/>
              <a:t>of </a:t>
            </a:r>
            <a:r>
              <a:rPr spc="-29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6B262-8AD0-A03D-B82B-DC8B25C9764B}"/>
              </a:ext>
            </a:extLst>
          </p:cNvPr>
          <p:cNvSpPr txBox="1"/>
          <p:nvPr/>
        </p:nvSpPr>
        <p:spPr>
          <a:xfrm>
            <a:off x="589797" y="1331259"/>
            <a:ext cx="5408197" cy="27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53" dirty="0"/>
              <a:t>Data is everywhere</a:t>
            </a:r>
          </a:p>
          <a:p>
            <a:endParaRPr lang="en-US" sz="1553" dirty="0"/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Social media : Facebook, Instagram, Twitter, LinkedIn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Retail Transaction : online payments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E-commerce : Amazon, eBay, Flipkart, Alibaba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Cloud : Cloud platforms like AWS, Google Cloud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Web : Websites, blogs, forums, and online surveys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Social Network Profiles : User-created profiles on platforms like LinkedIn and Facebook</a:t>
            </a:r>
          </a:p>
          <a:p>
            <a:pPr marL="221891" indent="-221891">
              <a:buFont typeface="Arial" panose="020B0604020202020204" pitchFamily="34" charset="0"/>
              <a:buChar char="•"/>
            </a:pPr>
            <a:r>
              <a:rPr lang="en-US" sz="1553" dirty="0"/>
              <a:t>Network and in-stream monitoring technologies : Network traffic monitors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53" y="157250"/>
            <a:ext cx="532130" cy="200025"/>
          </a:xfrm>
          <a:custGeom>
            <a:avLst/>
            <a:gdLst/>
            <a:ahLst/>
            <a:cxnLst/>
            <a:rect l="l" t="t" r="r" b="b"/>
            <a:pathLst>
              <a:path w="532130" h="200025">
                <a:moveTo>
                  <a:pt x="74514" y="193313"/>
                </a:moveTo>
                <a:lnTo>
                  <a:pt x="0" y="193313"/>
                </a:lnTo>
                <a:lnTo>
                  <a:pt x="0" y="0"/>
                </a:lnTo>
                <a:lnTo>
                  <a:pt x="74514" y="0"/>
                </a:lnTo>
                <a:lnTo>
                  <a:pt x="92049" y="1814"/>
                </a:lnTo>
                <a:lnTo>
                  <a:pt x="107528" y="6728"/>
                </a:lnTo>
                <a:lnTo>
                  <a:pt x="120953" y="14742"/>
                </a:lnTo>
                <a:lnTo>
                  <a:pt x="128117" y="21744"/>
                </a:lnTo>
                <a:lnTo>
                  <a:pt x="24661" y="21744"/>
                </a:lnTo>
                <a:lnTo>
                  <a:pt x="24661" y="171568"/>
                </a:lnTo>
                <a:lnTo>
                  <a:pt x="127969" y="171568"/>
                </a:lnTo>
                <a:lnTo>
                  <a:pt x="120779" y="178571"/>
                </a:lnTo>
                <a:lnTo>
                  <a:pt x="107363" y="186584"/>
                </a:lnTo>
                <a:lnTo>
                  <a:pt x="91941" y="191498"/>
                </a:lnTo>
                <a:lnTo>
                  <a:pt x="74514" y="193313"/>
                </a:lnTo>
                <a:close/>
              </a:path>
              <a:path w="532130" h="200025">
                <a:moveTo>
                  <a:pt x="127969" y="171568"/>
                </a:moveTo>
                <a:lnTo>
                  <a:pt x="70271" y="171568"/>
                </a:lnTo>
                <a:lnTo>
                  <a:pt x="83729" y="170375"/>
                </a:lnTo>
                <a:lnTo>
                  <a:pt x="95463" y="166795"/>
                </a:lnTo>
                <a:lnTo>
                  <a:pt x="124897" y="129008"/>
                </a:lnTo>
                <a:lnTo>
                  <a:pt x="128610" y="96789"/>
                </a:lnTo>
                <a:lnTo>
                  <a:pt x="124765" y="64156"/>
                </a:lnTo>
                <a:lnTo>
                  <a:pt x="113760" y="40770"/>
                </a:lnTo>
                <a:lnTo>
                  <a:pt x="95595" y="26633"/>
                </a:lnTo>
                <a:lnTo>
                  <a:pt x="70271" y="21744"/>
                </a:lnTo>
                <a:lnTo>
                  <a:pt x="128117" y="21744"/>
                </a:lnTo>
                <a:lnTo>
                  <a:pt x="147901" y="56184"/>
                </a:lnTo>
                <a:lnTo>
                  <a:pt x="153271" y="96524"/>
                </a:lnTo>
                <a:lnTo>
                  <a:pt x="151854" y="118061"/>
                </a:lnTo>
                <a:lnTo>
                  <a:pt x="147868" y="137062"/>
                </a:lnTo>
                <a:lnTo>
                  <a:pt x="141313" y="153528"/>
                </a:lnTo>
                <a:lnTo>
                  <a:pt x="132190" y="167458"/>
                </a:lnTo>
                <a:lnTo>
                  <a:pt x="127969" y="171568"/>
                </a:lnTo>
                <a:close/>
              </a:path>
              <a:path w="532130" h="200025">
                <a:moveTo>
                  <a:pt x="209489" y="95463"/>
                </a:moveTo>
                <a:lnTo>
                  <a:pt x="187214" y="95463"/>
                </a:lnTo>
                <a:lnTo>
                  <a:pt x="187391" y="88745"/>
                </a:lnTo>
                <a:lnTo>
                  <a:pt x="215853" y="54626"/>
                </a:lnTo>
                <a:lnTo>
                  <a:pt x="242901" y="50383"/>
                </a:lnTo>
                <a:lnTo>
                  <a:pt x="265557" y="52952"/>
                </a:lnTo>
                <a:lnTo>
                  <a:pt x="281815" y="60128"/>
                </a:lnTo>
                <a:lnTo>
                  <a:pt x="290747" y="70801"/>
                </a:lnTo>
                <a:lnTo>
                  <a:pt x="231852" y="70801"/>
                </a:lnTo>
                <a:lnTo>
                  <a:pt x="224073" y="72790"/>
                </a:lnTo>
                <a:lnTo>
                  <a:pt x="213466" y="80746"/>
                </a:lnTo>
                <a:lnTo>
                  <a:pt x="210372" y="86977"/>
                </a:lnTo>
                <a:lnTo>
                  <a:pt x="209489" y="95463"/>
                </a:lnTo>
                <a:close/>
              </a:path>
              <a:path w="532130" h="200025">
                <a:moveTo>
                  <a:pt x="235387" y="199412"/>
                </a:moveTo>
                <a:lnTo>
                  <a:pt x="226725" y="199412"/>
                </a:lnTo>
                <a:lnTo>
                  <a:pt x="215575" y="198528"/>
                </a:lnTo>
                <a:lnTo>
                  <a:pt x="216319" y="198528"/>
                </a:lnTo>
                <a:lnTo>
                  <a:pt x="207798" y="196495"/>
                </a:lnTo>
                <a:lnTo>
                  <a:pt x="182058" y="167591"/>
                </a:lnTo>
                <a:lnTo>
                  <a:pt x="181115" y="158310"/>
                </a:lnTo>
                <a:lnTo>
                  <a:pt x="182639" y="145846"/>
                </a:lnTo>
                <a:lnTo>
                  <a:pt x="210947" y="119196"/>
                </a:lnTo>
                <a:lnTo>
                  <a:pt x="258723" y="111639"/>
                </a:lnTo>
                <a:lnTo>
                  <a:pt x="264778" y="109959"/>
                </a:lnTo>
                <a:lnTo>
                  <a:pt x="271672" y="105363"/>
                </a:lnTo>
                <a:lnTo>
                  <a:pt x="273308" y="101915"/>
                </a:lnTo>
                <a:lnTo>
                  <a:pt x="273131" y="97319"/>
                </a:lnTo>
                <a:lnTo>
                  <a:pt x="273131" y="84767"/>
                </a:lnTo>
                <a:lnTo>
                  <a:pt x="270479" y="79641"/>
                </a:lnTo>
                <a:lnTo>
                  <a:pt x="259872" y="72569"/>
                </a:lnTo>
                <a:lnTo>
                  <a:pt x="252182" y="70801"/>
                </a:lnTo>
                <a:lnTo>
                  <a:pt x="290747" y="70801"/>
                </a:lnTo>
                <a:lnTo>
                  <a:pt x="291677" y="71912"/>
                </a:lnTo>
                <a:lnTo>
                  <a:pt x="295140" y="88303"/>
                </a:lnTo>
                <a:lnTo>
                  <a:pt x="295140" y="124632"/>
                </a:lnTo>
                <a:lnTo>
                  <a:pt x="273131" y="124632"/>
                </a:lnTo>
                <a:lnTo>
                  <a:pt x="270833" y="125693"/>
                </a:lnTo>
                <a:lnTo>
                  <a:pt x="237597" y="132322"/>
                </a:lnTo>
                <a:lnTo>
                  <a:pt x="229443" y="133748"/>
                </a:lnTo>
                <a:lnTo>
                  <a:pt x="204185" y="150531"/>
                </a:lnTo>
                <a:lnTo>
                  <a:pt x="204185" y="164851"/>
                </a:lnTo>
                <a:lnTo>
                  <a:pt x="206572" y="170331"/>
                </a:lnTo>
                <a:lnTo>
                  <a:pt x="216118" y="178109"/>
                </a:lnTo>
                <a:lnTo>
                  <a:pt x="222836" y="180054"/>
                </a:lnTo>
                <a:lnTo>
                  <a:pt x="272681" y="180054"/>
                </a:lnTo>
                <a:lnTo>
                  <a:pt x="268117" y="183940"/>
                </a:lnTo>
                <a:lnTo>
                  <a:pt x="262358" y="188175"/>
                </a:lnTo>
                <a:lnTo>
                  <a:pt x="256648" y="191697"/>
                </a:lnTo>
                <a:lnTo>
                  <a:pt x="251122" y="194440"/>
                </a:lnTo>
                <a:lnTo>
                  <a:pt x="243475" y="197777"/>
                </a:lnTo>
                <a:lnTo>
                  <a:pt x="235387" y="199412"/>
                </a:lnTo>
                <a:close/>
              </a:path>
              <a:path w="532130" h="200025">
                <a:moveTo>
                  <a:pt x="272681" y="180054"/>
                </a:moveTo>
                <a:lnTo>
                  <a:pt x="231498" y="180054"/>
                </a:lnTo>
                <a:lnTo>
                  <a:pt x="240812" y="179275"/>
                </a:lnTo>
                <a:lnTo>
                  <a:pt x="249398" y="176938"/>
                </a:lnTo>
                <a:lnTo>
                  <a:pt x="273131" y="153094"/>
                </a:lnTo>
                <a:lnTo>
                  <a:pt x="273131" y="124632"/>
                </a:lnTo>
                <a:lnTo>
                  <a:pt x="295140" y="124632"/>
                </a:lnTo>
                <a:lnTo>
                  <a:pt x="295217" y="173043"/>
                </a:lnTo>
                <a:lnTo>
                  <a:pt x="295314" y="176938"/>
                </a:lnTo>
                <a:lnTo>
                  <a:pt x="296481" y="178109"/>
                </a:lnTo>
                <a:lnTo>
                  <a:pt x="297452" y="178993"/>
                </a:lnTo>
                <a:lnTo>
                  <a:pt x="273926" y="178993"/>
                </a:lnTo>
                <a:lnTo>
                  <a:pt x="272681" y="180054"/>
                </a:lnTo>
                <a:close/>
              </a:path>
              <a:path w="532130" h="200025">
                <a:moveTo>
                  <a:pt x="298853" y="199412"/>
                </a:moveTo>
                <a:lnTo>
                  <a:pt x="296731" y="199412"/>
                </a:lnTo>
                <a:lnTo>
                  <a:pt x="287450" y="198235"/>
                </a:lnTo>
                <a:lnTo>
                  <a:pt x="280556" y="194440"/>
                </a:lnTo>
                <a:lnTo>
                  <a:pt x="276153" y="188175"/>
                </a:lnTo>
                <a:lnTo>
                  <a:pt x="276048" y="188026"/>
                </a:lnTo>
                <a:lnTo>
                  <a:pt x="273992" y="179275"/>
                </a:lnTo>
                <a:lnTo>
                  <a:pt x="273926" y="178993"/>
                </a:lnTo>
                <a:lnTo>
                  <a:pt x="297452" y="178993"/>
                </a:lnTo>
                <a:lnTo>
                  <a:pt x="299295" y="180673"/>
                </a:lnTo>
                <a:lnTo>
                  <a:pt x="307073" y="180850"/>
                </a:lnTo>
                <a:lnTo>
                  <a:pt x="311846" y="180850"/>
                </a:lnTo>
                <a:lnTo>
                  <a:pt x="311846" y="197025"/>
                </a:lnTo>
                <a:lnTo>
                  <a:pt x="308311" y="197909"/>
                </a:lnTo>
                <a:lnTo>
                  <a:pt x="305438" y="198528"/>
                </a:lnTo>
                <a:lnTo>
                  <a:pt x="301018" y="199235"/>
                </a:lnTo>
                <a:lnTo>
                  <a:pt x="298853" y="199412"/>
                </a:lnTo>
                <a:close/>
              </a:path>
              <a:path w="532130" h="200025">
                <a:moveTo>
                  <a:pt x="311846" y="180850"/>
                </a:moveTo>
                <a:lnTo>
                  <a:pt x="308134" y="180850"/>
                </a:lnTo>
                <a:lnTo>
                  <a:pt x="309725" y="180673"/>
                </a:lnTo>
                <a:lnTo>
                  <a:pt x="311846" y="180319"/>
                </a:lnTo>
                <a:lnTo>
                  <a:pt x="311846" y="180850"/>
                </a:lnTo>
                <a:close/>
              </a:path>
              <a:path w="532130" h="200025">
                <a:moveTo>
                  <a:pt x="360374" y="54361"/>
                </a:moveTo>
                <a:lnTo>
                  <a:pt x="338364" y="54361"/>
                </a:lnTo>
                <a:lnTo>
                  <a:pt x="338364" y="16175"/>
                </a:lnTo>
                <a:lnTo>
                  <a:pt x="360374" y="16175"/>
                </a:lnTo>
                <a:lnTo>
                  <a:pt x="360374" y="54361"/>
                </a:lnTo>
                <a:close/>
              </a:path>
              <a:path w="532130" h="200025">
                <a:moveTo>
                  <a:pt x="383179" y="72393"/>
                </a:moveTo>
                <a:lnTo>
                  <a:pt x="319537" y="72393"/>
                </a:lnTo>
                <a:lnTo>
                  <a:pt x="319537" y="54361"/>
                </a:lnTo>
                <a:lnTo>
                  <a:pt x="383179" y="54361"/>
                </a:lnTo>
                <a:lnTo>
                  <a:pt x="383179" y="72393"/>
                </a:lnTo>
                <a:close/>
              </a:path>
              <a:path w="532130" h="200025">
                <a:moveTo>
                  <a:pt x="370097" y="199412"/>
                </a:moveTo>
                <a:lnTo>
                  <a:pt x="365147" y="199412"/>
                </a:lnTo>
                <a:lnTo>
                  <a:pt x="353628" y="197837"/>
                </a:lnTo>
                <a:lnTo>
                  <a:pt x="345325" y="193644"/>
                </a:lnTo>
                <a:lnTo>
                  <a:pt x="340237" y="186833"/>
                </a:lnTo>
                <a:lnTo>
                  <a:pt x="338364" y="177402"/>
                </a:lnTo>
                <a:lnTo>
                  <a:pt x="338364" y="72393"/>
                </a:lnTo>
                <a:lnTo>
                  <a:pt x="360374" y="72393"/>
                </a:lnTo>
                <a:lnTo>
                  <a:pt x="360374" y="172364"/>
                </a:lnTo>
                <a:lnTo>
                  <a:pt x="361258" y="175679"/>
                </a:lnTo>
                <a:lnTo>
                  <a:pt x="364793" y="179391"/>
                </a:lnTo>
                <a:lnTo>
                  <a:pt x="367975" y="180231"/>
                </a:lnTo>
                <a:lnTo>
                  <a:pt x="383179" y="180231"/>
                </a:lnTo>
                <a:lnTo>
                  <a:pt x="383179" y="197556"/>
                </a:lnTo>
                <a:lnTo>
                  <a:pt x="376107" y="198793"/>
                </a:lnTo>
                <a:lnTo>
                  <a:pt x="370097" y="199412"/>
                </a:lnTo>
                <a:close/>
              </a:path>
              <a:path w="532130" h="200025">
                <a:moveTo>
                  <a:pt x="383179" y="180231"/>
                </a:moveTo>
                <a:lnTo>
                  <a:pt x="367975" y="180231"/>
                </a:lnTo>
                <a:lnTo>
                  <a:pt x="372572" y="180054"/>
                </a:lnTo>
                <a:lnTo>
                  <a:pt x="376815" y="180054"/>
                </a:lnTo>
                <a:lnTo>
                  <a:pt x="380350" y="179700"/>
                </a:lnTo>
                <a:lnTo>
                  <a:pt x="383179" y="178993"/>
                </a:lnTo>
                <a:lnTo>
                  <a:pt x="383179" y="180231"/>
                </a:lnTo>
                <a:close/>
              </a:path>
              <a:path w="532130" h="200025">
                <a:moveTo>
                  <a:pt x="429585" y="95463"/>
                </a:moveTo>
                <a:lnTo>
                  <a:pt x="407310" y="95463"/>
                </a:lnTo>
                <a:lnTo>
                  <a:pt x="407487" y="88745"/>
                </a:lnTo>
                <a:lnTo>
                  <a:pt x="435949" y="54626"/>
                </a:lnTo>
                <a:lnTo>
                  <a:pt x="462997" y="50383"/>
                </a:lnTo>
                <a:lnTo>
                  <a:pt x="485653" y="52952"/>
                </a:lnTo>
                <a:lnTo>
                  <a:pt x="501911" y="60128"/>
                </a:lnTo>
                <a:lnTo>
                  <a:pt x="510843" y="70801"/>
                </a:lnTo>
                <a:lnTo>
                  <a:pt x="451948" y="70801"/>
                </a:lnTo>
                <a:lnTo>
                  <a:pt x="444169" y="72790"/>
                </a:lnTo>
                <a:lnTo>
                  <a:pt x="433562" y="80746"/>
                </a:lnTo>
                <a:lnTo>
                  <a:pt x="430469" y="86977"/>
                </a:lnTo>
                <a:lnTo>
                  <a:pt x="429585" y="95463"/>
                </a:lnTo>
                <a:close/>
              </a:path>
              <a:path w="532130" h="200025">
                <a:moveTo>
                  <a:pt x="455483" y="199412"/>
                </a:moveTo>
                <a:lnTo>
                  <a:pt x="446821" y="199412"/>
                </a:lnTo>
                <a:lnTo>
                  <a:pt x="435671" y="198528"/>
                </a:lnTo>
                <a:lnTo>
                  <a:pt x="436415" y="198528"/>
                </a:lnTo>
                <a:lnTo>
                  <a:pt x="427894" y="196495"/>
                </a:lnTo>
                <a:lnTo>
                  <a:pt x="402154" y="167591"/>
                </a:lnTo>
                <a:lnTo>
                  <a:pt x="401211" y="158310"/>
                </a:lnTo>
                <a:lnTo>
                  <a:pt x="402736" y="145846"/>
                </a:lnTo>
                <a:lnTo>
                  <a:pt x="431043" y="119196"/>
                </a:lnTo>
                <a:lnTo>
                  <a:pt x="478819" y="111639"/>
                </a:lnTo>
                <a:lnTo>
                  <a:pt x="484874" y="109959"/>
                </a:lnTo>
                <a:lnTo>
                  <a:pt x="491768" y="105363"/>
                </a:lnTo>
                <a:lnTo>
                  <a:pt x="493404" y="101915"/>
                </a:lnTo>
                <a:lnTo>
                  <a:pt x="493227" y="97319"/>
                </a:lnTo>
                <a:lnTo>
                  <a:pt x="493227" y="84767"/>
                </a:lnTo>
                <a:lnTo>
                  <a:pt x="490575" y="79641"/>
                </a:lnTo>
                <a:lnTo>
                  <a:pt x="479968" y="72569"/>
                </a:lnTo>
                <a:lnTo>
                  <a:pt x="472278" y="70801"/>
                </a:lnTo>
                <a:lnTo>
                  <a:pt x="510843" y="70801"/>
                </a:lnTo>
                <a:lnTo>
                  <a:pt x="511773" y="71912"/>
                </a:lnTo>
                <a:lnTo>
                  <a:pt x="515236" y="88303"/>
                </a:lnTo>
                <a:lnTo>
                  <a:pt x="515236" y="124632"/>
                </a:lnTo>
                <a:lnTo>
                  <a:pt x="493227" y="124632"/>
                </a:lnTo>
                <a:lnTo>
                  <a:pt x="490929" y="125693"/>
                </a:lnTo>
                <a:lnTo>
                  <a:pt x="457693" y="132322"/>
                </a:lnTo>
                <a:lnTo>
                  <a:pt x="449539" y="133748"/>
                </a:lnTo>
                <a:lnTo>
                  <a:pt x="424281" y="150531"/>
                </a:lnTo>
                <a:lnTo>
                  <a:pt x="424281" y="164851"/>
                </a:lnTo>
                <a:lnTo>
                  <a:pt x="426668" y="170331"/>
                </a:lnTo>
                <a:lnTo>
                  <a:pt x="436214" y="178109"/>
                </a:lnTo>
                <a:lnTo>
                  <a:pt x="442932" y="180054"/>
                </a:lnTo>
                <a:lnTo>
                  <a:pt x="492777" y="180054"/>
                </a:lnTo>
                <a:lnTo>
                  <a:pt x="488213" y="183940"/>
                </a:lnTo>
                <a:lnTo>
                  <a:pt x="482454" y="188175"/>
                </a:lnTo>
                <a:lnTo>
                  <a:pt x="476745" y="191697"/>
                </a:lnTo>
                <a:lnTo>
                  <a:pt x="471218" y="194440"/>
                </a:lnTo>
                <a:lnTo>
                  <a:pt x="463571" y="197777"/>
                </a:lnTo>
                <a:lnTo>
                  <a:pt x="455483" y="199412"/>
                </a:lnTo>
                <a:close/>
              </a:path>
              <a:path w="532130" h="200025">
                <a:moveTo>
                  <a:pt x="492777" y="180054"/>
                </a:moveTo>
                <a:lnTo>
                  <a:pt x="451594" y="180054"/>
                </a:lnTo>
                <a:lnTo>
                  <a:pt x="460909" y="179275"/>
                </a:lnTo>
                <a:lnTo>
                  <a:pt x="469494" y="176938"/>
                </a:lnTo>
                <a:lnTo>
                  <a:pt x="493227" y="153094"/>
                </a:lnTo>
                <a:lnTo>
                  <a:pt x="493227" y="124632"/>
                </a:lnTo>
                <a:lnTo>
                  <a:pt x="515236" y="124632"/>
                </a:lnTo>
                <a:lnTo>
                  <a:pt x="515313" y="173043"/>
                </a:lnTo>
                <a:lnTo>
                  <a:pt x="515410" y="176938"/>
                </a:lnTo>
                <a:lnTo>
                  <a:pt x="516577" y="178109"/>
                </a:lnTo>
                <a:lnTo>
                  <a:pt x="517548" y="178993"/>
                </a:lnTo>
                <a:lnTo>
                  <a:pt x="494022" y="178993"/>
                </a:lnTo>
                <a:lnTo>
                  <a:pt x="492777" y="180054"/>
                </a:lnTo>
                <a:close/>
              </a:path>
              <a:path w="532130" h="200025">
                <a:moveTo>
                  <a:pt x="518949" y="199412"/>
                </a:moveTo>
                <a:lnTo>
                  <a:pt x="516828" y="199412"/>
                </a:lnTo>
                <a:lnTo>
                  <a:pt x="507546" y="198235"/>
                </a:lnTo>
                <a:lnTo>
                  <a:pt x="500652" y="194440"/>
                </a:lnTo>
                <a:lnTo>
                  <a:pt x="496249" y="188175"/>
                </a:lnTo>
                <a:lnTo>
                  <a:pt x="496144" y="188026"/>
                </a:lnTo>
                <a:lnTo>
                  <a:pt x="494089" y="179275"/>
                </a:lnTo>
                <a:lnTo>
                  <a:pt x="494022" y="178993"/>
                </a:lnTo>
                <a:lnTo>
                  <a:pt x="517548" y="178993"/>
                </a:lnTo>
                <a:lnTo>
                  <a:pt x="519391" y="180673"/>
                </a:lnTo>
                <a:lnTo>
                  <a:pt x="527169" y="180850"/>
                </a:lnTo>
                <a:lnTo>
                  <a:pt x="531943" y="180850"/>
                </a:lnTo>
                <a:lnTo>
                  <a:pt x="531943" y="197025"/>
                </a:lnTo>
                <a:lnTo>
                  <a:pt x="528407" y="197909"/>
                </a:lnTo>
                <a:lnTo>
                  <a:pt x="525534" y="198528"/>
                </a:lnTo>
                <a:lnTo>
                  <a:pt x="521115" y="199235"/>
                </a:lnTo>
                <a:lnTo>
                  <a:pt x="518949" y="199412"/>
                </a:lnTo>
                <a:close/>
              </a:path>
              <a:path w="532130" h="200025">
                <a:moveTo>
                  <a:pt x="531943" y="180850"/>
                </a:moveTo>
                <a:lnTo>
                  <a:pt x="528230" y="180850"/>
                </a:lnTo>
                <a:lnTo>
                  <a:pt x="529821" y="180673"/>
                </a:lnTo>
                <a:lnTo>
                  <a:pt x="531943" y="180319"/>
                </a:lnTo>
                <a:lnTo>
                  <a:pt x="531943" y="18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753" y="2273518"/>
            <a:ext cx="368300" cy="139065"/>
          </a:xfrm>
          <a:custGeom>
            <a:avLst/>
            <a:gdLst/>
            <a:ahLst/>
            <a:cxnLst/>
            <a:rect l="l" t="t" r="r" b="b"/>
            <a:pathLst>
              <a:path w="368300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368300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368300" h="139064">
                <a:moveTo>
                  <a:pt x="143835" y="66385"/>
                </a:moveTo>
                <a:lnTo>
                  <a:pt x="128345" y="66385"/>
                </a:lnTo>
                <a:lnTo>
                  <a:pt x="128468" y="61713"/>
                </a:lnTo>
                <a:lnTo>
                  <a:pt x="160062" y="35036"/>
                </a:lnTo>
                <a:lnTo>
                  <a:pt x="167070" y="35036"/>
                </a:lnTo>
                <a:lnTo>
                  <a:pt x="182825" y="36823"/>
                </a:lnTo>
                <a:lnTo>
                  <a:pt x="194131" y="41813"/>
                </a:lnTo>
                <a:lnTo>
                  <a:pt x="200342" y="49235"/>
                </a:lnTo>
                <a:lnTo>
                  <a:pt x="159386" y="49235"/>
                </a:lnTo>
                <a:lnTo>
                  <a:pt x="153977" y="50618"/>
                </a:lnTo>
                <a:lnTo>
                  <a:pt x="146601" y="56151"/>
                </a:lnTo>
                <a:lnTo>
                  <a:pt x="144449" y="60484"/>
                </a:lnTo>
                <a:lnTo>
                  <a:pt x="143835" y="66385"/>
                </a:lnTo>
                <a:close/>
              </a:path>
              <a:path w="368300" h="139064">
                <a:moveTo>
                  <a:pt x="162453" y="138548"/>
                </a:moveTo>
                <a:lnTo>
                  <a:pt x="145986" y="138548"/>
                </a:lnTo>
                <a:lnTo>
                  <a:pt x="138272" y="135967"/>
                </a:lnTo>
                <a:lnTo>
                  <a:pt x="127085" y="125886"/>
                </a:lnTo>
                <a:lnTo>
                  <a:pt x="124226" y="118940"/>
                </a:lnTo>
                <a:lnTo>
                  <a:pt x="124103" y="110089"/>
                </a:lnTo>
                <a:lnTo>
                  <a:pt x="125164" y="101422"/>
                </a:lnTo>
                <a:lnTo>
                  <a:pt x="159447" y="79969"/>
                </a:lnTo>
                <a:lnTo>
                  <a:pt x="178072" y="77634"/>
                </a:lnTo>
                <a:lnTo>
                  <a:pt x="182283" y="76466"/>
                </a:lnTo>
                <a:lnTo>
                  <a:pt x="187077" y="73269"/>
                </a:lnTo>
                <a:lnTo>
                  <a:pt x="188215" y="70872"/>
                </a:lnTo>
                <a:lnTo>
                  <a:pt x="188092" y="58947"/>
                </a:lnTo>
                <a:lnTo>
                  <a:pt x="186248" y="55382"/>
                </a:lnTo>
                <a:lnTo>
                  <a:pt x="178871" y="50465"/>
                </a:lnTo>
                <a:lnTo>
                  <a:pt x="173524" y="49235"/>
                </a:lnTo>
                <a:lnTo>
                  <a:pt x="200342" y="49235"/>
                </a:lnTo>
                <a:lnTo>
                  <a:pt x="200988" y="50008"/>
                </a:lnTo>
                <a:lnTo>
                  <a:pt x="203397" y="61406"/>
                </a:lnTo>
                <a:lnTo>
                  <a:pt x="203447" y="86669"/>
                </a:lnTo>
                <a:lnTo>
                  <a:pt x="188092" y="86669"/>
                </a:lnTo>
                <a:lnTo>
                  <a:pt x="186493" y="87407"/>
                </a:lnTo>
                <a:lnTo>
                  <a:pt x="155268" y="93124"/>
                </a:lnTo>
                <a:lnTo>
                  <a:pt x="149367" y="95090"/>
                </a:lnTo>
                <a:lnTo>
                  <a:pt x="141991" y="100746"/>
                </a:lnTo>
                <a:lnTo>
                  <a:pt x="140147" y="104680"/>
                </a:lnTo>
                <a:lnTo>
                  <a:pt x="140147" y="114637"/>
                </a:lnTo>
                <a:lnTo>
                  <a:pt x="141806" y="118448"/>
                </a:lnTo>
                <a:lnTo>
                  <a:pt x="148445" y="123858"/>
                </a:lnTo>
                <a:lnTo>
                  <a:pt x="153116" y="125210"/>
                </a:lnTo>
                <a:lnTo>
                  <a:pt x="187833" y="125210"/>
                </a:lnTo>
                <a:lnTo>
                  <a:pt x="183236" y="129390"/>
                </a:lnTo>
                <a:lnTo>
                  <a:pt x="177919" y="132986"/>
                </a:lnTo>
                <a:lnTo>
                  <a:pt x="167469" y="137534"/>
                </a:lnTo>
                <a:lnTo>
                  <a:pt x="162453" y="138548"/>
                </a:lnTo>
                <a:close/>
              </a:path>
              <a:path w="368300" h="139064">
                <a:moveTo>
                  <a:pt x="187833" y="125210"/>
                </a:moveTo>
                <a:lnTo>
                  <a:pt x="168114" y="125210"/>
                </a:lnTo>
                <a:lnTo>
                  <a:pt x="175737" y="122321"/>
                </a:lnTo>
                <a:lnTo>
                  <a:pt x="182006" y="116543"/>
                </a:lnTo>
                <a:lnTo>
                  <a:pt x="184219" y="114453"/>
                </a:lnTo>
                <a:lnTo>
                  <a:pt x="185787" y="112455"/>
                </a:lnTo>
                <a:lnTo>
                  <a:pt x="187631" y="108644"/>
                </a:lnTo>
                <a:lnTo>
                  <a:pt x="188092" y="106462"/>
                </a:lnTo>
                <a:lnTo>
                  <a:pt x="188092" y="86669"/>
                </a:lnTo>
                <a:lnTo>
                  <a:pt x="203447" y="86669"/>
                </a:lnTo>
                <a:lnTo>
                  <a:pt x="203520" y="123120"/>
                </a:lnTo>
                <a:lnTo>
                  <a:pt x="205004" y="124472"/>
                </a:lnTo>
                <a:lnTo>
                  <a:pt x="188645" y="124472"/>
                </a:lnTo>
                <a:lnTo>
                  <a:pt x="187833" y="125210"/>
                </a:lnTo>
                <a:close/>
              </a:path>
              <a:path w="368300" h="139064">
                <a:moveTo>
                  <a:pt x="207485" y="138548"/>
                </a:moveTo>
                <a:lnTo>
                  <a:pt x="194517" y="138548"/>
                </a:lnTo>
                <a:lnTo>
                  <a:pt x="189505" y="134061"/>
                </a:lnTo>
                <a:lnTo>
                  <a:pt x="188772" y="125886"/>
                </a:lnTo>
                <a:lnTo>
                  <a:pt x="188645" y="124472"/>
                </a:lnTo>
                <a:lnTo>
                  <a:pt x="205004" y="124472"/>
                </a:lnTo>
                <a:lnTo>
                  <a:pt x="206286" y="125640"/>
                </a:lnTo>
                <a:lnTo>
                  <a:pt x="215015" y="125640"/>
                </a:lnTo>
                <a:lnTo>
                  <a:pt x="215015" y="137012"/>
                </a:lnTo>
                <a:lnTo>
                  <a:pt x="212925" y="137534"/>
                </a:lnTo>
                <a:lnTo>
                  <a:pt x="210558" y="138057"/>
                </a:lnTo>
                <a:lnTo>
                  <a:pt x="207485" y="138548"/>
                </a:lnTo>
                <a:close/>
              </a:path>
              <a:path w="368300" h="139064">
                <a:moveTo>
                  <a:pt x="215015" y="125640"/>
                </a:moveTo>
                <a:lnTo>
                  <a:pt x="213539" y="125640"/>
                </a:lnTo>
                <a:lnTo>
                  <a:pt x="215015" y="125394"/>
                </a:lnTo>
                <a:lnTo>
                  <a:pt x="215015" y="125640"/>
                </a:lnTo>
                <a:close/>
              </a:path>
              <a:path w="368300" h="139064">
                <a:moveTo>
                  <a:pt x="248761" y="37802"/>
                </a:moveTo>
                <a:lnTo>
                  <a:pt x="233455" y="37802"/>
                </a:lnTo>
                <a:lnTo>
                  <a:pt x="233455" y="11248"/>
                </a:lnTo>
                <a:lnTo>
                  <a:pt x="248761" y="11248"/>
                </a:lnTo>
                <a:lnTo>
                  <a:pt x="248761" y="37802"/>
                </a:lnTo>
                <a:close/>
              </a:path>
              <a:path w="368300" h="139064">
                <a:moveTo>
                  <a:pt x="264619" y="50342"/>
                </a:moveTo>
                <a:lnTo>
                  <a:pt x="220362" y="50342"/>
                </a:lnTo>
                <a:lnTo>
                  <a:pt x="220362" y="37802"/>
                </a:lnTo>
                <a:lnTo>
                  <a:pt x="264619" y="37802"/>
                </a:lnTo>
                <a:lnTo>
                  <a:pt x="264619" y="50342"/>
                </a:lnTo>
                <a:close/>
              </a:path>
              <a:path w="368300" h="139064">
                <a:moveTo>
                  <a:pt x="255522" y="138671"/>
                </a:moveTo>
                <a:lnTo>
                  <a:pt x="252080" y="138671"/>
                </a:lnTo>
                <a:lnTo>
                  <a:pt x="239909" y="138425"/>
                </a:lnTo>
                <a:lnTo>
                  <a:pt x="233701" y="133324"/>
                </a:lnTo>
                <a:lnTo>
                  <a:pt x="233501" y="125210"/>
                </a:lnTo>
                <a:lnTo>
                  <a:pt x="233455" y="50342"/>
                </a:lnTo>
                <a:lnTo>
                  <a:pt x="248761" y="50342"/>
                </a:lnTo>
                <a:lnTo>
                  <a:pt x="248761" y="119862"/>
                </a:lnTo>
                <a:lnTo>
                  <a:pt x="249375" y="122167"/>
                </a:lnTo>
                <a:lnTo>
                  <a:pt x="251834" y="124749"/>
                </a:lnTo>
                <a:lnTo>
                  <a:pt x="253581" y="125210"/>
                </a:lnTo>
                <a:lnTo>
                  <a:pt x="264619" y="125210"/>
                </a:lnTo>
                <a:lnTo>
                  <a:pt x="264619" y="137380"/>
                </a:lnTo>
                <a:lnTo>
                  <a:pt x="259702" y="138241"/>
                </a:lnTo>
                <a:lnTo>
                  <a:pt x="255522" y="138671"/>
                </a:lnTo>
                <a:close/>
              </a:path>
              <a:path w="368300" h="139064">
                <a:moveTo>
                  <a:pt x="264619" y="125210"/>
                </a:moveTo>
                <a:lnTo>
                  <a:pt x="260194" y="125210"/>
                </a:lnTo>
                <a:lnTo>
                  <a:pt x="262652" y="124964"/>
                </a:lnTo>
                <a:lnTo>
                  <a:pt x="264619" y="124472"/>
                </a:lnTo>
                <a:lnTo>
                  <a:pt x="264619" y="125210"/>
                </a:lnTo>
                <a:close/>
              </a:path>
              <a:path w="368300" h="139064">
                <a:moveTo>
                  <a:pt x="296890" y="66385"/>
                </a:moveTo>
                <a:lnTo>
                  <a:pt x="281400" y="66385"/>
                </a:lnTo>
                <a:lnTo>
                  <a:pt x="281523" y="61713"/>
                </a:lnTo>
                <a:lnTo>
                  <a:pt x="313118" y="35036"/>
                </a:lnTo>
                <a:lnTo>
                  <a:pt x="320125" y="35036"/>
                </a:lnTo>
                <a:lnTo>
                  <a:pt x="335880" y="36823"/>
                </a:lnTo>
                <a:lnTo>
                  <a:pt x="347186" y="41813"/>
                </a:lnTo>
                <a:lnTo>
                  <a:pt x="353397" y="49235"/>
                </a:lnTo>
                <a:lnTo>
                  <a:pt x="312441" y="49235"/>
                </a:lnTo>
                <a:lnTo>
                  <a:pt x="307032" y="50618"/>
                </a:lnTo>
                <a:lnTo>
                  <a:pt x="299656" y="56151"/>
                </a:lnTo>
                <a:lnTo>
                  <a:pt x="297505" y="60484"/>
                </a:lnTo>
                <a:lnTo>
                  <a:pt x="296890" y="66385"/>
                </a:lnTo>
                <a:close/>
              </a:path>
              <a:path w="368300" h="139064">
                <a:moveTo>
                  <a:pt x="315508" y="138548"/>
                </a:moveTo>
                <a:lnTo>
                  <a:pt x="299041" y="138548"/>
                </a:lnTo>
                <a:lnTo>
                  <a:pt x="291327" y="135967"/>
                </a:lnTo>
                <a:lnTo>
                  <a:pt x="280140" y="125886"/>
                </a:lnTo>
                <a:lnTo>
                  <a:pt x="277282" y="118940"/>
                </a:lnTo>
                <a:lnTo>
                  <a:pt x="277159" y="110089"/>
                </a:lnTo>
                <a:lnTo>
                  <a:pt x="278219" y="101422"/>
                </a:lnTo>
                <a:lnTo>
                  <a:pt x="312503" y="79969"/>
                </a:lnTo>
                <a:lnTo>
                  <a:pt x="331128" y="77634"/>
                </a:lnTo>
                <a:lnTo>
                  <a:pt x="335338" y="76466"/>
                </a:lnTo>
                <a:lnTo>
                  <a:pt x="340133" y="73269"/>
                </a:lnTo>
                <a:lnTo>
                  <a:pt x="341270" y="70872"/>
                </a:lnTo>
                <a:lnTo>
                  <a:pt x="341147" y="58947"/>
                </a:lnTo>
                <a:lnTo>
                  <a:pt x="339303" y="55382"/>
                </a:lnTo>
                <a:lnTo>
                  <a:pt x="331927" y="50465"/>
                </a:lnTo>
                <a:lnTo>
                  <a:pt x="326579" y="49235"/>
                </a:lnTo>
                <a:lnTo>
                  <a:pt x="353397" y="49235"/>
                </a:lnTo>
                <a:lnTo>
                  <a:pt x="354044" y="50008"/>
                </a:lnTo>
                <a:lnTo>
                  <a:pt x="356452" y="61406"/>
                </a:lnTo>
                <a:lnTo>
                  <a:pt x="356503" y="86669"/>
                </a:lnTo>
                <a:lnTo>
                  <a:pt x="341147" y="86669"/>
                </a:lnTo>
                <a:lnTo>
                  <a:pt x="339549" y="87407"/>
                </a:lnTo>
                <a:lnTo>
                  <a:pt x="308323" y="93124"/>
                </a:lnTo>
                <a:lnTo>
                  <a:pt x="302422" y="95090"/>
                </a:lnTo>
                <a:lnTo>
                  <a:pt x="295046" y="100746"/>
                </a:lnTo>
                <a:lnTo>
                  <a:pt x="293202" y="104680"/>
                </a:lnTo>
                <a:lnTo>
                  <a:pt x="293202" y="114637"/>
                </a:lnTo>
                <a:lnTo>
                  <a:pt x="294862" y="118448"/>
                </a:lnTo>
                <a:lnTo>
                  <a:pt x="301500" y="123858"/>
                </a:lnTo>
                <a:lnTo>
                  <a:pt x="306172" y="125210"/>
                </a:lnTo>
                <a:lnTo>
                  <a:pt x="340889" y="125210"/>
                </a:lnTo>
                <a:lnTo>
                  <a:pt x="336291" y="129390"/>
                </a:lnTo>
                <a:lnTo>
                  <a:pt x="330974" y="132986"/>
                </a:lnTo>
                <a:lnTo>
                  <a:pt x="320524" y="137534"/>
                </a:lnTo>
                <a:lnTo>
                  <a:pt x="315508" y="138548"/>
                </a:lnTo>
                <a:close/>
              </a:path>
              <a:path w="368300" h="139064">
                <a:moveTo>
                  <a:pt x="340889" y="125210"/>
                </a:moveTo>
                <a:lnTo>
                  <a:pt x="321170" y="125210"/>
                </a:lnTo>
                <a:lnTo>
                  <a:pt x="328792" y="122321"/>
                </a:lnTo>
                <a:lnTo>
                  <a:pt x="335062" y="116543"/>
                </a:lnTo>
                <a:lnTo>
                  <a:pt x="337274" y="114453"/>
                </a:lnTo>
                <a:lnTo>
                  <a:pt x="338842" y="112455"/>
                </a:lnTo>
                <a:lnTo>
                  <a:pt x="340686" y="108644"/>
                </a:lnTo>
                <a:lnTo>
                  <a:pt x="341147" y="106462"/>
                </a:lnTo>
                <a:lnTo>
                  <a:pt x="341147" y="86669"/>
                </a:lnTo>
                <a:lnTo>
                  <a:pt x="356503" y="86669"/>
                </a:lnTo>
                <a:lnTo>
                  <a:pt x="356575" y="123120"/>
                </a:lnTo>
                <a:lnTo>
                  <a:pt x="358060" y="124472"/>
                </a:lnTo>
                <a:lnTo>
                  <a:pt x="341700" y="124472"/>
                </a:lnTo>
                <a:lnTo>
                  <a:pt x="340889" y="125210"/>
                </a:lnTo>
                <a:close/>
              </a:path>
              <a:path w="368300" h="139064">
                <a:moveTo>
                  <a:pt x="360540" y="138548"/>
                </a:moveTo>
                <a:lnTo>
                  <a:pt x="347572" y="138548"/>
                </a:lnTo>
                <a:lnTo>
                  <a:pt x="342561" y="134061"/>
                </a:lnTo>
                <a:lnTo>
                  <a:pt x="341827" y="125886"/>
                </a:lnTo>
                <a:lnTo>
                  <a:pt x="341700" y="124472"/>
                </a:lnTo>
                <a:lnTo>
                  <a:pt x="358060" y="124472"/>
                </a:lnTo>
                <a:lnTo>
                  <a:pt x="359341" y="125640"/>
                </a:lnTo>
                <a:lnTo>
                  <a:pt x="368070" y="125640"/>
                </a:lnTo>
                <a:lnTo>
                  <a:pt x="368070" y="137012"/>
                </a:lnTo>
                <a:lnTo>
                  <a:pt x="365980" y="137534"/>
                </a:lnTo>
                <a:lnTo>
                  <a:pt x="363613" y="138057"/>
                </a:lnTo>
                <a:lnTo>
                  <a:pt x="360540" y="138548"/>
                </a:lnTo>
                <a:close/>
              </a:path>
              <a:path w="368300" h="139064">
                <a:moveTo>
                  <a:pt x="368070" y="125640"/>
                </a:moveTo>
                <a:lnTo>
                  <a:pt x="366595" y="125640"/>
                </a:lnTo>
                <a:lnTo>
                  <a:pt x="368070" y="125394"/>
                </a:lnTo>
                <a:lnTo>
                  <a:pt x="368070" y="125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365" y="2313717"/>
            <a:ext cx="163996" cy="962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856" y="2273518"/>
            <a:ext cx="999592" cy="1740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3924" y="2313717"/>
            <a:ext cx="163996" cy="9625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11663" y="2273518"/>
            <a:ext cx="674370" cy="139065"/>
          </a:xfrm>
          <a:custGeom>
            <a:avLst/>
            <a:gdLst/>
            <a:ahLst/>
            <a:cxnLst/>
            <a:rect l="l" t="t" r="r" b="b"/>
            <a:pathLst>
              <a:path w="674370" h="139064">
                <a:moveTo>
                  <a:pt x="18255" y="134430"/>
                </a:moveTo>
                <a:lnTo>
                  <a:pt x="0" y="134430"/>
                </a:lnTo>
                <a:lnTo>
                  <a:pt x="47945" y="0"/>
                </a:lnTo>
                <a:lnTo>
                  <a:pt x="70073" y="0"/>
                </a:lnTo>
                <a:lnTo>
                  <a:pt x="76549" y="18440"/>
                </a:lnTo>
                <a:lnTo>
                  <a:pt x="58824" y="18440"/>
                </a:lnTo>
                <a:lnTo>
                  <a:pt x="36696" y="79662"/>
                </a:lnTo>
                <a:lnTo>
                  <a:pt x="98048" y="79662"/>
                </a:lnTo>
                <a:lnTo>
                  <a:pt x="103099" y="94046"/>
                </a:lnTo>
                <a:lnTo>
                  <a:pt x="32455" y="94046"/>
                </a:lnTo>
                <a:lnTo>
                  <a:pt x="18255" y="134430"/>
                </a:lnTo>
                <a:close/>
              </a:path>
              <a:path w="674370" h="139064">
                <a:moveTo>
                  <a:pt x="98048" y="79662"/>
                </a:moveTo>
                <a:lnTo>
                  <a:pt x="79478" y="79662"/>
                </a:lnTo>
                <a:lnTo>
                  <a:pt x="58824" y="18440"/>
                </a:lnTo>
                <a:lnTo>
                  <a:pt x="76549" y="18440"/>
                </a:lnTo>
                <a:lnTo>
                  <a:pt x="98048" y="79662"/>
                </a:lnTo>
                <a:close/>
              </a:path>
              <a:path w="674370" h="139064">
                <a:moveTo>
                  <a:pt x="117280" y="134430"/>
                </a:moveTo>
                <a:lnTo>
                  <a:pt x="98102" y="134430"/>
                </a:lnTo>
                <a:lnTo>
                  <a:pt x="84272" y="94046"/>
                </a:lnTo>
                <a:lnTo>
                  <a:pt x="103099" y="94046"/>
                </a:lnTo>
                <a:lnTo>
                  <a:pt x="117280" y="134430"/>
                </a:lnTo>
                <a:close/>
              </a:path>
              <a:path w="674370" h="139064">
                <a:moveTo>
                  <a:pt x="151395" y="37802"/>
                </a:moveTo>
                <a:lnTo>
                  <a:pt x="136090" y="37802"/>
                </a:lnTo>
                <a:lnTo>
                  <a:pt x="136090" y="11248"/>
                </a:lnTo>
                <a:lnTo>
                  <a:pt x="151395" y="11248"/>
                </a:lnTo>
                <a:lnTo>
                  <a:pt x="151395" y="37802"/>
                </a:lnTo>
                <a:close/>
              </a:path>
              <a:path w="674370" h="139064">
                <a:moveTo>
                  <a:pt x="167254" y="50342"/>
                </a:moveTo>
                <a:lnTo>
                  <a:pt x="122997" y="50342"/>
                </a:lnTo>
                <a:lnTo>
                  <a:pt x="122997" y="37802"/>
                </a:lnTo>
                <a:lnTo>
                  <a:pt x="167254" y="37802"/>
                </a:lnTo>
                <a:lnTo>
                  <a:pt x="167254" y="50342"/>
                </a:lnTo>
                <a:close/>
              </a:path>
              <a:path w="674370" h="139064">
                <a:moveTo>
                  <a:pt x="158157" y="138671"/>
                </a:moveTo>
                <a:lnTo>
                  <a:pt x="154714" y="138671"/>
                </a:lnTo>
                <a:lnTo>
                  <a:pt x="142544" y="138425"/>
                </a:lnTo>
                <a:lnTo>
                  <a:pt x="136336" y="133324"/>
                </a:lnTo>
                <a:lnTo>
                  <a:pt x="136135" y="125210"/>
                </a:lnTo>
                <a:lnTo>
                  <a:pt x="136090" y="50342"/>
                </a:lnTo>
                <a:lnTo>
                  <a:pt x="151395" y="50342"/>
                </a:lnTo>
                <a:lnTo>
                  <a:pt x="151395" y="119862"/>
                </a:lnTo>
                <a:lnTo>
                  <a:pt x="152010" y="122167"/>
                </a:lnTo>
                <a:lnTo>
                  <a:pt x="154469" y="124749"/>
                </a:lnTo>
                <a:lnTo>
                  <a:pt x="156216" y="125210"/>
                </a:lnTo>
                <a:lnTo>
                  <a:pt x="167254" y="125210"/>
                </a:lnTo>
                <a:lnTo>
                  <a:pt x="167254" y="137380"/>
                </a:lnTo>
                <a:lnTo>
                  <a:pt x="162336" y="138241"/>
                </a:lnTo>
                <a:lnTo>
                  <a:pt x="158157" y="138671"/>
                </a:lnTo>
                <a:close/>
              </a:path>
              <a:path w="674370" h="139064">
                <a:moveTo>
                  <a:pt x="167254" y="125210"/>
                </a:moveTo>
                <a:lnTo>
                  <a:pt x="162828" y="125210"/>
                </a:lnTo>
                <a:lnTo>
                  <a:pt x="165287" y="124964"/>
                </a:lnTo>
                <a:lnTo>
                  <a:pt x="167254" y="124472"/>
                </a:lnTo>
                <a:lnTo>
                  <a:pt x="167254" y="125210"/>
                </a:lnTo>
                <a:close/>
              </a:path>
              <a:path w="674370" h="139064">
                <a:moveTo>
                  <a:pt x="201184" y="37802"/>
                </a:moveTo>
                <a:lnTo>
                  <a:pt x="185879" y="37802"/>
                </a:lnTo>
                <a:lnTo>
                  <a:pt x="185879" y="11248"/>
                </a:lnTo>
                <a:lnTo>
                  <a:pt x="201184" y="11248"/>
                </a:lnTo>
                <a:lnTo>
                  <a:pt x="201184" y="37802"/>
                </a:lnTo>
                <a:close/>
              </a:path>
              <a:path w="674370" h="139064">
                <a:moveTo>
                  <a:pt x="217043" y="50342"/>
                </a:moveTo>
                <a:lnTo>
                  <a:pt x="172786" y="50342"/>
                </a:lnTo>
                <a:lnTo>
                  <a:pt x="172786" y="37802"/>
                </a:lnTo>
                <a:lnTo>
                  <a:pt x="217043" y="37802"/>
                </a:lnTo>
                <a:lnTo>
                  <a:pt x="217043" y="50342"/>
                </a:lnTo>
                <a:close/>
              </a:path>
              <a:path w="674370" h="139064">
                <a:moveTo>
                  <a:pt x="207946" y="138671"/>
                </a:moveTo>
                <a:lnTo>
                  <a:pt x="204504" y="138671"/>
                </a:lnTo>
                <a:lnTo>
                  <a:pt x="192333" y="138425"/>
                </a:lnTo>
                <a:lnTo>
                  <a:pt x="186125" y="133324"/>
                </a:lnTo>
                <a:lnTo>
                  <a:pt x="185924" y="125210"/>
                </a:lnTo>
                <a:lnTo>
                  <a:pt x="185879" y="50342"/>
                </a:lnTo>
                <a:lnTo>
                  <a:pt x="201184" y="50342"/>
                </a:lnTo>
                <a:lnTo>
                  <a:pt x="201184" y="119862"/>
                </a:lnTo>
                <a:lnTo>
                  <a:pt x="201799" y="122167"/>
                </a:lnTo>
                <a:lnTo>
                  <a:pt x="204258" y="124749"/>
                </a:lnTo>
                <a:lnTo>
                  <a:pt x="206005" y="125210"/>
                </a:lnTo>
                <a:lnTo>
                  <a:pt x="217043" y="125210"/>
                </a:lnTo>
                <a:lnTo>
                  <a:pt x="217043" y="137380"/>
                </a:lnTo>
                <a:lnTo>
                  <a:pt x="212126" y="138241"/>
                </a:lnTo>
                <a:lnTo>
                  <a:pt x="207946" y="138671"/>
                </a:lnTo>
                <a:close/>
              </a:path>
              <a:path w="674370" h="139064">
                <a:moveTo>
                  <a:pt x="217043" y="125210"/>
                </a:moveTo>
                <a:lnTo>
                  <a:pt x="212617" y="125210"/>
                </a:lnTo>
                <a:lnTo>
                  <a:pt x="215076" y="124964"/>
                </a:lnTo>
                <a:lnTo>
                  <a:pt x="217043" y="124472"/>
                </a:lnTo>
                <a:lnTo>
                  <a:pt x="217043" y="125210"/>
                </a:lnTo>
                <a:close/>
              </a:path>
              <a:path w="674370" h="139064">
                <a:moveTo>
                  <a:pt x="261880" y="55321"/>
                </a:moveTo>
                <a:lnTo>
                  <a:pt x="248761" y="55321"/>
                </a:lnTo>
                <a:lnTo>
                  <a:pt x="253063" y="48190"/>
                </a:lnTo>
                <a:lnTo>
                  <a:pt x="257305" y="43027"/>
                </a:lnTo>
                <a:lnTo>
                  <a:pt x="265664" y="36634"/>
                </a:lnTo>
                <a:lnTo>
                  <a:pt x="270213" y="35036"/>
                </a:lnTo>
                <a:lnTo>
                  <a:pt x="277712" y="35036"/>
                </a:lnTo>
                <a:lnTo>
                  <a:pt x="279802" y="35344"/>
                </a:lnTo>
                <a:lnTo>
                  <a:pt x="281031" y="35589"/>
                </a:lnTo>
                <a:lnTo>
                  <a:pt x="281031" y="51264"/>
                </a:lnTo>
                <a:lnTo>
                  <a:pt x="275868" y="51264"/>
                </a:lnTo>
                <a:lnTo>
                  <a:pt x="271780" y="51633"/>
                </a:lnTo>
                <a:lnTo>
                  <a:pt x="265756" y="53108"/>
                </a:lnTo>
                <a:lnTo>
                  <a:pt x="263144" y="54337"/>
                </a:lnTo>
                <a:lnTo>
                  <a:pt x="261880" y="55321"/>
                </a:lnTo>
                <a:close/>
              </a:path>
              <a:path w="674370" h="139064">
                <a:moveTo>
                  <a:pt x="250051" y="134430"/>
                </a:moveTo>
                <a:lnTo>
                  <a:pt x="234561" y="134430"/>
                </a:lnTo>
                <a:lnTo>
                  <a:pt x="234561" y="37802"/>
                </a:lnTo>
                <a:lnTo>
                  <a:pt x="248761" y="37802"/>
                </a:lnTo>
                <a:lnTo>
                  <a:pt x="248761" y="55321"/>
                </a:lnTo>
                <a:lnTo>
                  <a:pt x="261880" y="55321"/>
                </a:lnTo>
                <a:lnTo>
                  <a:pt x="250051" y="84272"/>
                </a:lnTo>
                <a:lnTo>
                  <a:pt x="250051" y="134430"/>
                </a:lnTo>
                <a:close/>
              </a:path>
              <a:path w="674370" h="139064">
                <a:moveTo>
                  <a:pt x="314040" y="19362"/>
                </a:moveTo>
                <a:lnTo>
                  <a:pt x="298550" y="19362"/>
                </a:lnTo>
                <a:lnTo>
                  <a:pt x="298550" y="0"/>
                </a:lnTo>
                <a:lnTo>
                  <a:pt x="314040" y="0"/>
                </a:lnTo>
                <a:lnTo>
                  <a:pt x="314040" y="19362"/>
                </a:lnTo>
                <a:close/>
              </a:path>
              <a:path w="674370" h="139064">
                <a:moveTo>
                  <a:pt x="314040" y="134430"/>
                </a:moveTo>
                <a:lnTo>
                  <a:pt x="298734" y="134430"/>
                </a:lnTo>
                <a:lnTo>
                  <a:pt x="298734" y="37802"/>
                </a:lnTo>
                <a:lnTo>
                  <a:pt x="314040" y="37802"/>
                </a:lnTo>
                <a:lnTo>
                  <a:pt x="314040" y="134430"/>
                </a:lnTo>
                <a:close/>
              </a:path>
              <a:path w="674370" h="139064">
                <a:moveTo>
                  <a:pt x="350736" y="134430"/>
                </a:moveTo>
                <a:lnTo>
                  <a:pt x="336906" y="134430"/>
                </a:lnTo>
                <a:lnTo>
                  <a:pt x="336906" y="0"/>
                </a:lnTo>
                <a:lnTo>
                  <a:pt x="352211" y="0"/>
                </a:lnTo>
                <a:lnTo>
                  <a:pt x="352211" y="50895"/>
                </a:lnTo>
                <a:lnTo>
                  <a:pt x="368315" y="50895"/>
                </a:lnTo>
                <a:lnTo>
                  <a:pt x="352283" y="85747"/>
                </a:lnTo>
                <a:lnTo>
                  <a:pt x="352247" y="87407"/>
                </a:lnTo>
                <a:lnTo>
                  <a:pt x="352741" y="94985"/>
                </a:lnTo>
                <a:lnTo>
                  <a:pt x="366906" y="122075"/>
                </a:lnTo>
                <a:lnTo>
                  <a:pt x="350736" y="122075"/>
                </a:lnTo>
                <a:lnTo>
                  <a:pt x="350736" y="134430"/>
                </a:lnTo>
                <a:close/>
              </a:path>
              <a:path w="674370" h="139064">
                <a:moveTo>
                  <a:pt x="368315" y="50895"/>
                </a:moveTo>
                <a:lnTo>
                  <a:pt x="352211" y="50895"/>
                </a:lnTo>
                <a:lnTo>
                  <a:pt x="355776" y="45486"/>
                </a:lnTo>
                <a:lnTo>
                  <a:pt x="359987" y="41490"/>
                </a:lnTo>
                <a:lnTo>
                  <a:pt x="369699" y="36327"/>
                </a:lnTo>
                <a:lnTo>
                  <a:pt x="375446" y="35036"/>
                </a:lnTo>
                <a:lnTo>
                  <a:pt x="382085" y="35036"/>
                </a:lnTo>
                <a:lnTo>
                  <a:pt x="412867" y="49420"/>
                </a:lnTo>
                <a:lnTo>
                  <a:pt x="371132" y="49420"/>
                </a:lnTo>
                <a:lnTo>
                  <a:pt x="368315" y="50895"/>
                </a:lnTo>
                <a:close/>
              </a:path>
              <a:path w="674370" h="139064">
                <a:moveTo>
                  <a:pt x="411978" y="124165"/>
                </a:moveTo>
                <a:lnTo>
                  <a:pt x="387617" y="124165"/>
                </a:lnTo>
                <a:lnTo>
                  <a:pt x="394433" y="120753"/>
                </a:lnTo>
                <a:lnTo>
                  <a:pt x="399568" y="114053"/>
                </a:lnTo>
                <a:lnTo>
                  <a:pt x="402870" y="108740"/>
                </a:lnTo>
                <a:lnTo>
                  <a:pt x="405296" y="102482"/>
                </a:lnTo>
                <a:lnTo>
                  <a:pt x="406789" y="95371"/>
                </a:lnTo>
                <a:lnTo>
                  <a:pt x="407348" y="87407"/>
                </a:lnTo>
                <a:lnTo>
                  <a:pt x="406801" y="79109"/>
                </a:lnTo>
                <a:lnTo>
                  <a:pt x="387618" y="49420"/>
                </a:lnTo>
                <a:lnTo>
                  <a:pt x="412867" y="49420"/>
                </a:lnTo>
                <a:lnTo>
                  <a:pt x="417098" y="55926"/>
                </a:lnTo>
                <a:lnTo>
                  <a:pt x="420533" y="64564"/>
                </a:lnTo>
                <a:lnTo>
                  <a:pt x="422630" y="74504"/>
                </a:lnTo>
                <a:lnTo>
                  <a:pt x="423391" y="85747"/>
                </a:lnTo>
                <a:lnTo>
                  <a:pt x="422607" y="97278"/>
                </a:lnTo>
                <a:lnTo>
                  <a:pt x="420441" y="107530"/>
                </a:lnTo>
                <a:lnTo>
                  <a:pt x="416891" y="116502"/>
                </a:lnTo>
                <a:lnTo>
                  <a:pt x="411978" y="124165"/>
                </a:lnTo>
                <a:close/>
              </a:path>
              <a:path w="674370" h="139064">
                <a:moveTo>
                  <a:pt x="381347" y="138671"/>
                </a:moveTo>
                <a:lnTo>
                  <a:pt x="371239" y="137628"/>
                </a:lnTo>
                <a:lnTo>
                  <a:pt x="371766" y="137628"/>
                </a:lnTo>
                <a:lnTo>
                  <a:pt x="363736" y="134614"/>
                </a:lnTo>
                <a:lnTo>
                  <a:pt x="356660" y="129405"/>
                </a:lnTo>
                <a:lnTo>
                  <a:pt x="350736" y="122075"/>
                </a:lnTo>
                <a:lnTo>
                  <a:pt x="366906" y="122075"/>
                </a:lnTo>
                <a:lnTo>
                  <a:pt x="370897" y="124165"/>
                </a:lnTo>
                <a:lnTo>
                  <a:pt x="411988" y="124165"/>
                </a:lnTo>
                <a:lnTo>
                  <a:pt x="405827" y="130390"/>
                </a:lnTo>
                <a:lnTo>
                  <a:pt x="398681" y="134868"/>
                </a:lnTo>
                <a:lnTo>
                  <a:pt x="390521" y="137628"/>
                </a:lnTo>
                <a:lnTo>
                  <a:pt x="381347" y="138671"/>
                </a:lnTo>
                <a:close/>
              </a:path>
              <a:path w="674370" h="139064">
                <a:moveTo>
                  <a:pt x="475006" y="138548"/>
                </a:moveTo>
                <a:lnTo>
                  <a:pt x="457998" y="138548"/>
                </a:lnTo>
                <a:lnTo>
                  <a:pt x="450529" y="136151"/>
                </a:lnTo>
                <a:lnTo>
                  <a:pt x="439588" y="126808"/>
                </a:lnTo>
                <a:lnTo>
                  <a:pt x="436791" y="120415"/>
                </a:lnTo>
                <a:lnTo>
                  <a:pt x="436668" y="37802"/>
                </a:lnTo>
                <a:lnTo>
                  <a:pt x="451974" y="37802"/>
                </a:lnTo>
                <a:lnTo>
                  <a:pt x="452097" y="112117"/>
                </a:lnTo>
                <a:lnTo>
                  <a:pt x="453910" y="116727"/>
                </a:lnTo>
                <a:lnTo>
                  <a:pt x="460917" y="123366"/>
                </a:lnTo>
                <a:lnTo>
                  <a:pt x="465743" y="125087"/>
                </a:lnTo>
                <a:lnTo>
                  <a:pt x="496827" y="125087"/>
                </a:lnTo>
                <a:lnTo>
                  <a:pt x="495309" y="127238"/>
                </a:lnTo>
                <a:lnTo>
                  <a:pt x="490576" y="131756"/>
                </a:lnTo>
                <a:lnTo>
                  <a:pt x="480495" y="137288"/>
                </a:lnTo>
                <a:lnTo>
                  <a:pt x="475006" y="138548"/>
                </a:lnTo>
                <a:close/>
              </a:path>
              <a:path w="674370" h="139064">
                <a:moveTo>
                  <a:pt x="496827" y="125087"/>
                </a:moveTo>
                <a:lnTo>
                  <a:pt x="480003" y="125087"/>
                </a:lnTo>
                <a:lnTo>
                  <a:pt x="486396" y="122106"/>
                </a:lnTo>
                <a:lnTo>
                  <a:pt x="495739" y="110427"/>
                </a:lnTo>
                <a:lnTo>
                  <a:pt x="498136" y="102528"/>
                </a:lnTo>
                <a:lnTo>
                  <a:pt x="498259" y="37802"/>
                </a:lnTo>
                <a:lnTo>
                  <a:pt x="513565" y="37802"/>
                </a:lnTo>
                <a:lnTo>
                  <a:pt x="513565" y="120969"/>
                </a:lnTo>
                <a:lnTo>
                  <a:pt x="499734" y="120969"/>
                </a:lnTo>
                <a:lnTo>
                  <a:pt x="496827" y="125087"/>
                </a:lnTo>
                <a:close/>
              </a:path>
              <a:path w="674370" h="139064">
                <a:moveTo>
                  <a:pt x="513565" y="134430"/>
                </a:moveTo>
                <a:lnTo>
                  <a:pt x="499734" y="134430"/>
                </a:lnTo>
                <a:lnTo>
                  <a:pt x="499734" y="120969"/>
                </a:lnTo>
                <a:lnTo>
                  <a:pt x="513565" y="120969"/>
                </a:lnTo>
                <a:lnTo>
                  <a:pt x="513565" y="134430"/>
                </a:lnTo>
                <a:close/>
              </a:path>
              <a:path w="674370" h="139064">
                <a:moveTo>
                  <a:pt x="558928" y="37802"/>
                </a:moveTo>
                <a:lnTo>
                  <a:pt x="543623" y="37802"/>
                </a:lnTo>
                <a:lnTo>
                  <a:pt x="543623" y="11248"/>
                </a:lnTo>
                <a:lnTo>
                  <a:pt x="558928" y="11248"/>
                </a:lnTo>
                <a:lnTo>
                  <a:pt x="558928" y="37802"/>
                </a:lnTo>
                <a:close/>
              </a:path>
              <a:path w="674370" h="139064">
                <a:moveTo>
                  <a:pt x="574787" y="50342"/>
                </a:moveTo>
                <a:lnTo>
                  <a:pt x="530530" y="50342"/>
                </a:lnTo>
                <a:lnTo>
                  <a:pt x="530530" y="37802"/>
                </a:lnTo>
                <a:lnTo>
                  <a:pt x="574787" y="37802"/>
                </a:lnTo>
                <a:lnTo>
                  <a:pt x="574787" y="50342"/>
                </a:lnTo>
                <a:close/>
              </a:path>
              <a:path w="674370" h="139064">
                <a:moveTo>
                  <a:pt x="565689" y="138671"/>
                </a:moveTo>
                <a:lnTo>
                  <a:pt x="562247" y="138671"/>
                </a:lnTo>
                <a:lnTo>
                  <a:pt x="550077" y="138425"/>
                </a:lnTo>
                <a:lnTo>
                  <a:pt x="543868" y="133324"/>
                </a:lnTo>
                <a:lnTo>
                  <a:pt x="543668" y="125210"/>
                </a:lnTo>
                <a:lnTo>
                  <a:pt x="543623" y="50342"/>
                </a:lnTo>
                <a:lnTo>
                  <a:pt x="558928" y="50342"/>
                </a:lnTo>
                <a:lnTo>
                  <a:pt x="558928" y="119862"/>
                </a:lnTo>
                <a:lnTo>
                  <a:pt x="559543" y="122167"/>
                </a:lnTo>
                <a:lnTo>
                  <a:pt x="562001" y="124749"/>
                </a:lnTo>
                <a:lnTo>
                  <a:pt x="563748" y="125210"/>
                </a:lnTo>
                <a:lnTo>
                  <a:pt x="574787" y="125210"/>
                </a:lnTo>
                <a:lnTo>
                  <a:pt x="574787" y="137380"/>
                </a:lnTo>
                <a:lnTo>
                  <a:pt x="569869" y="138241"/>
                </a:lnTo>
                <a:lnTo>
                  <a:pt x="565689" y="138671"/>
                </a:lnTo>
                <a:close/>
              </a:path>
              <a:path w="674370" h="139064">
                <a:moveTo>
                  <a:pt x="574787" y="125210"/>
                </a:moveTo>
                <a:lnTo>
                  <a:pt x="570361" y="125210"/>
                </a:lnTo>
                <a:lnTo>
                  <a:pt x="572820" y="124964"/>
                </a:lnTo>
                <a:lnTo>
                  <a:pt x="574787" y="124472"/>
                </a:lnTo>
                <a:lnTo>
                  <a:pt x="574787" y="125210"/>
                </a:lnTo>
                <a:close/>
              </a:path>
              <a:path w="674370" h="139064">
                <a:moveTo>
                  <a:pt x="630846" y="138671"/>
                </a:moveTo>
                <a:lnTo>
                  <a:pt x="593665" y="117505"/>
                </a:lnTo>
                <a:lnTo>
                  <a:pt x="586957" y="87407"/>
                </a:lnTo>
                <a:lnTo>
                  <a:pt x="587776" y="75968"/>
                </a:lnTo>
                <a:lnTo>
                  <a:pt x="612912" y="38793"/>
                </a:lnTo>
                <a:lnTo>
                  <a:pt x="631214" y="35036"/>
                </a:lnTo>
                <a:lnTo>
                  <a:pt x="639880" y="35036"/>
                </a:lnTo>
                <a:lnTo>
                  <a:pt x="648302" y="37434"/>
                </a:lnTo>
                <a:lnTo>
                  <a:pt x="662071" y="46285"/>
                </a:lnTo>
                <a:lnTo>
                  <a:pt x="664542" y="49328"/>
                </a:lnTo>
                <a:lnTo>
                  <a:pt x="623236" y="49328"/>
                </a:lnTo>
                <a:lnTo>
                  <a:pt x="616769" y="52032"/>
                </a:lnTo>
                <a:lnTo>
                  <a:pt x="606935" y="62482"/>
                </a:lnTo>
                <a:lnTo>
                  <a:pt x="604156" y="69520"/>
                </a:lnTo>
                <a:lnTo>
                  <a:pt x="603432" y="77972"/>
                </a:lnTo>
                <a:lnTo>
                  <a:pt x="603369" y="78740"/>
                </a:lnTo>
                <a:lnTo>
                  <a:pt x="673912" y="78740"/>
                </a:lnTo>
                <a:lnTo>
                  <a:pt x="674181" y="84026"/>
                </a:lnTo>
                <a:lnTo>
                  <a:pt x="674181" y="91279"/>
                </a:lnTo>
                <a:lnTo>
                  <a:pt x="603001" y="91279"/>
                </a:lnTo>
                <a:lnTo>
                  <a:pt x="603124" y="95951"/>
                </a:lnTo>
                <a:lnTo>
                  <a:pt x="603429" y="98742"/>
                </a:lnTo>
                <a:lnTo>
                  <a:pt x="603554" y="99885"/>
                </a:lnTo>
                <a:lnTo>
                  <a:pt x="605029" y="106278"/>
                </a:lnTo>
                <a:lnTo>
                  <a:pt x="606320" y="109228"/>
                </a:lnTo>
                <a:lnTo>
                  <a:pt x="608164" y="111933"/>
                </a:lnTo>
                <a:lnTo>
                  <a:pt x="610746" y="115990"/>
                </a:lnTo>
                <a:lnTo>
                  <a:pt x="614034" y="119094"/>
                </a:lnTo>
                <a:lnTo>
                  <a:pt x="622025" y="123397"/>
                </a:lnTo>
                <a:lnTo>
                  <a:pt x="626481" y="124472"/>
                </a:lnTo>
                <a:lnTo>
                  <a:pt x="663494" y="124472"/>
                </a:lnTo>
                <a:lnTo>
                  <a:pt x="663197" y="124904"/>
                </a:lnTo>
                <a:lnTo>
                  <a:pt x="658322" y="129728"/>
                </a:lnTo>
                <a:lnTo>
                  <a:pt x="652594" y="133571"/>
                </a:lnTo>
                <a:lnTo>
                  <a:pt x="646105" y="136343"/>
                </a:lnTo>
                <a:lnTo>
                  <a:pt x="638856" y="138043"/>
                </a:lnTo>
                <a:lnTo>
                  <a:pt x="630846" y="138671"/>
                </a:lnTo>
                <a:close/>
              </a:path>
              <a:path w="674370" h="139064">
                <a:moveTo>
                  <a:pt x="673912" y="78740"/>
                </a:moveTo>
                <a:lnTo>
                  <a:pt x="657584" y="78740"/>
                </a:lnTo>
                <a:lnTo>
                  <a:pt x="657646" y="69520"/>
                </a:lnTo>
                <a:lnTo>
                  <a:pt x="655095" y="62820"/>
                </a:lnTo>
                <a:lnTo>
                  <a:pt x="645137" y="52247"/>
                </a:lnTo>
                <a:lnTo>
                  <a:pt x="638421" y="49328"/>
                </a:lnTo>
                <a:lnTo>
                  <a:pt x="664542" y="49328"/>
                </a:lnTo>
                <a:lnTo>
                  <a:pt x="673873" y="77972"/>
                </a:lnTo>
                <a:lnTo>
                  <a:pt x="673912" y="78740"/>
                </a:lnTo>
                <a:close/>
              </a:path>
              <a:path w="674370" h="139064">
                <a:moveTo>
                  <a:pt x="663494" y="124472"/>
                </a:moveTo>
                <a:lnTo>
                  <a:pt x="631399" y="124472"/>
                </a:lnTo>
                <a:lnTo>
                  <a:pt x="640031" y="123193"/>
                </a:lnTo>
                <a:lnTo>
                  <a:pt x="647119" y="119539"/>
                </a:lnTo>
                <a:lnTo>
                  <a:pt x="652663" y="113512"/>
                </a:lnTo>
                <a:lnTo>
                  <a:pt x="656662" y="105110"/>
                </a:lnTo>
                <a:lnTo>
                  <a:pt x="672152" y="105110"/>
                </a:lnTo>
                <a:lnTo>
                  <a:pt x="670112" y="112595"/>
                </a:lnTo>
                <a:lnTo>
                  <a:pt x="667172" y="119094"/>
                </a:lnTo>
                <a:lnTo>
                  <a:pt x="666889" y="119539"/>
                </a:lnTo>
                <a:lnTo>
                  <a:pt x="663494" y="1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4811" y="2313717"/>
            <a:ext cx="163996" cy="962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4026" y="2273518"/>
            <a:ext cx="1274723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1640" y="2227232"/>
            <a:ext cx="4649378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809" y="2448148"/>
            <a:ext cx="3860681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1640" y="2227232"/>
            <a:ext cx="4649378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809" y="2448148"/>
            <a:ext cx="3860681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736740"/>
            <a:ext cx="113039" cy="1067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3107" y="2724569"/>
            <a:ext cx="629920" cy="139065"/>
          </a:xfrm>
          <a:custGeom>
            <a:avLst/>
            <a:gdLst/>
            <a:ahLst/>
            <a:cxnLst/>
            <a:rect l="l" t="t" r="r" b="b"/>
            <a:pathLst>
              <a:path w="629919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27660" y="0"/>
                </a:lnTo>
                <a:lnTo>
                  <a:pt x="27660" y="134430"/>
                </a:lnTo>
                <a:close/>
              </a:path>
              <a:path w="629919" h="139064">
                <a:moveTo>
                  <a:pt x="136672" y="49235"/>
                </a:moveTo>
                <a:lnTo>
                  <a:pt x="77449" y="49235"/>
                </a:lnTo>
                <a:lnTo>
                  <a:pt x="81137" y="43703"/>
                </a:lnTo>
                <a:lnTo>
                  <a:pt x="85379" y="39646"/>
                </a:lnTo>
                <a:lnTo>
                  <a:pt x="94968" y="34483"/>
                </a:lnTo>
                <a:lnTo>
                  <a:pt x="100684" y="33192"/>
                </a:lnTo>
                <a:lnTo>
                  <a:pt x="107323" y="33192"/>
                </a:lnTo>
                <a:lnTo>
                  <a:pt x="136672" y="49235"/>
                </a:lnTo>
                <a:close/>
              </a:path>
              <a:path w="629919" h="139064">
                <a:moveTo>
                  <a:pt x="77449" y="134430"/>
                </a:moveTo>
                <a:lnTo>
                  <a:pt x="51633" y="134430"/>
                </a:lnTo>
                <a:lnTo>
                  <a:pt x="51633" y="34852"/>
                </a:lnTo>
                <a:lnTo>
                  <a:pt x="77449" y="34852"/>
                </a:lnTo>
                <a:lnTo>
                  <a:pt x="77449" y="49235"/>
                </a:lnTo>
                <a:lnTo>
                  <a:pt x="136672" y="49235"/>
                </a:lnTo>
                <a:lnTo>
                  <a:pt x="138418" y="53016"/>
                </a:lnTo>
                <a:lnTo>
                  <a:pt x="138934" y="55136"/>
                </a:lnTo>
                <a:lnTo>
                  <a:pt x="92242" y="55136"/>
                </a:lnTo>
                <a:lnTo>
                  <a:pt x="86854" y="57042"/>
                </a:lnTo>
                <a:lnTo>
                  <a:pt x="79478" y="63926"/>
                </a:lnTo>
                <a:lnTo>
                  <a:pt x="77572" y="68659"/>
                </a:lnTo>
                <a:lnTo>
                  <a:pt x="77449" y="134430"/>
                </a:lnTo>
                <a:close/>
              </a:path>
              <a:path w="629919" h="139064">
                <a:moveTo>
                  <a:pt x="140700" y="134430"/>
                </a:moveTo>
                <a:lnTo>
                  <a:pt x="114883" y="134430"/>
                </a:lnTo>
                <a:lnTo>
                  <a:pt x="114883" y="61099"/>
                </a:lnTo>
                <a:lnTo>
                  <a:pt x="109351" y="55136"/>
                </a:lnTo>
                <a:lnTo>
                  <a:pt x="138934" y="55136"/>
                </a:lnTo>
                <a:lnTo>
                  <a:pt x="140083" y="59862"/>
                </a:lnTo>
                <a:lnTo>
                  <a:pt x="140700" y="67676"/>
                </a:lnTo>
                <a:lnTo>
                  <a:pt x="140700" y="134430"/>
                </a:lnTo>
                <a:close/>
              </a:path>
              <a:path w="629919" h="139064">
                <a:moveTo>
                  <a:pt x="193624" y="36880"/>
                </a:moveTo>
                <a:lnTo>
                  <a:pt x="167807" y="36880"/>
                </a:lnTo>
                <a:lnTo>
                  <a:pt x="167807" y="10142"/>
                </a:lnTo>
                <a:lnTo>
                  <a:pt x="193624" y="10142"/>
                </a:lnTo>
                <a:lnTo>
                  <a:pt x="193624" y="36880"/>
                </a:lnTo>
                <a:close/>
              </a:path>
              <a:path w="629919" h="139064">
                <a:moveTo>
                  <a:pt x="208007" y="54030"/>
                </a:moveTo>
                <a:lnTo>
                  <a:pt x="155083" y="54030"/>
                </a:lnTo>
                <a:lnTo>
                  <a:pt x="155083" y="36880"/>
                </a:lnTo>
                <a:lnTo>
                  <a:pt x="208007" y="36880"/>
                </a:lnTo>
                <a:lnTo>
                  <a:pt x="208007" y="54030"/>
                </a:lnTo>
                <a:close/>
              </a:path>
              <a:path w="629919" h="139064">
                <a:moveTo>
                  <a:pt x="198603" y="138671"/>
                </a:moveTo>
                <a:lnTo>
                  <a:pt x="193070" y="138671"/>
                </a:lnTo>
                <a:lnTo>
                  <a:pt x="182018" y="137208"/>
                </a:lnTo>
                <a:lnTo>
                  <a:pt x="174123" y="132816"/>
                </a:lnTo>
                <a:lnTo>
                  <a:pt x="169386" y="125498"/>
                </a:lnTo>
                <a:lnTo>
                  <a:pt x="167840" y="115467"/>
                </a:lnTo>
                <a:lnTo>
                  <a:pt x="167807" y="54030"/>
                </a:lnTo>
                <a:lnTo>
                  <a:pt x="193624" y="54030"/>
                </a:lnTo>
                <a:lnTo>
                  <a:pt x="193501" y="112547"/>
                </a:lnTo>
                <a:lnTo>
                  <a:pt x="194013" y="115252"/>
                </a:lnTo>
                <a:lnTo>
                  <a:pt x="194054" y="115467"/>
                </a:lnTo>
                <a:lnTo>
                  <a:pt x="196513" y="118541"/>
                </a:lnTo>
                <a:lnTo>
                  <a:pt x="198391" y="119124"/>
                </a:lnTo>
                <a:lnTo>
                  <a:pt x="208007" y="119124"/>
                </a:lnTo>
                <a:lnTo>
                  <a:pt x="208007" y="136643"/>
                </a:lnTo>
                <a:lnTo>
                  <a:pt x="203581" y="137995"/>
                </a:lnTo>
                <a:lnTo>
                  <a:pt x="198603" y="138671"/>
                </a:lnTo>
                <a:close/>
              </a:path>
              <a:path w="629919" h="139064">
                <a:moveTo>
                  <a:pt x="208007" y="119124"/>
                </a:moveTo>
                <a:lnTo>
                  <a:pt x="203704" y="119124"/>
                </a:lnTo>
                <a:lnTo>
                  <a:pt x="205671" y="118940"/>
                </a:lnTo>
                <a:lnTo>
                  <a:pt x="208202" y="118541"/>
                </a:lnTo>
                <a:lnTo>
                  <a:pt x="208007" y="118541"/>
                </a:lnTo>
                <a:lnTo>
                  <a:pt x="208007" y="119124"/>
                </a:lnTo>
                <a:close/>
              </a:path>
              <a:path w="629919" h="139064">
                <a:moveTo>
                  <a:pt x="262960" y="138671"/>
                </a:moveTo>
                <a:lnTo>
                  <a:pt x="224327" y="117494"/>
                </a:lnTo>
                <a:lnTo>
                  <a:pt x="217412" y="87223"/>
                </a:lnTo>
                <a:lnTo>
                  <a:pt x="218230" y="75605"/>
                </a:lnTo>
                <a:lnTo>
                  <a:pt x="218253" y="75277"/>
                </a:lnTo>
                <a:lnTo>
                  <a:pt x="220506" y="65094"/>
                </a:lnTo>
                <a:lnTo>
                  <a:pt x="220593" y="64702"/>
                </a:lnTo>
                <a:lnTo>
                  <a:pt x="253313" y="34166"/>
                </a:lnTo>
                <a:lnTo>
                  <a:pt x="263513" y="33192"/>
                </a:lnTo>
                <a:lnTo>
                  <a:pt x="270906" y="33745"/>
                </a:lnTo>
                <a:lnTo>
                  <a:pt x="301527" y="52923"/>
                </a:lnTo>
                <a:lnTo>
                  <a:pt x="263144" y="52923"/>
                </a:lnTo>
                <a:lnTo>
                  <a:pt x="255491" y="54341"/>
                </a:lnTo>
                <a:lnTo>
                  <a:pt x="249683" y="58594"/>
                </a:lnTo>
                <a:lnTo>
                  <a:pt x="245718" y="65682"/>
                </a:lnTo>
                <a:lnTo>
                  <a:pt x="243667" y="75277"/>
                </a:lnTo>
                <a:lnTo>
                  <a:pt x="243597" y="75605"/>
                </a:lnTo>
                <a:lnTo>
                  <a:pt x="309269" y="75605"/>
                </a:lnTo>
                <a:lnTo>
                  <a:pt x="309856" y="80953"/>
                </a:lnTo>
                <a:lnTo>
                  <a:pt x="310120" y="87223"/>
                </a:lnTo>
                <a:lnTo>
                  <a:pt x="310106" y="91648"/>
                </a:lnTo>
                <a:lnTo>
                  <a:pt x="309983" y="92755"/>
                </a:lnTo>
                <a:lnTo>
                  <a:pt x="243228" y="92755"/>
                </a:lnTo>
                <a:lnTo>
                  <a:pt x="243351" y="97426"/>
                </a:lnTo>
                <a:lnTo>
                  <a:pt x="243689" y="101084"/>
                </a:lnTo>
                <a:lnTo>
                  <a:pt x="244796" y="106370"/>
                </a:lnTo>
                <a:lnTo>
                  <a:pt x="245687" y="108552"/>
                </a:lnTo>
                <a:lnTo>
                  <a:pt x="246916" y="110273"/>
                </a:lnTo>
                <a:lnTo>
                  <a:pt x="250727" y="115928"/>
                </a:lnTo>
                <a:lnTo>
                  <a:pt x="256383" y="118817"/>
                </a:lnTo>
                <a:lnTo>
                  <a:pt x="303026" y="118817"/>
                </a:lnTo>
                <a:lnTo>
                  <a:pt x="302537" y="119632"/>
                </a:lnTo>
                <a:lnTo>
                  <a:pt x="271148" y="138049"/>
                </a:lnTo>
                <a:lnTo>
                  <a:pt x="262960" y="138671"/>
                </a:lnTo>
                <a:close/>
              </a:path>
              <a:path w="629919" h="139064">
                <a:moveTo>
                  <a:pt x="309269" y="75605"/>
                </a:moveTo>
                <a:lnTo>
                  <a:pt x="283244" y="75605"/>
                </a:lnTo>
                <a:lnTo>
                  <a:pt x="282998" y="72286"/>
                </a:lnTo>
                <a:lnTo>
                  <a:pt x="282568" y="69520"/>
                </a:lnTo>
                <a:lnTo>
                  <a:pt x="266463" y="52923"/>
                </a:lnTo>
                <a:lnTo>
                  <a:pt x="301527" y="52923"/>
                </a:lnTo>
                <a:lnTo>
                  <a:pt x="309233" y="75277"/>
                </a:lnTo>
                <a:lnTo>
                  <a:pt x="309269" y="75605"/>
                </a:lnTo>
                <a:close/>
              </a:path>
              <a:path w="629919" h="139064">
                <a:moveTo>
                  <a:pt x="303026" y="118817"/>
                </a:moveTo>
                <a:lnTo>
                  <a:pt x="269130" y="118817"/>
                </a:lnTo>
                <a:lnTo>
                  <a:pt x="272764" y="117834"/>
                </a:lnTo>
                <a:lnTo>
                  <a:pt x="279535" y="113396"/>
                </a:lnTo>
                <a:lnTo>
                  <a:pt x="282040" y="110273"/>
                </a:lnTo>
                <a:lnTo>
                  <a:pt x="283625" y="106370"/>
                </a:lnTo>
                <a:lnTo>
                  <a:pt x="309073" y="106370"/>
                </a:lnTo>
                <a:lnTo>
                  <a:pt x="306277" y="113396"/>
                </a:lnTo>
                <a:lnTo>
                  <a:pt x="303026" y="118817"/>
                </a:lnTo>
                <a:close/>
              </a:path>
              <a:path w="629919" h="139064">
                <a:moveTo>
                  <a:pt x="384851" y="54399"/>
                </a:moveTo>
                <a:lnTo>
                  <a:pt x="354055" y="54399"/>
                </a:lnTo>
                <a:lnTo>
                  <a:pt x="356883" y="47637"/>
                </a:lnTo>
                <a:lnTo>
                  <a:pt x="360694" y="42412"/>
                </a:lnTo>
                <a:lnTo>
                  <a:pt x="370283" y="35036"/>
                </a:lnTo>
                <a:lnTo>
                  <a:pt x="375692" y="33192"/>
                </a:lnTo>
                <a:lnTo>
                  <a:pt x="384851" y="33192"/>
                </a:lnTo>
                <a:lnTo>
                  <a:pt x="384851" y="54399"/>
                </a:lnTo>
                <a:close/>
              </a:path>
              <a:path w="629919" h="139064">
                <a:moveTo>
                  <a:pt x="354055" y="134430"/>
                </a:moveTo>
                <a:lnTo>
                  <a:pt x="328239" y="134430"/>
                </a:lnTo>
                <a:lnTo>
                  <a:pt x="328239" y="34852"/>
                </a:lnTo>
                <a:lnTo>
                  <a:pt x="354055" y="34852"/>
                </a:lnTo>
                <a:lnTo>
                  <a:pt x="354055" y="54399"/>
                </a:lnTo>
                <a:lnTo>
                  <a:pt x="384851" y="54399"/>
                </a:lnTo>
                <a:lnTo>
                  <a:pt x="384851" y="58824"/>
                </a:lnTo>
                <a:lnTo>
                  <a:pt x="376737" y="58824"/>
                </a:lnTo>
                <a:lnTo>
                  <a:pt x="366814" y="60242"/>
                </a:lnTo>
                <a:lnTo>
                  <a:pt x="359726" y="64495"/>
                </a:lnTo>
                <a:lnTo>
                  <a:pt x="355473" y="71583"/>
                </a:lnTo>
                <a:lnTo>
                  <a:pt x="354055" y="81506"/>
                </a:lnTo>
                <a:lnTo>
                  <a:pt x="354055" y="134430"/>
                </a:lnTo>
                <a:close/>
              </a:path>
              <a:path w="629919" h="139064">
                <a:moveTo>
                  <a:pt x="384851" y="59562"/>
                </a:moveTo>
                <a:lnTo>
                  <a:pt x="379424" y="58824"/>
                </a:lnTo>
                <a:lnTo>
                  <a:pt x="384851" y="58824"/>
                </a:lnTo>
                <a:lnTo>
                  <a:pt x="384851" y="59562"/>
                </a:lnTo>
                <a:close/>
              </a:path>
              <a:path w="629919" h="139064">
                <a:moveTo>
                  <a:pt x="453080" y="134430"/>
                </a:moveTo>
                <a:lnTo>
                  <a:pt x="425973" y="134430"/>
                </a:lnTo>
                <a:lnTo>
                  <a:pt x="391120" y="34852"/>
                </a:lnTo>
                <a:lnTo>
                  <a:pt x="418412" y="34852"/>
                </a:lnTo>
                <a:lnTo>
                  <a:pt x="439987" y="107691"/>
                </a:lnTo>
                <a:lnTo>
                  <a:pt x="462290" y="107691"/>
                </a:lnTo>
                <a:lnTo>
                  <a:pt x="453080" y="134430"/>
                </a:lnTo>
                <a:close/>
              </a:path>
              <a:path w="629919" h="139064">
                <a:moveTo>
                  <a:pt x="462290" y="107691"/>
                </a:moveTo>
                <a:lnTo>
                  <a:pt x="439987" y="107691"/>
                </a:lnTo>
                <a:lnTo>
                  <a:pt x="460087" y="34852"/>
                </a:lnTo>
                <a:lnTo>
                  <a:pt x="487379" y="34852"/>
                </a:lnTo>
                <a:lnTo>
                  <a:pt x="462290" y="107691"/>
                </a:lnTo>
                <a:close/>
              </a:path>
              <a:path w="629919" h="139064">
                <a:moveTo>
                  <a:pt x="520388" y="67676"/>
                </a:moveTo>
                <a:lnTo>
                  <a:pt x="495493" y="67676"/>
                </a:lnTo>
                <a:lnTo>
                  <a:pt x="499054" y="52589"/>
                </a:lnTo>
                <a:lnTo>
                  <a:pt x="507341" y="41813"/>
                </a:lnTo>
                <a:lnTo>
                  <a:pt x="520353" y="35347"/>
                </a:lnTo>
                <a:lnTo>
                  <a:pt x="538090" y="33192"/>
                </a:lnTo>
                <a:lnTo>
                  <a:pt x="555851" y="35105"/>
                </a:lnTo>
                <a:lnTo>
                  <a:pt x="568563" y="40845"/>
                </a:lnTo>
                <a:lnTo>
                  <a:pt x="576227" y="50411"/>
                </a:lnTo>
                <a:lnTo>
                  <a:pt x="576910" y="53907"/>
                </a:lnTo>
                <a:lnTo>
                  <a:pt x="532374" y="53907"/>
                </a:lnTo>
                <a:lnTo>
                  <a:pt x="527887" y="54890"/>
                </a:lnTo>
                <a:lnTo>
                  <a:pt x="522477" y="59070"/>
                </a:lnTo>
                <a:lnTo>
                  <a:pt x="520879" y="62635"/>
                </a:lnTo>
                <a:lnTo>
                  <a:pt x="520412" y="67430"/>
                </a:lnTo>
                <a:lnTo>
                  <a:pt x="520388" y="67676"/>
                </a:lnTo>
                <a:close/>
              </a:path>
              <a:path w="629919" h="139064">
                <a:moveTo>
                  <a:pt x="523522" y="138671"/>
                </a:moveTo>
                <a:lnTo>
                  <a:pt x="519097" y="138671"/>
                </a:lnTo>
                <a:lnTo>
                  <a:pt x="514561" y="137784"/>
                </a:lnTo>
                <a:lnTo>
                  <a:pt x="514715" y="137784"/>
                </a:lnTo>
                <a:lnTo>
                  <a:pt x="508207" y="135122"/>
                </a:lnTo>
                <a:lnTo>
                  <a:pt x="493280" y="117403"/>
                </a:lnTo>
                <a:lnTo>
                  <a:pt x="493280" y="108798"/>
                </a:lnTo>
                <a:lnTo>
                  <a:pt x="522600" y="77449"/>
                </a:lnTo>
                <a:lnTo>
                  <a:pt x="537107" y="74990"/>
                </a:lnTo>
                <a:lnTo>
                  <a:pt x="540150" y="74499"/>
                </a:lnTo>
                <a:lnTo>
                  <a:pt x="553580" y="57349"/>
                </a:lnTo>
                <a:lnTo>
                  <a:pt x="548417" y="53907"/>
                </a:lnTo>
                <a:lnTo>
                  <a:pt x="576910" y="53907"/>
                </a:lnTo>
                <a:lnTo>
                  <a:pt x="578844" y="63803"/>
                </a:lnTo>
                <a:lnTo>
                  <a:pt x="578844" y="87407"/>
                </a:lnTo>
                <a:lnTo>
                  <a:pt x="553580" y="87407"/>
                </a:lnTo>
                <a:lnTo>
                  <a:pt x="552228" y="88145"/>
                </a:lnTo>
                <a:lnTo>
                  <a:pt x="550876" y="88698"/>
                </a:lnTo>
                <a:lnTo>
                  <a:pt x="548171" y="89435"/>
                </a:lnTo>
                <a:lnTo>
                  <a:pt x="545897" y="89927"/>
                </a:lnTo>
                <a:lnTo>
                  <a:pt x="533849" y="92201"/>
                </a:lnTo>
                <a:lnTo>
                  <a:pt x="528563" y="93308"/>
                </a:lnTo>
                <a:lnTo>
                  <a:pt x="524782" y="94906"/>
                </a:lnTo>
                <a:lnTo>
                  <a:pt x="520234" y="99086"/>
                </a:lnTo>
                <a:lnTo>
                  <a:pt x="519144" y="101913"/>
                </a:lnTo>
                <a:lnTo>
                  <a:pt x="519097" y="109535"/>
                </a:lnTo>
                <a:lnTo>
                  <a:pt x="520326" y="112455"/>
                </a:lnTo>
                <a:lnTo>
                  <a:pt x="525244" y="116758"/>
                </a:lnTo>
                <a:lnTo>
                  <a:pt x="528686" y="117834"/>
                </a:lnTo>
                <a:lnTo>
                  <a:pt x="578844" y="117834"/>
                </a:lnTo>
                <a:lnTo>
                  <a:pt x="578844" y="121583"/>
                </a:lnTo>
                <a:lnTo>
                  <a:pt x="579274" y="123704"/>
                </a:lnTo>
                <a:lnTo>
                  <a:pt x="579526" y="124226"/>
                </a:lnTo>
                <a:lnTo>
                  <a:pt x="579645" y="124472"/>
                </a:lnTo>
                <a:lnTo>
                  <a:pt x="553765" y="124472"/>
                </a:lnTo>
                <a:lnTo>
                  <a:pt x="546757" y="130684"/>
                </a:lnTo>
                <a:lnTo>
                  <a:pt x="539381" y="135122"/>
                </a:lnTo>
                <a:lnTo>
                  <a:pt x="531636" y="137784"/>
                </a:lnTo>
                <a:lnTo>
                  <a:pt x="523522" y="138671"/>
                </a:lnTo>
                <a:close/>
              </a:path>
              <a:path w="629919" h="139064">
                <a:moveTo>
                  <a:pt x="578844" y="117834"/>
                </a:moveTo>
                <a:lnTo>
                  <a:pt x="539750" y="117834"/>
                </a:lnTo>
                <a:lnTo>
                  <a:pt x="544821" y="115805"/>
                </a:lnTo>
                <a:lnTo>
                  <a:pt x="551828" y="107691"/>
                </a:lnTo>
                <a:lnTo>
                  <a:pt x="553580" y="101913"/>
                </a:lnTo>
                <a:lnTo>
                  <a:pt x="553580" y="87407"/>
                </a:lnTo>
                <a:lnTo>
                  <a:pt x="578844" y="87407"/>
                </a:lnTo>
                <a:lnTo>
                  <a:pt x="578844" y="117834"/>
                </a:lnTo>
                <a:close/>
              </a:path>
              <a:path w="629919" h="139064">
                <a:moveTo>
                  <a:pt x="584745" y="134430"/>
                </a:moveTo>
                <a:lnTo>
                  <a:pt x="556715" y="134430"/>
                </a:lnTo>
                <a:lnTo>
                  <a:pt x="555486" y="133078"/>
                </a:lnTo>
                <a:lnTo>
                  <a:pt x="553765" y="124472"/>
                </a:lnTo>
                <a:lnTo>
                  <a:pt x="579645" y="124472"/>
                </a:lnTo>
                <a:lnTo>
                  <a:pt x="580995" y="127269"/>
                </a:lnTo>
                <a:lnTo>
                  <a:pt x="582532" y="129205"/>
                </a:lnTo>
                <a:lnTo>
                  <a:pt x="584745" y="131295"/>
                </a:lnTo>
                <a:lnTo>
                  <a:pt x="584745" y="134430"/>
                </a:lnTo>
                <a:close/>
              </a:path>
              <a:path w="629919" h="139064">
                <a:moveTo>
                  <a:pt x="629555" y="134430"/>
                </a:moveTo>
                <a:lnTo>
                  <a:pt x="603738" y="134430"/>
                </a:lnTo>
                <a:lnTo>
                  <a:pt x="603738" y="0"/>
                </a:lnTo>
                <a:lnTo>
                  <a:pt x="629555" y="0"/>
                </a:lnTo>
                <a:lnTo>
                  <a:pt x="62955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1640" y="2227232"/>
            <a:ext cx="4649378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809" y="2448148"/>
            <a:ext cx="3860681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736740"/>
            <a:ext cx="113039" cy="1067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3107" y="2724569"/>
            <a:ext cx="629920" cy="139065"/>
          </a:xfrm>
          <a:custGeom>
            <a:avLst/>
            <a:gdLst/>
            <a:ahLst/>
            <a:cxnLst/>
            <a:rect l="l" t="t" r="r" b="b"/>
            <a:pathLst>
              <a:path w="629919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27660" y="0"/>
                </a:lnTo>
                <a:lnTo>
                  <a:pt x="27660" y="134430"/>
                </a:lnTo>
                <a:close/>
              </a:path>
              <a:path w="629919" h="139064">
                <a:moveTo>
                  <a:pt x="136672" y="49235"/>
                </a:moveTo>
                <a:lnTo>
                  <a:pt x="77449" y="49235"/>
                </a:lnTo>
                <a:lnTo>
                  <a:pt x="81137" y="43703"/>
                </a:lnTo>
                <a:lnTo>
                  <a:pt x="85379" y="39646"/>
                </a:lnTo>
                <a:lnTo>
                  <a:pt x="94968" y="34483"/>
                </a:lnTo>
                <a:lnTo>
                  <a:pt x="100684" y="33192"/>
                </a:lnTo>
                <a:lnTo>
                  <a:pt x="107323" y="33192"/>
                </a:lnTo>
                <a:lnTo>
                  <a:pt x="136672" y="49235"/>
                </a:lnTo>
                <a:close/>
              </a:path>
              <a:path w="629919" h="139064">
                <a:moveTo>
                  <a:pt x="77449" y="134430"/>
                </a:moveTo>
                <a:lnTo>
                  <a:pt x="51633" y="134430"/>
                </a:lnTo>
                <a:lnTo>
                  <a:pt x="51633" y="34852"/>
                </a:lnTo>
                <a:lnTo>
                  <a:pt x="77449" y="34852"/>
                </a:lnTo>
                <a:lnTo>
                  <a:pt x="77449" y="49235"/>
                </a:lnTo>
                <a:lnTo>
                  <a:pt x="136672" y="49235"/>
                </a:lnTo>
                <a:lnTo>
                  <a:pt x="138418" y="53016"/>
                </a:lnTo>
                <a:lnTo>
                  <a:pt x="138934" y="55136"/>
                </a:lnTo>
                <a:lnTo>
                  <a:pt x="92242" y="55136"/>
                </a:lnTo>
                <a:lnTo>
                  <a:pt x="86854" y="57042"/>
                </a:lnTo>
                <a:lnTo>
                  <a:pt x="79478" y="63926"/>
                </a:lnTo>
                <a:lnTo>
                  <a:pt x="77572" y="68659"/>
                </a:lnTo>
                <a:lnTo>
                  <a:pt x="77449" y="134430"/>
                </a:lnTo>
                <a:close/>
              </a:path>
              <a:path w="629919" h="139064">
                <a:moveTo>
                  <a:pt x="140700" y="134430"/>
                </a:moveTo>
                <a:lnTo>
                  <a:pt x="114883" y="134430"/>
                </a:lnTo>
                <a:lnTo>
                  <a:pt x="114883" y="61099"/>
                </a:lnTo>
                <a:lnTo>
                  <a:pt x="109351" y="55136"/>
                </a:lnTo>
                <a:lnTo>
                  <a:pt x="138934" y="55136"/>
                </a:lnTo>
                <a:lnTo>
                  <a:pt x="140083" y="59862"/>
                </a:lnTo>
                <a:lnTo>
                  <a:pt x="140700" y="67676"/>
                </a:lnTo>
                <a:lnTo>
                  <a:pt x="140700" y="134430"/>
                </a:lnTo>
                <a:close/>
              </a:path>
              <a:path w="629919" h="139064">
                <a:moveTo>
                  <a:pt x="193624" y="36880"/>
                </a:moveTo>
                <a:lnTo>
                  <a:pt x="167807" y="36880"/>
                </a:lnTo>
                <a:lnTo>
                  <a:pt x="167807" y="10142"/>
                </a:lnTo>
                <a:lnTo>
                  <a:pt x="193624" y="10142"/>
                </a:lnTo>
                <a:lnTo>
                  <a:pt x="193624" y="36880"/>
                </a:lnTo>
                <a:close/>
              </a:path>
              <a:path w="629919" h="139064">
                <a:moveTo>
                  <a:pt x="208007" y="54030"/>
                </a:moveTo>
                <a:lnTo>
                  <a:pt x="155083" y="54030"/>
                </a:lnTo>
                <a:lnTo>
                  <a:pt x="155083" y="36880"/>
                </a:lnTo>
                <a:lnTo>
                  <a:pt x="208007" y="36880"/>
                </a:lnTo>
                <a:lnTo>
                  <a:pt x="208007" y="54030"/>
                </a:lnTo>
                <a:close/>
              </a:path>
              <a:path w="629919" h="139064">
                <a:moveTo>
                  <a:pt x="198603" y="138671"/>
                </a:moveTo>
                <a:lnTo>
                  <a:pt x="193070" y="138671"/>
                </a:lnTo>
                <a:lnTo>
                  <a:pt x="182018" y="137208"/>
                </a:lnTo>
                <a:lnTo>
                  <a:pt x="174123" y="132816"/>
                </a:lnTo>
                <a:lnTo>
                  <a:pt x="169386" y="125498"/>
                </a:lnTo>
                <a:lnTo>
                  <a:pt x="167840" y="115467"/>
                </a:lnTo>
                <a:lnTo>
                  <a:pt x="167807" y="54030"/>
                </a:lnTo>
                <a:lnTo>
                  <a:pt x="193624" y="54030"/>
                </a:lnTo>
                <a:lnTo>
                  <a:pt x="193501" y="112547"/>
                </a:lnTo>
                <a:lnTo>
                  <a:pt x="194013" y="115252"/>
                </a:lnTo>
                <a:lnTo>
                  <a:pt x="194054" y="115467"/>
                </a:lnTo>
                <a:lnTo>
                  <a:pt x="196513" y="118541"/>
                </a:lnTo>
                <a:lnTo>
                  <a:pt x="198391" y="119124"/>
                </a:lnTo>
                <a:lnTo>
                  <a:pt x="208007" y="119124"/>
                </a:lnTo>
                <a:lnTo>
                  <a:pt x="208007" y="136643"/>
                </a:lnTo>
                <a:lnTo>
                  <a:pt x="203581" y="137995"/>
                </a:lnTo>
                <a:lnTo>
                  <a:pt x="198603" y="138671"/>
                </a:lnTo>
                <a:close/>
              </a:path>
              <a:path w="629919" h="139064">
                <a:moveTo>
                  <a:pt x="208007" y="119124"/>
                </a:moveTo>
                <a:lnTo>
                  <a:pt x="203704" y="119124"/>
                </a:lnTo>
                <a:lnTo>
                  <a:pt x="205671" y="118940"/>
                </a:lnTo>
                <a:lnTo>
                  <a:pt x="208202" y="118541"/>
                </a:lnTo>
                <a:lnTo>
                  <a:pt x="208007" y="118541"/>
                </a:lnTo>
                <a:lnTo>
                  <a:pt x="208007" y="119124"/>
                </a:lnTo>
                <a:close/>
              </a:path>
              <a:path w="629919" h="139064">
                <a:moveTo>
                  <a:pt x="262960" y="138671"/>
                </a:moveTo>
                <a:lnTo>
                  <a:pt x="224327" y="117494"/>
                </a:lnTo>
                <a:lnTo>
                  <a:pt x="217412" y="87223"/>
                </a:lnTo>
                <a:lnTo>
                  <a:pt x="218230" y="75605"/>
                </a:lnTo>
                <a:lnTo>
                  <a:pt x="218253" y="75277"/>
                </a:lnTo>
                <a:lnTo>
                  <a:pt x="220506" y="65094"/>
                </a:lnTo>
                <a:lnTo>
                  <a:pt x="220593" y="64702"/>
                </a:lnTo>
                <a:lnTo>
                  <a:pt x="253313" y="34166"/>
                </a:lnTo>
                <a:lnTo>
                  <a:pt x="263513" y="33192"/>
                </a:lnTo>
                <a:lnTo>
                  <a:pt x="270906" y="33745"/>
                </a:lnTo>
                <a:lnTo>
                  <a:pt x="301527" y="52923"/>
                </a:lnTo>
                <a:lnTo>
                  <a:pt x="263144" y="52923"/>
                </a:lnTo>
                <a:lnTo>
                  <a:pt x="255491" y="54341"/>
                </a:lnTo>
                <a:lnTo>
                  <a:pt x="249683" y="58594"/>
                </a:lnTo>
                <a:lnTo>
                  <a:pt x="245718" y="65682"/>
                </a:lnTo>
                <a:lnTo>
                  <a:pt x="243667" y="75277"/>
                </a:lnTo>
                <a:lnTo>
                  <a:pt x="243597" y="75605"/>
                </a:lnTo>
                <a:lnTo>
                  <a:pt x="309269" y="75605"/>
                </a:lnTo>
                <a:lnTo>
                  <a:pt x="309856" y="80953"/>
                </a:lnTo>
                <a:lnTo>
                  <a:pt x="310120" y="87223"/>
                </a:lnTo>
                <a:lnTo>
                  <a:pt x="310106" y="91648"/>
                </a:lnTo>
                <a:lnTo>
                  <a:pt x="309983" y="92755"/>
                </a:lnTo>
                <a:lnTo>
                  <a:pt x="243228" y="92755"/>
                </a:lnTo>
                <a:lnTo>
                  <a:pt x="243351" y="97426"/>
                </a:lnTo>
                <a:lnTo>
                  <a:pt x="243689" y="101084"/>
                </a:lnTo>
                <a:lnTo>
                  <a:pt x="244796" y="106370"/>
                </a:lnTo>
                <a:lnTo>
                  <a:pt x="245687" y="108552"/>
                </a:lnTo>
                <a:lnTo>
                  <a:pt x="246916" y="110273"/>
                </a:lnTo>
                <a:lnTo>
                  <a:pt x="250727" y="115928"/>
                </a:lnTo>
                <a:lnTo>
                  <a:pt x="256383" y="118817"/>
                </a:lnTo>
                <a:lnTo>
                  <a:pt x="303026" y="118817"/>
                </a:lnTo>
                <a:lnTo>
                  <a:pt x="302537" y="119632"/>
                </a:lnTo>
                <a:lnTo>
                  <a:pt x="271148" y="138049"/>
                </a:lnTo>
                <a:lnTo>
                  <a:pt x="262960" y="138671"/>
                </a:lnTo>
                <a:close/>
              </a:path>
              <a:path w="629919" h="139064">
                <a:moveTo>
                  <a:pt x="309269" y="75605"/>
                </a:moveTo>
                <a:lnTo>
                  <a:pt x="283244" y="75605"/>
                </a:lnTo>
                <a:lnTo>
                  <a:pt x="282998" y="72286"/>
                </a:lnTo>
                <a:lnTo>
                  <a:pt x="282568" y="69520"/>
                </a:lnTo>
                <a:lnTo>
                  <a:pt x="266463" y="52923"/>
                </a:lnTo>
                <a:lnTo>
                  <a:pt x="301527" y="52923"/>
                </a:lnTo>
                <a:lnTo>
                  <a:pt x="309233" y="75277"/>
                </a:lnTo>
                <a:lnTo>
                  <a:pt x="309269" y="75605"/>
                </a:lnTo>
                <a:close/>
              </a:path>
              <a:path w="629919" h="139064">
                <a:moveTo>
                  <a:pt x="303026" y="118817"/>
                </a:moveTo>
                <a:lnTo>
                  <a:pt x="269130" y="118817"/>
                </a:lnTo>
                <a:lnTo>
                  <a:pt x="272764" y="117834"/>
                </a:lnTo>
                <a:lnTo>
                  <a:pt x="279535" y="113396"/>
                </a:lnTo>
                <a:lnTo>
                  <a:pt x="282040" y="110273"/>
                </a:lnTo>
                <a:lnTo>
                  <a:pt x="283625" y="106370"/>
                </a:lnTo>
                <a:lnTo>
                  <a:pt x="309073" y="106370"/>
                </a:lnTo>
                <a:lnTo>
                  <a:pt x="306277" y="113396"/>
                </a:lnTo>
                <a:lnTo>
                  <a:pt x="303026" y="118817"/>
                </a:lnTo>
                <a:close/>
              </a:path>
              <a:path w="629919" h="139064">
                <a:moveTo>
                  <a:pt x="384851" y="54399"/>
                </a:moveTo>
                <a:lnTo>
                  <a:pt x="354055" y="54399"/>
                </a:lnTo>
                <a:lnTo>
                  <a:pt x="356883" y="47637"/>
                </a:lnTo>
                <a:lnTo>
                  <a:pt x="360694" y="42412"/>
                </a:lnTo>
                <a:lnTo>
                  <a:pt x="370283" y="35036"/>
                </a:lnTo>
                <a:lnTo>
                  <a:pt x="375692" y="33192"/>
                </a:lnTo>
                <a:lnTo>
                  <a:pt x="384851" y="33192"/>
                </a:lnTo>
                <a:lnTo>
                  <a:pt x="384851" y="54399"/>
                </a:lnTo>
                <a:close/>
              </a:path>
              <a:path w="629919" h="139064">
                <a:moveTo>
                  <a:pt x="354055" y="134430"/>
                </a:moveTo>
                <a:lnTo>
                  <a:pt x="328239" y="134430"/>
                </a:lnTo>
                <a:lnTo>
                  <a:pt x="328239" y="34852"/>
                </a:lnTo>
                <a:lnTo>
                  <a:pt x="354055" y="34852"/>
                </a:lnTo>
                <a:lnTo>
                  <a:pt x="354055" y="54399"/>
                </a:lnTo>
                <a:lnTo>
                  <a:pt x="384851" y="54399"/>
                </a:lnTo>
                <a:lnTo>
                  <a:pt x="384851" y="58824"/>
                </a:lnTo>
                <a:lnTo>
                  <a:pt x="376737" y="58824"/>
                </a:lnTo>
                <a:lnTo>
                  <a:pt x="366814" y="60242"/>
                </a:lnTo>
                <a:lnTo>
                  <a:pt x="359726" y="64495"/>
                </a:lnTo>
                <a:lnTo>
                  <a:pt x="355473" y="71583"/>
                </a:lnTo>
                <a:lnTo>
                  <a:pt x="354055" y="81506"/>
                </a:lnTo>
                <a:lnTo>
                  <a:pt x="354055" y="134430"/>
                </a:lnTo>
                <a:close/>
              </a:path>
              <a:path w="629919" h="139064">
                <a:moveTo>
                  <a:pt x="384851" y="59562"/>
                </a:moveTo>
                <a:lnTo>
                  <a:pt x="379424" y="58824"/>
                </a:lnTo>
                <a:lnTo>
                  <a:pt x="384851" y="58824"/>
                </a:lnTo>
                <a:lnTo>
                  <a:pt x="384851" y="59562"/>
                </a:lnTo>
                <a:close/>
              </a:path>
              <a:path w="629919" h="139064">
                <a:moveTo>
                  <a:pt x="453080" y="134430"/>
                </a:moveTo>
                <a:lnTo>
                  <a:pt x="425973" y="134430"/>
                </a:lnTo>
                <a:lnTo>
                  <a:pt x="391120" y="34852"/>
                </a:lnTo>
                <a:lnTo>
                  <a:pt x="418412" y="34852"/>
                </a:lnTo>
                <a:lnTo>
                  <a:pt x="439987" y="107691"/>
                </a:lnTo>
                <a:lnTo>
                  <a:pt x="462290" y="107691"/>
                </a:lnTo>
                <a:lnTo>
                  <a:pt x="453080" y="134430"/>
                </a:lnTo>
                <a:close/>
              </a:path>
              <a:path w="629919" h="139064">
                <a:moveTo>
                  <a:pt x="462290" y="107691"/>
                </a:moveTo>
                <a:lnTo>
                  <a:pt x="439987" y="107691"/>
                </a:lnTo>
                <a:lnTo>
                  <a:pt x="460087" y="34852"/>
                </a:lnTo>
                <a:lnTo>
                  <a:pt x="487379" y="34852"/>
                </a:lnTo>
                <a:lnTo>
                  <a:pt x="462290" y="107691"/>
                </a:lnTo>
                <a:close/>
              </a:path>
              <a:path w="629919" h="139064">
                <a:moveTo>
                  <a:pt x="520388" y="67676"/>
                </a:moveTo>
                <a:lnTo>
                  <a:pt x="495493" y="67676"/>
                </a:lnTo>
                <a:lnTo>
                  <a:pt x="499054" y="52589"/>
                </a:lnTo>
                <a:lnTo>
                  <a:pt x="507341" y="41813"/>
                </a:lnTo>
                <a:lnTo>
                  <a:pt x="520353" y="35347"/>
                </a:lnTo>
                <a:lnTo>
                  <a:pt x="538090" y="33192"/>
                </a:lnTo>
                <a:lnTo>
                  <a:pt x="555851" y="35105"/>
                </a:lnTo>
                <a:lnTo>
                  <a:pt x="568563" y="40845"/>
                </a:lnTo>
                <a:lnTo>
                  <a:pt x="576227" y="50411"/>
                </a:lnTo>
                <a:lnTo>
                  <a:pt x="576910" y="53907"/>
                </a:lnTo>
                <a:lnTo>
                  <a:pt x="532374" y="53907"/>
                </a:lnTo>
                <a:lnTo>
                  <a:pt x="527887" y="54890"/>
                </a:lnTo>
                <a:lnTo>
                  <a:pt x="522477" y="59070"/>
                </a:lnTo>
                <a:lnTo>
                  <a:pt x="520879" y="62635"/>
                </a:lnTo>
                <a:lnTo>
                  <a:pt x="520412" y="67430"/>
                </a:lnTo>
                <a:lnTo>
                  <a:pt x="520388" y="67676"/>
                </a:lnTo>
                <a:close/>
              </a:path>
              <a:path w="629919" h="139064">
                <a:moveTo>
                  <a:pt x="523522" y="138671"/>
                </a:moveTo>
                <a:lnTo>
                  <a:pt x="519097" y="138671"/>
                </a:lnTo>
                <a:lnTo>
                  <a:pt x="514561" y="137784"/>
                </a:lnTo>
                <a:lnTo>
                  <a:pt x="514715" y="137784"/>
                </a:lnTo>
                <a:lnTo>
                  <a:pt x="508207" y="135122"/>
                </a:lnTo>
                <a:lnTo>
                  <a:pt x="493280" y="117403"/>
                </a:lnTo>
                <a:lnTo>
                  <a:pt x="493280" y="108798"/>
                </a:lnTo>
                <a:lnTo>
                  <a:pt x="522600" y="77449"/>
                </a:lnTo>
                <a:lnTo>
                  <a:pt x="537107" y="74990"/>
                </a:lnTo>
                <a:lnTo>
                  <a:pt x="540150" y="74499"/>
                </a:lnTo>
                <a:lnTo>
                  <a:pt x="553580" y="57349"/>
                </a:lnTo>
                <a:lnTo>
                  <a:pt x="548417" y="53907"/>
                </a:lnTo>
                <a:lnTo>
                  <a:pt x="576910" y="53907"/>
                </a:lnTo>
                <a:lnTo>
                  <a:pt x="578844" y="63803"/>
                </a:lnTo>
                <a:lnTo>
                  <a:pt x="578844" y="87407"/>
                </a:lnTo>
                <a:lnTo>
                  <a:pt x="553580" y="87407"/>
                </a:lnTo>
                <a:lnTo>
                  <a:pt x="552228" y="88145"/>
                </a:lnTo>
                <a:lnTo>
                  <a:pt x="550876" y="88698"/>
                </a:lnTo>
                <a:lnTo>
                  <a:pt x="548171" y="89435"/>
                </a:lnTo>
                <a:lnTo>
                  <a:pt x="545897" y="89927"/>
                </a:lnTo>
                <a:lnTo>
                  <a:pt x="533849" y="92201"/>
                </a:lnTo>
                <a:lnTo>
                  <a:pt x="528563" y="93308"/>
                </a:lnTo>
                <a:lnTo>
                  <a:pt x="524782" y="94906"/>
                </a:lnTo>
                <a:lnTo>
                  <a:pt x="520234" y="99086"/>
                </a:lnTo>
                <a:lnTo>
                  <a:pt x="519144" y="101913"/>
                </a:lnTo>
                <a:lnTo>
                  <a:pt x="519097" y="109535"/>
                </a:lnTo>
                <a:lnTo>
                  <a:pt x="520326" y="112455"/>
                </a:lnTo>
                <a:lnTo>
                  <a:pt x="525244" y="116758"/>
                </a:lnTo>
                <a:lnTo>
                  <a:pt x="528686" y="117834"/>
                </a:lnTo>
                <a:lnTo>
                  <a:pt x="578844" y="117834"/>
                </a:lnTo>
                <a:lnTo>
                  <a:pt x="578844" y="121583"/>
                </a:lnTo>
                <a:lnTo>
                  <a:pt x="579274" y="123704"/>
                </a:lnTo>
                <a:lnTo>
                  <a:pt x="579526" y="124226"/>
                </a:lnTo>
                <a:lnTo>
                  <a:pt x="579645" y="124472"/>
                </a:lnTo>
                <a:lnTo>
                  <a:pt x="553765" y="124472"/>
                </a:lnTo>
                <a:lnTo>
                  <a:pt x="546757" y="130684"/>
                </a:lnTo>
                <a:lnTo>
                  <a:pt x="539381" y="135122"/>
                </a:lnTo>
                <a:lnTo>
                  <a:pt x="531636" y="137784"/>
                </a:lnTo>
                <a:lnTo>
                  <a:pt x="523522" y="138671"/>
                </a:lnTo>
                <a:close/>
              </a:path>
              <a:path w="629919" h="139064">
                <a:moveTo>
                  <a:pt x="578844" y="117834"/>
                </a:moveTo>
                <a:lnTo>
                  <a:pt x="539750" y="117834"/>
                </a:lnTo>
                <a:lnTo>
                  <a:pt x="544821" y="115805"/>
                </a:lnTo>
                <a:lnTo>
                  <a:pt x="551828" y="107691"/>
                </a:lnTo>
                <a:lnTo>
                  <a:pt x="553580" y="101913"/>
                </a:lnTo>
                <a:lnTo>
                  <a:pt x="553580" y="87407"/>
                </a:lnTo>
                <a:lnTo>
                  <a:pt x="578844" y="87407"/>
                </a:lnTo>
                <a:lnTo>
                  <a:pt x="578844" y="117834"/>
                </a:lnTo>
                <a:close/>
              </a:path>
              <a:path w="629919" h="139064">
                <a:moveTo>
                  <a:pt x="584745" y="134430"/>
                </a:moveTo>
                <a:lnTo>
                  <a:pt x="556715" y="134430"/>
                </a:lnTo>
                <a:lnTo>
                  <a:pt x="555486" y="133078"/>
                </a:lnTo>
                <a:lnTo>
                  <a:pt x="553765" y="124472"/>
                </a:lnTo>
                <a:lnTo>
                  <a:pt x="579645" y="124472"/>
                </a:lnTo>
                <a:lnTo>
                  <a:pt x="580995" y="127269"/>
                </a:lnTo>
                <a:lnTo>
                  <a:pt x="582532" y="129205"/>
                </a:lnTo>
                <a:lnTo>
                  <a:pt x="584745" y="131295"/>
                </a:lnTo>
                <a:lnTo>
                  <a:pt x="584745" y="134430"/>
                </a:lnTo>
                <a:close/>
              </a:path>
              <a:path w="629919" h="139064">
                <a:moveTo>
                  <a:pt x="629555" y="134430"/>
                </a:moveTo>
                <a:lnTo>
                  <a:pt x="603738" y="134430"/>
                </a:lnTo>
                <a:lnTo>
                  <a:pt x="603738" y="0"/>
                </a:lnTo>
                <a:lnTo>
                  <a:pt x="629555" y="0"/>
                </a:lnTo>
                <a:lnTo>
                  <a:pt x="62955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1640" y="2945485"/>
            <a:ext cx="2107676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1640" y="2227232"/>
            <a:ext cx="4649378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809" y="2448148"/>
            <a:ext cx="3860681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736740"/>
            <a:ext cx="113039" cy="1067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3107" y="2724569"/>
            <a:ext cx="629920" cy="139065"/>
          </a:xfrm>
          <a:custGeom>
            <a:avLst/>
            <a:gdLst/>
            <a:ahLst/>
            <a:cxnLst/>
            <a:rect l="l" t="t" r="r" b="b"/>
            <a:pathLst>
              <a:path w="629919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27660" y="0"/>
                </a:lnTo>
                <a:lnTo>
                  <a:pt x="27660" y="134430"/>
                </a:lnTo>
                <a:close/>
              </a:path>
              <a:path w="629919" h="139064">
                <a:moveTo>
                  <a:pt x="136672" y="49235"/>
                </a:moveTo>
                <a:lnTo>
                  <a:pt x="77449" y="49235"/>
                </a:lnTo>
                <a:lnTo>
                  <a:pt x="81137" y="43703"/>
                </a:lnTo>
                <a:lnTo>
                  <a:pt x="85379" y="39646"/>
                </a:lnTo>
                <a:lnTo>
                  <a:pt x="94968" y="34483"/>
                </a:lnTo>
                <a:lnTo>
                  <a:pt x="100684" y="33192"/>
                </a:lnTo>
                <a:lnTo>
                  <a:pt x="107323" y="33192"/>
                </a:lnTo>
                <a:lnTo>
                  <a:pt x="136672" y="49235"/>
                </a:lnTo>
                <a:close/>
              </a:path>
              <a:path w="629919" h="139064">
                <a:moveTo>
                  <a:pt x="77449" y="134430"/>
                </a:moveTo>
                <a:lnTo>
                  <a:pt x="51633" y="134430"/>
                </a:lnTo>
                <a:lnTo>
                  <a:pt x="51633" y="34852"/>
                </a:lnTo>
                <a:lnTo>
                  <a:pt x="77449" y="34852"/>
                </a:lnTo>
                <a:lnTo>
                  <a:pt x="77449" y="49235"/>
                </a:lnTo>
                <a:lnTo>
                  <a:pt x="136672" y="49235"/>
                </a:lnTo>
                <a:lnTo>
                  <a:pt x="138418" y="53016"/>
                </a:lnTo>
                <a:lnTo>
                  <a:pt x="138934" y="55136"/>
                </a:lnTo>
                <a:lnTo>
                  <a:pt x="92242" y="55136"/>
                </a:lnTo>
                <a:lnTo>
                  <a:pt x="86854" y="57042"/>
                </a:lnTo>
                <a:lnTo>
                  <a:pt x="79478" y="63926"/>
                </a:lnTo>
                <a:lnTo>
                  <a:pt x="77572" y="68659"/>
                </a:lnTo>
                <a:lnTo>
                  <a:pt x="77449" y="134430"/>
                </a:lnTo>
                <a:close/>
              </a:path>
              <a:path w="629919" h="139064">
                <a:moveTo>
                  <a:pt x="140700" y="134430"/>
                </a:moveTo>
                <a:lnTo>
                  <a:pt x="114883" y="134430"/>
                </a:lnTo>
                <a:lnTo>
                  <a:pt x="114883" y="61099"/>
                </a:lnTo>
                <a:lnTo>
                  <a:pt x="109351" y="55136"/>
                </a:lnTo>
                <a:lnTo>
                  <a:pt x="138934" y="55136"/>
                </a:lnTo>
                <a:lnTo>
                  <a:pt x="140083" y="59862"/>
                </a:lnTo>
                <a:lnTo>
                  <a:pt x="140700" y="67676"/>
                </a:lnTo>
                <a:lnTo>
                  <a:pt x="140700" y="134430"/>
                </a:lnTo>
                <a:close/>
              </a:path>
              <a:path w="629919" h="139064">
                <a:moveTo>
                  <a:pt x="193624" y="36880"/>
                </a:moveTo>
                <a:lnTo>
                  <a:pt x="167807" y="36880"/>
                </a:lnTo>
                <a:lnTo>
                  <a:pt x="167807" y="10142"/>
                </a:lnTo>
                <a:lnTo>
                  <a:pt x="193624" y="10142"/>
                </a:lnTo>
                <a:lnTo>
                  <a:pt x="193624" y="36880"/>
                </a:lnTo>
                <a:close/>
              </a:path>
              <a:path w="629919" h="139064">
                <a:moveTo>
                  <a:pt x="208007" y="54030"/>
                </a:moveTo>
                <a:lnTo>
                  <a:pt x="155083" y="54030"/>
                </a:lnTo>
                <a:lnTo>
                  <a:pt x="155083" y="36880"/>
                </a:lnTo>
                <a:lnTo>
                  <a:pt x="208007" y="36880"/>
                </a:lnTo>
                <a:lnTo>
                  <a:pt x="208007" y="54030"/>
                </a:lnTo>
                <a:close/>
              </a:path>
              <a:path w="629919" h="139064">
                <a:moveTo>
                  <a:pt x="198603" y="138671"/>
                </a:moveTo>
                <a:lnTo>
                  <a:pt x="193070" y="138671"/>
                </a:lnTo>
                <a:lnTo>
                  <a:pt x="182018" y="137208"/>
                </a:lnTo>
                <a:lnTo>
                  <a:pt x="174123" y="132816"/>
                </a:lnTo>
                <a:lnTo>
                  <a:pt x="169386" y="125498"/>
                </a:lnTo>
                <a:lnTo>
                  <a:pt x="167840" y="115467"/>
                </a:lnTo>
                <a:lnTo>
                  <a:pt x="167807" y="54030"/>
                </a:lnTo>
                <a:lnTo>
                  <a:pt x="193624" y="54030"/>
                </a:lnTo>
                <a:lnTo>
                  <a:pt x="193501" y="112547"/>
                </a:lnTo>
                <a:lnTo>
                  <a:pt x="194013" y="115252"/>
                </a:lnTo>
                <a:lnTo>
                  <a:pt x="194054" y="115467"/>
                </a:lnTo>
                <a:lnTo>
                  <a:pt x="196513" y="118541"/>
                </a:lnTo>
                <a:lnTo>
                  <a:pt x="198391" y="119124"/>
                </a:lnTo>
                <a:lnTo>
                  <a:pt x="208007" y="119124"/>
                </a:lnTo>
                <a:lnTo>
                  <a:pt x="208007" y="136643"/>
                </a:lnTo>
                <a:lnTo>
                  <a:pt x="203581" y="137995"/>
                </a:lnTo>
                <a:lnTo>
                  <a:pt x="198603" y="138671"/>
                </a:lnTo>
                <a:close/>
              </a:path>
              <a:path w="629919" h="139064">
                <a:moveTo>
                  <a:pt x="208007" y="119124"/>
                </a:moveTo>
                <a:lnTo>
                  <a:pt x="203704" y="119124"/>
                </a:lnTo>
                <a:lnTo>
                  <a:pt x="205671" y="118940"/>
                </a:lnTo>
                <a:lnTo>
                  <a:pt x="208202" y="118541"/>
                </a:lnTo>
                <a:lnTo>
                  <a:pt x="208007" y="118541"/>
                </a:lnTo>
                <a:lnTo>
                  <a:pt x="208007" y="119124"/>
                </a:lnTo>
                <a:close/>
              </a:path>
              <a:path w="629919" h="139064">
                <a:moveTo>
                  <a:pt x="262960" y="138671"/>
                </a:moveTo>
                <a:lnTo>
                  <a:pt x="224327" y="117494"/>
                </a:lnTo>
                <a:lnTo>
                  <a:pt x="217412" y="87223"/>
                </a:lnTo>
                <a:lnTo>
                  <a:pt x="218230" y="75605"/>
                </a:lnTo>
                <a:lnTo>
                  <a:pt x="218253" y="75277"/>
                </a:lnTo>
                <a:lnTo>
                  <a:pt x="220506" y="65094"/>
                </a:lnTo>
                <a:lnTo>
                  <a:pt x="220593" y="64702"/>
                </a:lnTo>
                <a:lnTo>
                  <a:pt x="253313" y="34166"/>
                </a:lnTo>
                <a:lnTo>
                  <a:pt x="263513" y="33192"/>
                </a:lnTo>
                <a:lnTo>
                  <a:pt x="270906" y="33745"/>
                </a:lnTo>
                <a:lnTo>
                  <a:pt x="301527" y="52923"/>
                </a:lnTo>
                <a:lnTo>
                  <a:pt x="263144" y="52923"/>
                </a:lnTo>
                <a:lnTo>
                  <a:pt x="255491" y="54341"/>
                </a:lnTo>
                <a:lnTo>
                  <a:pt x="249683" y="58594"/>
                </a:lnTo>
                <a:lnTo>
                  <a:pt x="245718" y="65682"/>
                </a:lnTo>
                <a:lnTo>
                  <a:pt x="243667" y="75277"/>
                </a:lnTo>
                <a:lnTo>
                  <a:pt x="243597" y="75605"/>
                </a:lnTo>
                <a:lnTo>
                  <a:pt x="309269" y="75605"/>
                </a:lnTo>
                <a:lnTo>
                  <a:pt x="309856" y="80953"/>
                </a:lnTo>
                <a:lnTo>
                  <a:pt x="310120" y="87223"/>
                </a:lnTo>
                <a:lnTo>
                  <a:pt x="310106" y="91648"/>
                </a:lnTo>
                <a:lnTo>
                  <a:pt x="309983" y="92755"/>
                </a:lnTo>
                <a:lnTo>
                  <a:pt x="243228" y="92755"/>
                </a:lnTo>
                <a:lnTo>
                  <a:pt x="243351" y="97426"/>
                </a:lnTo>
                <a:lnTo>
                  <a:pt x="243689" y="101084"/>
                </a:lnTo>
                <a:lnTo>
                  <a:pt x="244796" y="106370"/>
                </a:lnTo>
                <a:lnTo>
                  <a:pt x="245687" y="108552"/>
                </a:lnTo>
                <a:lnTo>
                  <a:pt x="246916" y="110273"/>
                </a:lnTo>
                <a:lnTo>
                  <a:pt x="250727" y="115928"/>
                </a:lnTo>
                <a:lnTo>
                  <a:pt x="256383" y="118817"/>
                </a:lnTo>
                <a:lnTo>
                  <a:pt x="303026" y="118817"/>
                </a:lnTo>
                <a:lnTo>
                  <a:pt x="302537" y="119632"/>
                </a:lnTo>
                <a:lnTo>
                  <a:pt x="271148" y="138049"/>
                </a:lnTo>
                <a:lnTo>
                  <a:pt x="262960" y="138671"/>
                </a:lnTo>
                <a:close/>
              </a:path>
              <a:path w="629919" h="139064">
                <a:moveTo>
                  <a:pt x="309269" y="75605"/>
                </a:moveTo>
                <a:lnTo>
                  <a:pt x="283244" y="75605"/>
                </a:lnTo>
                <a:lnTo>
                  <a:pt x="282998" y="72286"/>
                </a:lnTo>
                <a:lnTo>
                  <a:pt x="282568" y="69520"/>
                </a:lnTo>
                <a:lnTo>
                  <a:pt x="266463" y="52923"/>
                </a:lnTo>
                <a:lnTo>
                  <a:pt x="301527" y="52923"/>
                </a:lnTo>
                <a:lnTo>
                  <a:pt x="309233" y="75277"/>
                </a:lnTo>
                <a:lnTo>
                  <a:pt x="309269" y="75605"/>
                </a:lnTo>
                <a:close/>
              </a:path>
              <a:path w="629919" h="139064">
                <a:moveTo>
                  <a:pt x="303026" y="118817"/>
                </a:moveTo>
                <a:lnTo>
                  <a:pt x="269130" y="118817"/>
                </a:lnTo>
                <a:lnTo>
                  <a:pt x="272764" y="117834"/>
                </a:lnTo>
                <a:lnTo>
                  <a:pt x="279535" y="113396"/>
                </a:lnTo>
                <a:lnTo>
                  <a:pt x="282040" y="110273"/>
                </a:lnTo>
                <a:lnTo>
                  <a:pt x="283625" y="106370"/>
                </a:lnTo>
                <a:lnTo>
                  <a:pt x="309073" y="106370"/>
                </a:lnTo>
                <a:lnTo>
                  <a:pt x="306277" y="113396"/>
                </a:lnTo>
                <a:lnTo>
                  <a:pt x="303026" y="118817"/>
                </a:lnTo>
                <a:close/>
              </a:path>
              <a:path w="629919" h="139064">
                <a:moveTo>
                  <a:pt x="384851" y="54399"/>
                </a:moveTo>
                <a:lnTo>
                  <a:pt x="354055" y="54399"/>
                </a:lnTo>
                <a:lnTo>
                  <a:pt x="356883" y="47637"/>
                </a:lnTo>
                <a:lnTo>
                  <a:pt x="360694" y="42412"/>
                </a:lnTo>
                <a:lnTo>
                  <a:pt x="370283" y="35036"/>
                </a:lnTo>
                <a:lnTo>
                  <a:pt x="375692" y="33192"/>
                </a:lnTo>
                <a:lnTo>
                  <a:pt x="384851" y="33192"/>
                </a:lnTo>
                <a:lnTo>
                  <a:pt x="384851" y="54399"/>
                </a:lnTo>
                <a:close/>
              </a:path>
              <a:path w="629919" h="139064">
                <a:moveTo>
                  <a:pt x="354055" y="134430"/>
                </a:moveTo>
                <a:lnTo>
                  <a:pt x="328239" y="134430"/>
                </a:lnTo>
                <a:lnTo>
                  <a:pt x="328239" y="34852"/>
                </a:lnTo>
                <a:lnTo>
                  <a:pt x="354055" y="34852"/>
                </a:lnTo>
                <a:lnTo>
                  <a:pt x="354055" y="54399"/>
                </a:lnTo>
                <a:lnTo>
                  <a:pt x="384851" y="54399"/>
                </a:lnTo>
                <a:lnTo>
                  <a:pt x="384851" y="58824"/>
                </a:lnTo>
                <a:lnTo>
                  <a:pt x="376737" y="58824"/>
                </a:lnTo>
                <a:lnTo>
                  <a:pt x="366814" y="60242"/>
                </a:lnTo>
                <a:lnTo>
                  <a:pt x="359726" y="64495"/>
                </a:lnTo>
                <a:lnTo>
                  <a:pt x="355473" y="71583"/>
                </a:lnTo>
                <a:lnTo>
                  <a:pt x="354055" y="81506"/>
                </a:lnTo>
                <a:lnTo>
                  <a:pt x="354055" y="134430"/>
                </a:lnTo>
                <a:close/>
              </a:path>
              <a:path w="629919" h="139064">
                <a:moveTo>
                  <a:pt x="384851" y="59562"/>
                </a:moveTo>
                <a:lnTo>
                  <a:pt x="379424" y="58824"/>
                </a:lnTo>
                <a:lnTo>
                  <a:pt x="384851" y="58824"/>
                </a:lnTo>
                <a:lnTo>
                  <a:pt x="384851" y="59562"/>
                </a:lnTo>
                <a:close/>
              </a:path>
              <a:path w="629919" h="139064">
                <a:moveTo>
                  <a:pt x="453080" y="134430"/>
                </a:moveTo>
                <a:lnTo>
                  <a:pt x="425973" y="134430"/>
                </a:lnTo>
                <a:lnTo>
                  <a:pt x="391120" y="34852"/>
                </a:lnTo>
                <a:lnTo>
                  <a:pt x="418412" y="34852"/>
                </a:lnTo>
                <a:lnTo>
                  <a:pt x="439987" y="107691"/>
                </a:lnTo>
                <a:lnTo>
                  <a:pt x="462290" y="107691"/>
                </a:lnTo>
                <a:lnTo>
                  <a:pt x="453080" y="134430"/>
                </a:lnTo>
                <a:close/>
              </a:path>
              <a:path w="629919" h="139064">
                <a:moveTo>
                  <a:pt x="462290" y="107691"/>
                </a:moveTo>
                <a:lnTo>
                  <a:pt x="439987" y="107691"/>
                </a:lnTo>
                <a:lnTo>
                  <a:pt x="460087" y="34852"/>
                </a:lnTo>
                <a:lnTo>
                  <a:pt x="487379" y="34852"/>
                </a:lnTo>
                <a:lnTo>
                  <a:pt x="462290" y="107691"/>
                </a:lnTo>
                <a:close/>
              </a:path>
              <a:path w="629919" h="139064">
                <a:moveTo>
                  <a:pt x="520388" y="67676"/>
                </a:moveTo>
                <a:lnTo>
                  <a:pt x="495493" y="67676"/>
                </a:lnTo>
                <a:lnTo>
                  <a:pt x="499054" y="52589"/>
                </a:lnTo>
                <a:lnTo>
                  <a:pt x="507341" y="41813"/>
                </a:lnTo>
                <a:lnTo>
                  <a:pt x="520353" y="35347"/>
                </a:lnTo>
                <a:lnTo>
                  <a:pt x="538090" y="33192"/>
                </a:lnTo>
                <a:lnTo>
                  <a:pt x="555851" y="35105"/>
                </a:lnTo>
                <a:lnTo>
                  <a:pt x="568563" y="40845"/>
                </a:lnTo>
                <a:lnTo>
                  <a:pt x="576227" y="50411"/>
                </a:lnTo>
                <a:lnTo>
                  <a:pt x="576910" y="53907"/>
                </a:lnTo>
                <a:lnTo>
                  <a:pt x="532374" y="53907"/>
                </a:lnTo>
                <a:lnTo>
                  <a:pt x="527887" y="54890"/>
                </a:lnTo>
                <a:lnTo>
                  <a:pt x="522477" y="59070"/>
                </a:lnTo>
                <a:lnTo>
                  <a:pt x="520879" y="62635"/>
                </a:lnTo>
                <a:lnTo>
                  <a:pt x="520412" y="67430"/>
                </a:lnTo>
                <a:lnTo>
                  <a:pt x="520388" y="67676"/>
                </a:lnTo>
                <a:close/>
              </a:path>
              <a:path w="629919" h="139064">
                <a:moveTo>
                  <a:pt x="523522" y="138671"/>
                </a:moveTo>
                <a:lnTo>
                  <a:pt x="519097" y="138671"/>
                </a:lnTo>
                <a:lnTo>
                  <a:pt x="514561" y="137784"/>
                </a:lnTo>
                <a:lnTo>
                  <a:pt x="514715" y="137784"/>
                </a:lnTo>
                <a:lnTo>
                  <a:pt x="508207" y="135122"/>
                </a:lnTo>
                <a:lnTo>
                  <a:pt x="493280" y="117403"/>
                </a:lnTo>
                <a:lnTo>
                  <a:pt x="493280" y="108798"/>
                </a:lnTo>
                <a:lnTo>
                  <a:pt x="522600" y="77449"/>
                </a:lnTo>
                <a:lnTo>
                  <a:pt x="537107" y="74990"/>
                </a:lnTo>
                <a:lnTo>
                  <a:pt x="540150" y="74499"/>
                </a:lnTo>
                <a:lnTo>
                  <a:pt x="553580" y="57349"/>
                </a:lnTo>
                <a:lnTo>
                  <a:pt x="548417" y="53907"/>
                </a:lnTo>
                <a:lnTo>
                  <a:pt x="576910" y="53907"/>
                </a:lnTo>
                <a:lnTo>
                  <a:pt x="578844" y="63803"/>
                </a:lnTo>
                <a:lnTo>
                  <a:pt x="578844" y="87407"/>
                </a:lnTo>
                <a:lnTo>
                  <a:pt x="553580" y="87407"/>
                </a:lnTo>
                <a:lnTo>
                  <a:pt x="552228" y="88145"/>
                </a:lnTo>
                <a:lnTo>
                  <a:pt x="550876" y="88698"/>
                </a:lnTo>
                <a:lnTo>
                  <a:pt x="548171" y="89435"/>
                </a:lnTo>
                <a:lnTo>
                  <a:pt x="545897" y="89927"/>
                </a:lnTo>
                <a:lnTo>
                  <a:pt x="533849" y="92201"/>
                </a:lnTo>
                <a:lnTo>
                  <a:pt x="528563" y="93308"/>
                </a:lnTo>
                <a:lnTo>
                  <a:pt x="524782" y="94906"/>
                </a:lnTo>
                <a:lnTo>
                  <a:pt x="520234" y="99086"/>
                </a:lnTo>
                <a:lnTo>
                  <a:pt x="519144" y="101913"/>
                </a:lnTo>
                <a:lnTo>
                  <a:pt x="519097" y="109535"/>
                </a:lnTo>
                <a:lnTo>
                  <a:pt x="520326" y="112455"/>
                </a:lnTo>
                <a:lnTo>
                  <a:pt x="525244" y="116758"/>
                </a:lnTo>
                <a:lnTo>
                  <a:pt x="528686" y="117834"/>
                </a:lnTo>
                <a:lnTo>
                  <a:pt x="578844" y="117834"/>
                </a:lnTo>
                <a:lnTo>
                  <a:pt x="578844" y="121583"/>
                </a:lnTo>
                <a:lnTo>
                  <a:pt x="579274" y="123704"/>
                </a:lnTo>
                <a:lnTo>
                  <a:pt x="579526" y="124226"/>
                </a:lnTo>
                <a:lnTo>
                  <a:pt x="579645" y="124472"/>
                </a:lnTo>
                <a:lnTo>
                  <a:pt x="553765" y="124472"/>
                </a:lnTo>
                <a:lnTo>
                  <a:pt x="546757" y="130684"/>
                </a:lnTo>
                <a:lnTo>
                  <a:pt x="539381" y="135122"/>
                </a:lnTo>
                <a:lnTo>
                  <a:pt x="531636" y="137784"/>
                </a:lnTo>
                <a:lnTo>
                  <a:pt x="523522" y="138671"/>
                </a:lnTo>
                <a:close/>
              </a:path>
              <a:path w="629919" h="139064">
                <a:moveTo>
                  <a:pt x="578844" y="117834"/>
                </a:moveTo>
                <a:lnTo>
                  <a:pt x="539750" y="117834"/>
                </a:lnTo>
                <a:lnTo>
                  <a:pt x="544821" y="115805"/>
                </a:lnTo>
                <a:lnTo>
                  <a:pt x="551828" y="107691"/>
                </a:lnTo>
                <a:lnTo>
                  <a:pt x="553580" y="101913"/>
                </a:lnTo>
                <a:lnTo>
                  <a:pt x="553580" y="87407"/>
                </a:lnTo>
                <a:lnTo>
                  <a:pt x="578844" y="87407"/>
                </a:lnTo>
                <a:lnTo>
                  <a:pt x="578844" y="117834"/>
                </a:lnTo>
                <a:close/>
              </a:path>
              <a:path w="629919" h="139064">
                <a:moveTo>
                  <a:pt x="584745" y="134430"/>
                </a:moveTo>
                <a:lnTo>
                  <a:pt x="556715" y="134430"/>
                </a:lnTo>
                <a:lnTo>
                  <a:pt x="555486" y="133078"/>
                </a:lnTo>
                <a:lnTo>
                  <a:pt x="553765" y="124472"/>
                </a:lnTo>
                <a:lnTo>
                  <a:pt x="579645" y="124472"/>
                </a:lnTo>
                <a:lnTo>
                  <a:pt x="580995" y="127269"/>
                </a:lnTo>
                <a:lnTo>
                  <a:pt x="582532" y="129205"/>
                </a:lnTo>
                <a:lnTo>
                  <a:pt x="584745" y="131295"/>
                </a:lnTo>
                <a:lnTo>
                  <a:pt x="584745" y="134430"/>
                </a:lnTo>
                <a:close/>
              </a:path>
              <a:path w="629919" h="139064">
                <a:moveTo>
                  <a:pt x="629555" y="134430"/>
                </a:moveTo>
                <a:lnTo>
                  <a:pt x="603738" y="134430"/>
                </a:lnTo>
                <a:lnTo>
                  <a:pt x="603738" y="0"/>
                </a:lnTo>
                <a:lnTo>
                  <a:pt x="629555" y="0"/>
                </a:lnTo>
                <a:lnTo>
                  <a:pt x="62955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1640" y="2945485"/>
            <a:ext cx="2107676" cy="1746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3235184"/>
            <a:ext cx="113039" cy="10676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06241" y="3223014"/>
            <a:ext cx="438784" cy="139065"/>
          </a:xfrm>
          <a:custGeom>
            <a:avLst/>
            <a:gdLst/>
            <a:ahLst/>
            <a:cxnLst/>
            <a:rect l="l" t="t" r="r" b="b"/>
            <a:pathLst>
              <a:path w="438785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72101" y="0"/>
                </a:lnTo>
                <a:lnTo>
                  <a:pt x="80088" y="507"/>
                </a:lnTo>
                <a:lnTo>
                  <a:pt x="106274" y="23050"/>
                </a:lnTo>
                <a:lnTo>
                  <a:pt x="27660" y="23050"/>
                </a:lnTo>
                <a:lnTo>
                  <a:pt x="27660" y="58087"/>
                </a:lnTo>
                <a:lnTo>
                  <a:pt x="101412" y="58087"/>
                </a:lnTo>
                <a:lnTo>
                  <a:pt x="95486" y="64195"/>
                </a:lnTo>
                <a:lnTo>
                  <a:pt x="85563" y="69520"/>
                </a:lnTo>
                <a:lnTo>
                  <a:pt x="89866" y="71241"/>
                </a:lnTo>
                <a:lnTo>
                  <a:pt x="93216" y="72962"/>
                </a:lnTo>
                <a:lnTo>
                  <a:pt x="98010" y="76404"/>
                </a:lnTo>
                <a:lnTo>
                  <a:pt x="99793" y="78801"/>
                </a:lnTo>
                <a:lnTo>
                  <a:pt x="100680" y="81137"/>
                </a:lnTo>
                <a:lnTo>
                  <a:pt x="27660" y="81137"/>
                </a:lnTo>
                <a:lnTo>
                  <a:pt x="27660" y="134430"/>
                </a:lnTo>
                <a:close/>
              </a:path>
              <a:path w="438785" h="139064">
                <a:moveTo>
                  <a:pt x="101412" y="58087"/>
                </a:moveTo>
                <a:lnTo>
                  <a:pt x="64971" y="58087"/>
                </a:lnTo>
                <a:lnTo>
                  <a:pt x="68045" y="57810"/>
                </a:lnTo>
                <a:lnTo>
                  <a:pt x="72470" y="56704"/>
                </a:lnTo>
                <a:lnTo>
                  <a:pt x="74253" y="55812"/>
                </a:lnTo>
                <a:lnTo>
                  <a:pt x="78801" y="51633"/>
                </a:lnTo>
                <a:lnTo>
                  <a:pt x="80461" y="46838"/>
                </a:lnTo>
                <a:lnTo>
                  <a:pt x="80584" y="33930"/>
                </a:lnTo>
                <a:lnTo>
                  <a:pt x="78924" y="29381"/>
                </a:lnTo>
                <a:lnTo>
                  <a:pt x="74007" y="25201"/>
                </a:lnTo>
                <a:lnTo>
                  <a:pt x="72132" y="24279"/>
                </a:lnTo>
                <a:lnTo>
                  <a:pt x="67829" y="23296"/>
                </a:lnTo>
                <a:lnTo>
                  <a:pt x="64848" y="23050"/>
                </a:lnTo>
                <a:lnTo>
                  <a:pt x="106274" y="23050"/>
                </a:lnTo>
                <a:lnTo>
                  <a:pt x="107353" y="25878"/>
                </a:lnTo>
                <a:lnTo>
                  <a:pt x="108245" y="30918"/>
                </a:lnTo>
                <a:lnTo>
                  <a:pt x="108245" y="36327"/>
                </a:lnTo>
                <a:lnTo>
                  <a:pt x="106923" y="46838"/>
                </a:lnTo>
                <a:lnTo>
                  <a:pt x="106827" y="47599"/>
                </a:lnTo>
                <a:lnTo>
                  <a:pt x="102659" y="56704"/>
                </a:lnTo>
                <a:lnTo>
                  <a:pt x="102574" y="56888"/>
                </a:lnTo>
                <a:lnTo>
                  <a:pt x="101412" y="58087"/>
                </a:lnTo>
                <a:close/>
              </a:path>
              <a:path w="438785" h="139064">
                <a:moveTo>
                  <a:pt x="110089" y="134430"/>
                </a:moveTo>
                <a:lnTo>
                  <a:pt x="80400" y="134430"/>
                </a:lnTo>
                <a:lnTo>
                  <a:pt x="78679" y="131480"/>
                </a:lnTo>
                <a:lnTo>
                  <a:pt x="77531" y="128345"/>
                </a:lnTo>
                <a:lnTo>
                  <a:pt x="76435" y="122013"/>
                </a:lnTo>
                <a:lnTo>
                  <a:pt x="76158" y="117403"/>
                </a:lnTo>
                <a:lnTo>
                  <a:pt x="76220" y="106216"/>
                </a:lnTo>
                <a:lnTo>
                  <a:pt x="76343" y="102528"/>
                </a:lnTo>
                <a:lnTo>
                  <a:pt x="76430" y="100776"/>
                </a:lnTo>
                <a:lnTo>
                  <a:pt x="76527" y="91648"/>
                </a:lnTo>
                <a:lnTo>
                  <a:pt x="75144" y="87591"/>
                </a:lnTo>
                <a:lnTo>
                  <a:pt x="69612" y="82428"/>
                </a:lnTo>
                <a:lnTo>
                  <a:pt x="65279" y="81137"/>
                </a:lnTo>
                <a:lnTo>
                  <a:pt x="100680" y="81137"/>
                </a:lnTo>
                <a:lnTo>
                  <a:pt x="103982" y="106216"/>
                </a:lnTo>
                <a:lnTo>
                  <a:pt x="104065" y="108552"/>
                </a:lnTo>
                <a:lnTo>
                  <a:pt x="110089" y="129451"/>
                </a:lnTo>
                <a:lnTo>
                  <a:pt x="110089" y="134430"/>
                </a:lnTo>
                <a:close/>
              </a:path>
              <a:path w="438785" h="139064">
                <a:moveTo>
                  <a:pt x="150289" y="67676"/>
                </a:moveTo>
                <a:lnTo>
                  <a:pt x="125394" y="67676"/>
                </a:lnTo>
                <a:lnTo>
                  <a:pt x="128956" y="52589"/>
                </a:lnTo>
                <a:lnTo>
                  <a:pt x="137242" y="41813"/>
                </a:lnTo>
                <a:lnTo>
                  <a:pt x="150254" y="35347"/>
                </a:lnTo>
                <a:lnTo>
                  <a:pt x="167992" y="33192"/>
                </a:lnTo>
                <a:lnTo>
                  <a:pt x="185752" y="35105"/>
                </a:lnTo>
                <a:lnTo>
                  <a:pt x="198464" y="40845"/>
                </a:lnTo>
                <a:lnTo>
                  <a:pt x="206129" y="50411"/>
                </a:lnTo>
                <a:lnTo>
                  <a:pt x="206812" y="53907"/>
                </a:lnTo>
                <a:lnTo>
                  <a:pt x="162275" y="53907"/>
                </a:lnTo>
                <a:lnTo>
                  <a:pt x="157788" y="54890"/>
                </a:lnTo>
                <a:lnTo>
                  <a:pt x="152379" y="59070"/>
                </a:lnTo>
                <a:lnTo>
                  <a:pt x="150780" y="62635"/>
                </a:lnTo>
                <a:lnTo>
                  <a:pt x="150313" y="67430"/>
                </a:lnTo>
                <a:lnTo>
                  <a:pt x="150289" y="67676"/>
                </a:lnTo>
                <a:close/>
              </a:path>
              <a:path w="438785" h="139064">
                <a:moveTo>
                  <a:pt x="153424" y="138671"/>
                </a:moveTo>
                <a:lnTo>
                  <a:pt x="148998" y="138671"/>
                </a:lnTo>
                <a:lnTo>
                  <a:pt x="144462" y="137784"/>
                </a:lnTo>
                <a:lnTo>
                  <a:pt x="144616" y="137784"/>
                </a:lnTo>
                <a:lnTo>
                  <a:pt x="138108" y="135122"/>
                </a:lnTo>
                <a:lnTo>
                  <a:pt x="123181" y="117403"/>
                </a:lnTo>
                <a:lnTo>
                  <a:pt x="123181" y="108798"/>
                </a:lnTo>
                <a:lnTo>
                  <a:pt x="152502" y="77449"/>
                </a:lnTo>
                <a:lnTo>
                  <a:pt x="167008" y="74990"/>
                </a:lnTo>
                <a:lnTo>
                  <a:pt x="170051" y="74499"/>
                </a:lnTo>
                <a:lnTo>
                  <a:pt x="183481" y="57349"/>
                </a:lnTo>
                <a:lnTo>
                  <a:pt x="178318" y="53907"/>
                </a:lnTo>
                <a:lnTo>
                  <a:pt x="206812" y="53907"/>
                </a:lnTo>
                <a:lnTo>
                  <a:pt x="208745" y="63803"/>
                </a:lnTo>
                <a:lnTo>
                  <a:pt x="208745" y="87407"/>
                </a:lnTo>
                <a:lnTo>
                  <a:pt x="183481" y="87407"/>
                </a:lnTo>
                <a:lnTo>
                  <a:pt x="182129" y="88145"/>
                </a:lnTo>
                <a:lnTo>
                  <a:pt x="180777" y="88698"/>
                </a:lnTo>
                <a:lnTo>
                  <a:pt x="178072" y="89435"/>
                </a:lnTo>
                <a:lnTo>
                  <a:pt x="175798" y="89927"/>
                </a:lnTo>
                <a:lnTo>
                  <a:pt x="163750" y="92201"/>
                </a:lnTo>
                <a:lnTo>
                  <a:pt x="158464" y="93308"/>
                </a:lnTo>
                <a:lnTo>
                  <a:pt x="154684" y="94906"/>
                </a:lnTo>
                <a:lnTo>
                  <a:pt x="150135" y="99086"/>
                </a:lnTo>
                <a:lnTo>
                  <a:pt x="149045" y="101913"/>
                </a:lnTo>
                <a:lnTo>
                  <a:pt x="148998" y="109535"/>
                </a:lnTo>
                <a:lnTo>
                  <a:pt x="150227" y="112455"/>
                </a:lnTo>
                <a:lnTo>
                  <a:pt x="155145" y="116758"/>
                </a:lnTo>
                <a:lnTo>
                  <a:pt x="158587" y="117834"/>
                </a:lnTo>
                <a:lnTo>
                  <a:pt x="208745" y="117834"/>
                </a:lnTo>
                <a:lnTo>
                  <a:pt x="208745" y="121583"/>
                </a:lnTo>
                <a:lnTo>
                  <a:pt x="209175" y="123704"/>
                </a:lnTo>
                <a:lnTo>
                  <a:pt x="209427" y="124226"/>
                </a:lnTo>
                <a:lnTo>
                  <a:pt x="209546" y="124472"/>
                </a:lnTo>
                <a:lnTo>
                  <a:pt x="183666" y="124472"/>
                </a:lnTo>
                <a:lnTo>
                  <a:pt x="176659" y="130684"/>
                </a:lnTo>
                <a:lnTo>
                  <a:pt x="169282" y="135122"/>
                </a:lnTo>
                <a:lnTo>
                  <a:pt x="161537" y="137784"/>
                </a:lnTo>
                <a:lnTo>
                  <a:pt x="153424" y="138671"/>
                </a:lnTo>
                <a:close/>
              </a:path>
              <a:path w="438785" h="139064">
                <a:moveTo>
                  <a:pt x="208745" y="117834"/>
                </a:moveTo>
                <a:lnTo>
                  <a:pt x="169651" y="117834"/>
                </a:lnTo>
                <a:lnTo>
                  <a:pt x="174722" y="115805"/>
                </a:lnTo>
                <a:lnTo>
                  <a:pt x="181730" y="107691"/>
                </a:lnTo>
                <a:lnTo>
                  <a:pt x="183481" y="101913"/>
                </a:lnTo>
                <a:lnTo>
                  <a:pt x="183481" y="87407"/>
                </a:lnTo>
                <a:lnTo>
                  <a:pt x="208745" y="87407"/>
                </a:lnTo>
                <a:lnTo>
                  <a:pt x="208745" y="117834"/>
                </a:lnTo>
                <a:close/>
              </a:path>
              <a:path w="438785" h="139064">
                <a:moveTo>
                  <a:pt x="214646" y="134430"/>
                </a:moveTo>
                <a:lnTo>
                  <a:pt x="186616" y="134430"/>
                </a:lnTo>
                <a:lnTo>
                  <a:pt x="185387" y="133078"/>
                </a:lnTo>
                <a:lnTo>
                  <a:pt x="183666" y="124472"/>
                </a:lnTo>
                <a:lnTo>
                  <a:pt x="209546" y="124472"/>
                </a:lnTo>
                <a:lnTo>
                  <a:pt x="210896" y="127269"/>
                </a:lnTo>
                <a:lnTo>
                  <a:pt x="212433" y="129205"/>
                </a:lnTo>
                <a:lnTo>
                  <a:pt x="214646" y="131295"/>
                </a:lnTo>
                <a:lnTo>
                  <a:pt x="214646" y="134430"/>
                </a:lnTo>
                <a:close/>
              </a:path>
              <a:path w="438785" h="139064">
                <a:moveTo>
                  <a:pt x="260562" y="36880"/>
                </a:moveTo>
                <a:lnTo>
                  <a:pt x="234746" y="36880"/>
                </a:lnTo>
                <a:lnTo>
                  <a:pt x="234746" y="10142"/>
                </a:lnTo>
                <a:lnTo>
                  <a:pt x="260562" y="10142"/>
                </a:lnTo>
                <a:lnTo>
                  <a:pt x="260562" y="36880"/>
                </a:lnTo>
                <a:close/>
              </a:path>
              <a:path w="438785" h="139064">
                <a:moveTo>
                  <a:pt x="274946" y="54030"/>
                </a:moveTo>
                <a:lnTo>
                  <a:pt x="222022" y="54030"/>
                </a:lnTo>
                <a:lnTo>
                  <a:pt x="222022" y="36880"/>
                </a:lnTo>
                <a:lnTo>
                  <a:pt x="274946" y="36880"/>
                </a:lnTo>
                <a:lnTo>
                  <a:pt x="274946" y="54030"/>
                </a:lnTo>
                <a:close/>
              </a:path>
              <a:path w="438785" h="139064">
                <a:moveTo>
                  <a:pt x="265541" y="138671"/>
                </a:moveTo>
                <a:lnTo>
                  <a:pt x="260009" y="138671"/>
                </a:lnTo>
                <a:lnTo>
                  <a:pt x="248956" y="137208"/>
                </a:lnTo>
                <a:lnTo>
                  <a:pt x="241062" y="132816"/>
                </a:lnTo>
                <a:lnTo>
                  <a:pt x="236325" y="125498"/>
                </a:lnTo>
                <a:lnTo>
                  <a:pt x="234779" y="115467"/>
                </a:lnTo>
                <a:lnTo>
                  <a:pt x="234746" y="54030"/>
                </a:lnTo>
                <a:lnTo>
                  <a:pt x="260562" y="54030"/>
                </a:lnTo>
                <a:lnTo>
                  <a:pt x="260439" y="112547"/>
                </a:lnTo>
                <a:lnTo>
                  <a:pt x="260952" y="115252"/>
                </a:lnTo>
                <a:lnTo>
                  <a:pt x="260993" y="115467"/>
                </a:lnTo>
                <a:lnTo>
                  <a:pt x="263451" y="118541"/>
                </a:lnTo>
                <a:lnTo>
                  <a:pt x="265330" y="119124"/>
                </a:lnTo>
                <a:lnTo>
                  <a:pt x="274946" y="119124"/>
                </a:lnTo>
                <a:lnTo>
                  <a:pt x="274946" y="136643"/>
                </a:lnTo>
                <a:lnTo>
                  <a:pt x="270520" y="137995"/>
                </a:lnTo>
                <a:lnTo>
                  <a:pt x="265541" y="138671"/>
                </a:lnTo>
                <a:close/>
              </a:path>
              <a:path w="438785" h="139064">
                <a:moveTo>
                  <a:pt x="274946" y="119124"/>
                </a:moveTo>
                <a:lnTo>
                  <a:pt x="270643" y="119124"/>
                </a:lnTo>
                <a:lnTo>
                  <a:pt x="272610" y="118940"/>
                </a:lnTo>
                <a:lnTo>
                  <a:pt x="275141" y="118541"/>
                </a:lnTo>
                <a:lnTo>
                  <a:pt x="274946" y="118541"/>
                </a:lnTo>
                <a:lnTo>
                  <a:pt x="274946" y="119124"/>
                </a:lnTo>
                <a:close/>
              </a:path>
              <a:path w="438785" h="139064">
                <a:moveTo>
                  <a:pt x="320309" y="23050"/>
                </a:moveTo>
                <a:lnTo>
                  <a:pt x="294493" y="23050"/>
                </a:lnTo>
                <a:lnTo>
                  <a:pt x="294493" y="0"/>
                </a:lnTo>
                <a:lnTo>
                  <a:pt x="320309" y="0"/>
                </a:lnTo>
                <a:lnTo>
                  <a:pt x="320309" y="23050"/>
                </a:lnTo>
                <a:close/>
              </a:path>
              <a:path w="438785" h="139064">
                <a:moveTo>
                  <a:pt x="320309" y="134430"/>
                </a:moveTo>
                <a:lnTo>
                  <a:pt x="294493" y="134430"/>
                </a:lnTo>
                <a:lnTo>
                  <a:pt x="294493" y="34852"/>
                </a:lnTo>
                <a:lnTo>
                  <a:pt x="320309" y="34852"/>
                </a:lnTo>
                <a:lnTo>
                  <a:pt x="320309" y="134430"/>
                </a:lnTo>
                <a:close/>
              </a:path>
              <a:path w="438785" h="139064">
                <a:moveTo>
                  <a:pt x="389461" y="138671"/>
                </a:moveTo>
                <a:lnTo>
                  <a:pt x="353318" y="124657"/>
                </a:lnTo>
                <a:lnTo>
                  <a:pt x="341211" y="98102"/>
                </a:lnTo>
                <a:lnTo>
                  <a:pt x="341112" y="97688"/>
                </a:lnTo>
                <a:lnTo>
                  <a:pt x="340281" y="86669"/>
                </a:lnTo>
                <a:lnTo>
                  <a:pt x="340225" y="85932"/>
                </a:lnTo>
                <a:lnTo>
                  <a:pt x="341081" y="74666"/>
                </a:lnTo>
                <a:lnTo>
                  <a:pt x="341112" y="74251"/>
                </a:lnTo>
                <a:lnTo>
                  <a:pt x="360406" y="41197"/>
                </a:lnTo>
                <a:lnTo>
                  <a:pt x="389276" y="33192"/>
                </a:lnTo>
                <a:lnTo>
                  <a:pt x="400404" y="34143"/>
                </a:lnTo>
                <a:lnTo>
                  <a:pt x="410183" y="36811"/>
                </a:lnTo>
                <a:lnTo>
                  <a:pt x="418614" y="41197"/>
                </a:lnTo>
                <a:lnTo>
                  <a:pt x="425696" y="47299"/>
                </a:lnTo>
                <a:lnTo>
                  <a:pt x="430619" y="54030"/>
                </a:lnTo>
                <a:lnTo>
                  <a:pt x="382566" y="54030"/>
                </a:lnTo>
                <a:lnTo>
                  <a:pt x="376734" y="57073"/>
                </a:lnTo>
                <a:lnTo>
                  <a:pt x="368427" y="68506"/>
                </a:lnTo>
                <a:lnTo>
                  <a:pt x="368316" y="68659"/>
                </a:lnTo>
                <a:lnTo>
                  <a:pt x="366164" y="76343"/>
                </a:lnTo>
                <a:lnTo>
                  <a:pt x="366233" y="95767"/>
                </a:lnTo>
                <a:lnTo>
                  <a:pt x="368316" y="103204"/>
                </a:lnTo>
                <a:lnTo>
                  <a:pt x="376675" y="114760"/>
                </a:lnTo>
                <a:lnTo>
                  <a:pt x="382330" y="117711"/>
                </a:lnTo>
                <a:lnTo>
                  <a:pt x="430692" y="117711"/>
                </a:lnTo>
                <a:lnTo>
                  <a:pt x="425420" y="124657"/>
                </a:lnTo>
                <a:lnTo>
                  <a:pt x="418262" y="130719"/>
                </a:lnTo>
                <a:lnTo>
                  <a:pt x="409883" y="135075"/>
                </a:lnTo>
                <a:lnTo>
                  <a:pt x="400283" y="137726"/>
                </a:lnTo>
                <a:lnTo>
                  <a:pt x="389461" y="138671"/>
                </a:lnTo>
                <a:close/>
              </a:path>
              <a:path w="438785" h="139064">
                <a:moveTo>
                  <a:pt x="430692" y="117711"/>
                </a:moveTo>
                <a:lnTo>
                  <a:pt x="396468" y="117711"/>
                </a:lnTo>
                <a:lnTo>
                  <a:pt x="402115" y="114760"/>
                </a:lnTo>
                <a:lnTo>
                  <a:pt x="410575" y="103358"/>
                </a:lnTo>
                <a:lnTo>
                  <a:pt x="412757" y="95767"/>
                </a:lnTo>
                <a:lnTo>
                  <a:pt x="412757" y="76343"/>
                </a:lnTo>
                <a:lnTo>
                  <a:pt x="410648" y="68659"/>
                </a:lnTo>
                <a:lnTo>
                  <a:pt x="410606" y="68506"/>
                </a:lnTo>
                <a:lnTo>
                  <a:pt x="402246" y="57073"/>
                </a:lnTo>
                <a:lnTo>
                  <a:pt x="396353" y="54030"/>
                </a:lnTo>
                <a:lnTo>
                  <a:pt x="430619" y="54030"/>
                </a:lnTo>
                <a:lnTo>
                  <a:pt x="431281" y="54935"/>
                </a:lnTo>
                <a:lnTo>
                  <a:pt x="435273" y="63919"/>
                </a:lnTo>
                <a:lnTo>
                  <a:pt x="435354" y="64103"/>
                </a:lnTo>
                <a:lnTo>
                  <a:pt x="437718" y="74251"/>
                </a:lnTo>
                <a:lnTo>
                  <a:pt x="437815" y="74666"/>
                </a:lnTo>
                <a:lnTo>
                  <a:pt x="438642" y="85932"/>
                </a:lnTo>
                <a:lnTo>
                  <a:pt x="438697" y="86669"/>
                </a:lnTo>
                <a:lnTo>
                  <a:pt x="437830" y="97688"/>
                </a:lnTo>
                <a:lnTo>
                  <a:pt x="437798" y="98102"/>
                </a:lnTo>
                <a:lnTo>
                  <a:pt x="435331" y="108060"/>
                </a:lnTo>
                <a:lnTo>
                  <a:pt x="435285" y="108245"/>
                </a:lnTo>
                <a:lnTo>
                  <a:pt x="431181" y="117050"/>
                </a:lnTo>
                <a:lnTo>
                  <a:pt x="430692" y="117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61" y="157249"/>
            <a:ext cx="1968136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220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4024" y="1509903"/>
            <a:ext cx="767080" cy="139065"/>
          </a:xfrm>
          <a:custGeom>
            <a:avLst/>
            <a:gdLst/>
            <a:ahLst/>
            <a:cxnLst/>
            <a:rect l="l" t="t" r="r" b="b"/>
            <a:pathLst>
              <a:path w="767080" h="139064">
                <a:moveTo>
                  <a:pt x="109347" y="0"/>
                </a:moveTo>
                <a:lnTo>
                  <a:pt x="81686" y="0"/>
                </a:lnTo>
                <a:lnTo>
                  <a:pt x="81686" y="91465"/>
                </a:lnTo>
                <a:lnTo>
                  <a:pt x="52578" y="41490"/>
                </a:lnTo>
                <a:lnTo>
                  <a:pt x="28397" y="0"/>
                </a:lnTo>
                <a:lnTo>
                  <a:pt x="0" y="0"/>
                </a:lnTo>
                <a:lnTo>
                  <a:pt x="0" y="134429"/>
                </a:lnTo>
                <a:lnTo>
                  <a:pt x="27660" y="134429"/>
                </a:lnTo>
                <a:lnTo>
                  <a:pt x="27660" y="41490"/>
                </a:lnTo>
                <a:lnTo>
                  <a:pt x="81686" y="134429"/>
                </a:lnTo>
                <a:lnTo>
                  <a:pt x="109347" y="134429"/>
                </a:lnTo>
                <a:lnTo>
                  <a:pt x="109347" y="91465"/>
                </a:lnTo>
                <a:lnTo>
                  <a:pt x="109347" y="0"/>
                </a:lnTo>
                <a:close/>
              </a:path>
              <a:path w="767080" h="139064">
                <a:moveTo>
                  <a:pt x="225158" y="86677"/>
                </a:moveTo>
                <a:lnTo>
                  <a:pt x="221729" y="63919"/>
                </a:lnTo>
                <a:lnTo>
                  <a:pt x="217741" y="54940"/>
                </a:lnTo>
                <a:lnTo>
                  <a:pt x="217081" y="54038"/>
                </a:lnTo>
                <a:lnTo>
                  <a:pt x="212153" y="47307"/>
                </a:lnTo>
                <a:lnTo>
                  <a:pt x="205066" y="41198"/>
                </a:lnTo>
                <a:lnTo>
                  <a:pt x="199212" y="38163"/>
                </a:lnTo>
                <a:lnTo>
                  <a:pt x="199212" y="76352"/>
                </a:lnTo>
                <a:lnTo>
                  <a:pt x="199212" y="95770"/>
                </a:lnTo>
                <a:lnTo>
                  <a:pt x="197040" y="103365"/>
                </a:lnTo>
                <a:lnTo>
                  <a:pt x="188569" y="114769"/>
                </a:lnTo>
                <a:lnTo>
                  <a:pt x="182930" y="117716"/>
                </a:lnTo>
                <a:lnTo>
                  <a:pt x="168795" y="117716"/>
                </a:lnTo>
                <a:lnTo>
                  <a:pt x="163131" y="114769"/>
                </a:lnTo>
                <a:lnTo>
                  <a:pt x="154774" y="103212"/>
                </a:lnTo>
                <a:lnTo>
                  <a:pt x="152692" y="95770"/>
                </a:lnTo>
                <a:lnTo>
                  <a:pt x="152628" y="76352"/>
                </a:lnTo>
                <a:lnTo>
                  <a:pt x="154774" y="68668"/>
                </a:lnTo>
                <a:lnTo>
                  <a:pt x="154889" y="68503"/>
                </a:lnTo>
                <a:lnTo>
                  <a:pt x="163195" y="57073"/>
                </a:lnTo>
                <a:lnTo>
                  <a:pt x="169024" y="54038"/>
                </a:lnTo>
                <a:lnTo>
                  <a:pt x="182816" y="54038"/>
                </a:lnTo>
                <a:lnTo>
                  <a:pt x="188709" y="57073"/>
                </a:lnTo>
                <a:lnTo>
                  <a:pt x="197065" y="68503"/>
                </a:lnTo>
                <a:lnTo>
                  <a:pt x="197104" y="68668"/>
                </a:lnTo>
                <a:lnTo>
                  <a:pt x="199212" y="76352"/>
                </a:lnTo>
                <a:lnTo>
                  <a:pt x="199212" y="38163"/>
                </a:lnTo>
                <a:lnTo>
                  <a:pt x="196646" y="36817"/>
                </a:lnTo>
                <a:lnTo>
                  <a:pt x="186867" y="34150"/>
                </a:lnTo>
                <a:lnTo>
                  <a:pt x="175729" y="33197"/>
                </a:lnTo>
                <a:lnTo>
                  <a:pt x="164846" y="34150"/>
                </a:lnTo>
                <a:lnTo>
                  <a:pt x="130048" y="63919"/>
                </a:lnTo>
                <a:lnTo>
                  <a:pt x="130009" y="64109"/>
                </a:lnTo>
                <a:lnTo>
                  <a:pt x="127571" y="74256"/>
                </a:lnTo>
                <a:lnTo>
                  <a:pt x="127546" y="74663"/>
                </a:lnTo>
                <a:lnTo>
                  <a:pt x="126682" y="85940"/>
                </a:lnTo>
                <a:lnTo>
                  <a:pt x="126746" y="86677"/>
                </a:lnTo>
                <a:lnTo>
                  <a:pt x="127571" y="97688"/>
                </a:lnTo>
                <a:lnTo>
                  <a:pt x="127673" y="98107"/>
                </a:lnTo>
                <a:lnTo>
                  <a:pt x="130048" y="108064"/>
                </a:lnTo>
                <a:lnTo>
                  <a:pt x="130136" y="108242"/>
                </a:lnTo>
                <a:lnTo>
                  <a:pt x="134112" y="117055"/>
                </a:lnTo>
                <a:lnTo>
                  <a:pt x="139776" y="124663"/>
                </a:lnTo>
                <a:lnTo>
                  <a:pt x="146875" y="130721"/>
                </a:lnTo>
                <a:lnTo>
                  <a:pt x="155270" y="135077"/>
                </a:lnTo>
                <a:lnTo>
                  <a:pt x="164947" y="137731"/>
                </a:lnTo>
                <a:lnTo>
                  <a:pt x="175920" y="138671"/>
                </a:lnTo>
                <a:lnTo>
                  <a:pt x="186740" y="137731"/>
                </a:lnTo>
                <a:lnTo>
                  <a:pt x="221742" y="108242"/>
                </a:lnTo>
                <a:lnTo>
                  <a:pt x="224294" y="97688"/>
                </a:lnTo>
                <a:lnTo>
                  <a:pt x="225158" y="86677"/>
                </a:lnTo>
                <a:close/>
              </a:path>
              <a:path w="767080" h="139064">
                <a:moveTo>
                  <a:pt x="384670" y="134429"/>
                </a:moveTo>
                <a:lnTo>
                  <a:pt x="384543" y="55143"/>
                </a:lnTo>
                <a:lnTo>
                  <a:pt x="384543" y="54279"/>
                </a:lnTo>
                <a:lnTo>
                  <a:pt x="382193" y="47942"/>
                </a:lnTo>
                <a:lnTo>
                  <a:pt x="381749" y="46748"/>
                </a:lnTo>
                <a:lnTo>
                  <a:pt x="370801" y="36055"/>
                </a:lnTo>
                <a:lnTo>
                  <a:pt x="362673" y="33197"/>
                </a:lnTo>
                <a:lnTo>
                  <a:pt x="346671" y="33197"/>
                </a:lnTo>
                <a:lnTo>
                  <a:pt x="341642" y="34277"/>
                </a:lnTo>
                <a:lnTo>
                  <a:pt x="341388" y="34277"/>
                </a:lnTo>
                <a:lnTo>
                  <a:pt x="331863" y="39039"/>
                </a:lnTo>
                <a:lnTo>
                  <a:pt x="327621" y="42786"/>
                </a:lnTo>
                <a:lnTo>
                  <a:pt x="323811" y="47942"/>
                </a:lnTo>
                <a:lnTo>
                  <a:pt x="323418" y="47205"/>
                </a:lnTo>
                <a:lnTo>
                  <a:pt x="321348" y="43281"/>
                </a:lnTo>
                <a:lnTo>
                  <a:pt x="317792" y="39649"/>
                </a:lnTo>
                <a:lnTo>
                  <a:pt x="308051" y="34277"/>
                </a:lnTo>
                <a:lnTo>
                  <a:pt x="307530" y="34277"/>
                </a:lnTo>
                <a:lnTo>
                  <a:pt x="302971" y="33197"/>
                </a:lnTo>
                <a:lnTo>
                  <a:pt x="291045" y="33197"/>
                </a:lnTo>
                <a:lnTo>
                  <a:pt x="286131" y="34277"/>
                </a:lnTo>
                <a:lnTo>
                  <a:pt x="277774" y="38569"/>
                </a:lnTo>
                <a:lnTo>
                  <a:pt x="273596" y="42164"/>
                </a:lnTo>
                <a:lnTo>
                  <a:pt x="269417" y="47205"/>
                </a:lnTo>
                <a:lnTo>
                  <a:pt x="269417" y="34861"/>
                </a:lnTo>
                <a:lnTo>
                  <a:pt x="243776" y="34861"/>
                </a:lnTo>
                <a:lnTo>
                  <a:pt x="243776" y="134429"/>
                </a:lnTo>
                <a:lnTo>
                  <a:pt x="269595" y="134429"/>
                </a:lnTo>
                <a:lnTo>
                  <a:pt x="269595" y="68541"/>
                </a:lnTo>
                <a:lnTo>
                  <a:pt x="271170" y="63741"/>
                </a:lnTo>
                <a:lnTo>
                  <a:pt x="277431" y="56857"/>
                </a:lnTo>
                <a:lnTo>
                  <a:pt x="281762" y="55143"/>
                </a:lnTo>
                <a:lnTo>
                  <a:pt x="291731" y="55143"/>
                </a:lnTo>
                <a:lnTo>
                  <a:pt x="295173" y="56273"/>
                </a:lnTo>
                <a:lnTo>
                  <a:pt x="300088" y="60820"/>
                </a:lnTo>
                <a:lnTo>
                  <a:pt x="301218" y="63741"/>
                </a:lnTo>
                <a:lnTo>
                  <a:pt x="301320" y="134429"/>
                </a:lnTo>
                <a:lnTo>
                  <a:pt x="327126" y="134429"/>
                </a:lnTo>
                <a:lnTo>
                  <a:pt x="327126" y="68541"/>
                </a:lnTo>
                <a:lnTo>
                  <a:pt x="328701" y="63741"/>
                </a:lnTo>
                <a:lnTo>
                  <a:pt x="334962" y="56857"/>
                </a:lnTo>
                <a:lnTo>
                  <a:pt x="339305" y="55143"/>
                </a:lnTo>
                <a:lnTo>
                  <a:pt x="349262" y="55143"/>
                </a:lnTo>
                <a:lnTo>
                  <a:pt x="352704" y="56273"/>
                </a:lnTo>
                <a:lnTo>
                  <a:pt x="357619" y="60820"/>
                </a:lnTo>
                <a:lnTo>
                  <a:pt x="358749" y="63741"/>
                </a:lnTo>
                <a:lnTo>
                  <a:pt x="358851" y="134429"/>
                </a:lnTo>
                <a:lnTo>
                  <a:pt x="384670" y="134429"/>
                </a:lnTo>
                <a:close/>
              </a:path>
              <a:path w="767080" h="139064">
                <a:moveTo>
                  <a:pt x="435013" y="34861"/>
                </a:moveTo>
                <a:lnTo>
                  <a:pt x="409194" y="34861"/>
                </a:lnTo>
                <a:lnTo>
                  <a:pt x="409194" y="134429"/>
                </a:lnTo>
                <a:lnTo>
                  <a:pt x="435013" y="134429"/>
                </a:lnTo>
                <a:lnTo>
                  <a:pt x="435013" y="34861"/>
                </a:lnTo>
                <a:close/>
              </a:path>
              <a:path w="767080" h="139064">
                <a:moveTo>
                  <a:pt x="435013" y="0"/>
                </a:moveTo>
                <a:lnTo>
                  <a:pt x="409194" y="0"/>
                </a:lnTo>
                <a:lnTo>
                  <a:pt x="409194" y="23050"/>
                </a:lnTo>
                <a:lnTo>
                  <a:pt x="435013" y="23050"/>
                </a:lnTo>
                <a:lnTo>
                  <a:pt x="435013" y="0"/>
                </a:lnTo>
                <a:close/>
              </a:path>
              <a:path w="767080" h="139064">
                <a:moveTo>
                  <a:pt x="549148" y="67678"/>
                </a:moveTo>
                <a:lnTo>
                  <a:pt x="548538" y="59867"/>
                </a:lnTo>
                <a:lnTo>
                  <a:pt x="547382" y="55143"/>
                </a:lnTo>
                <a:lnTo>
                  <a:pt x="546874" y="53022"/>
                </a:lnTo>
                <a:lnTo>
                  <a:pt x="545122" y="49237"/>
                </a:lnTo>
                <a:lnTo>
                  <a:pt x="544156" y="47142"/>
                </a:lnTo>
                <a:lnTo>
                  <a:pt x="540397" y="42227"/>
                </a:lnTo>
                <a:lnTo>
                  <a:pt x="535635" y="38354"/>
                </a:lnTo>
                <a:lnTo>
                  <a:pt x="529958" y="35547"/>
                </a:lnTo>
                <a:lnTo>
                  <a:pt x="523328" y="33832"/>
                </a:lnTo>
                <a:lnTo>
                  <a:pt x="515772" y="33197"/>
                </a:lnTo>
                <a:lnTo>
                  <a:pt x="509143" y="33197"/>
                </a:lnTo>
                <a:lnTo>
                  <a:pt x="503415" y="34480"/>
                </a:lnTo>
                <a:lnTo>
                  <a:pt x="493826" y="39649"/>
                </a:lnTo>
                <a:lnTo>
                  <a:pt x="489585" y="43700"/>
                </a:lnTo>
                <a:lnTo>
                  <a:pt x="485902" y="49237"/>
                </a:lnTo>
                <a:lnTo>
                  <a:pt x="485902" y="34861"/>
                </a:lnTo>
                <a:lnTo>
                  <a:pt x="460082" y="34861"/>
                </a:lnTo>
                <a:lnTo>
                  <a:pt x="460082" y="134429"/>
                </a:lnTo>
                <a:lnTo>
                  <a:pt x="485902" y="134429"/>
                </a:lnTo>
                <a:lnTo>
                  <a:pt x="486029" y="68668"/>
                </a:lnTo>
                <a:lnTo>
                  <a:pt x="487934" y="63931"/>
                </a:lnTo>
                <a:lnTo>
                  <a:pt x="495312" y="57048"/>
                </a:lnTo>
                <a:lnTo>
                  <a:pt x="500697" y="55143"/>
                </a:lnTo>
                <a:lnTo>
                  <a:pt x="517804" y="55143"/>
                </a:lnTo>
                <a:lnTo>
                  <a:pt x="523341" y="61099"/>
                </a:lnTo>
                <a:lnTo>
                  <a:pt x="523341" y="134429"/>
                </a:lnTo>
                <a:lnTo>
                  <a:pt x="549148" y="134429"/>
                </a:lnTo>
                <a:lnTo>
                  <a:pt x="549148" y="67678"/>
                </a:lnTo>
                <a:close/>
              </a:path>
              <a:path w="767080" h="139064">
                <a:moveTo>
                  <a:pt x="657580" y="131292"/>
                </a:moveTo>
                <a:lnTo>
                  <a:pt x="655370" y="129209"/>
                </a:lnTo>
                <a:lnTo>
                  <a:pt x="653834" y="127266"/>
                </a:lnTo>
                <a:lnTo>
                  <a:pt x="652487" y="124472"/>
                </a:lnTo>
                <a:lnTo>
                  <a:pt x="652360" y="124231"/>
                </a:lnTo>
                <a:lnTo>
                  <a:pt x="652106" y="123710"/>
                </a:lnTo>
                <a:lnTo>
                  <a:pt x="651687" y="121589"/>
                </a:lnTo>
                <a:lnTo>
                  <a:pt x="651687" y="117843"/>
                </a:lnTo>
                <a:lnTo>
                  <a:pt x="651687" y="87414"/>
                </a:lnTo>
                <a:lnTo>
                  <a:pt x="651687" y="63804"/>
                </a:lnTo>
                <a:lnTo>
                  <a:pt x="649744" y="53911"/>
                </a:lnTo>
                <a:lnTo>
                  <a:pt x="649071" y="50419"/>
                </a:lnTo>
                <a:lnTo>
                  <a:pt x="641400" y="40843"/>
                </a:lnTo>
                <a:lnTo>
                  <a:pt x="628688" y="35115"/>
                </a:lnTo>
                <a:lnTo>
                  <a:pt x="610933" y="33197"/>
                </a:lnTo>
                <a:lnTo>
                  <a:pt x="593191" y="35356"/>
                </a:lnTo>
                <a:lnTo>
                  <a:pt x="580174" y="41821"/>
                </a:lnTo>
                <a:lnTo>
                  <a:pt x="571893" y="52590"/>
                </a:lnTo>
                <a:lnTo>
                  <a:pt x="568337" y="67678"/>
                </a:lnTo>
                <a:lnTo>
                  <a:pt x="593229" y="67678"/>
                </a:lnTo>
                <a:lnTo>
                  <a:pt x="593255" y="67437"/>
                </a:lnTo>
                <a:lnTo>
                  <a:pt x="593712" y="62636"/>
                </a:lnTo>
                <a:lnTo>
                  <a:pt x="595312" y="59067"/>
                </a:lnTo>
                <a:lnTo>
                  <a:pt x="600722" y="54889"/>
                </a:lnTo>
                <a:lnTo>
                  <a:pt x="605218" y="53911"/>
                </a:lnTo>
                <a:lnTo>
                  <a:pt x="621258" y="53911"/>
                </a:lnTo>
                <a:lnTo>
                  <a:pt x="626414" y="57353"/>
                </a:lnTo>
                <a:lnTo>
                  <a:pt x="626414" y="87414"/>
                </a:lnTo>
                <a:lnTo>
                  <a:pt x="626414" y="101917"/>
                </a:lnTo>
                <a:lnTo>
                  <a:pt x="624662" y="107696"/>
                </a:lnTo>
                <a:lnTo>
                  <a:pt x="617664" y="115811"/>
                </a:lnTo>
                <a:lnTo>
                  <a:pt x="612584" y="117843"/>
                </a:lnTo>
                <a:lnTo>
                  <a:pt x="601522" y="117843"/>
                </a:lnTo>
                <a:lnTo>
                  <a:pt x="598081" y="116763"/>
                </a:lnTo>
                <a:lnTo>
                  <a:pt x="593166" y="112458"/>
                </a:lnTo>
                <a:lnTo>
                  <a:pt x="591934" y="109537"/>
                </a:lnTo>
                <a:lnTo>
                  <a:pt x="591985" y="101917"/>
                </a:lnTo>
                <a:lnTo>
                  <a:pt x="618731" y="89928"/>
                </a:lnTo>
                <a:lnTo>
                  <a:pt x="621004" y="89433"/>
                </a:lnTo>
                <a:lnTo>
                  <a:pt x="623709" y="88696"/>
                </a:lnTo>
                <a:lnTo>
                  <a:pt x="625068" y="88150"/>
                </a:lnTo>
                <a:lnTo>
                  <a:pt x="626414" y="87414"/>
                </a:lnTo>
                <a:lnTo>
                  <a:pt x="626414" y="57353"/>
                </a:lnTo>
                <a:lnTo>
                  <a:pt x="626300" y="67437"/>
                </a:lnTo>
                <a:lnTo>
                  <a:pt x="624814" y="70015"/>
                </a:lnTo>
                <a:lnTo>
                  <a:pt x="605764" y="75603"/>
                </a:lnTo>
                <a:lnTo>
                  <a:pt x="595439" y="77457"/>
                </a:lnTo>
                <a:lnTo>
                  <a:pt x="582536" y="81216"/>
                </a:lnTo>
                <a:lnTo>
                  <a:pt x="573354" y="87693"/>
                </a:lnTo>
                <a:lnTo>
                  <a:pt x="567880" y="96888"/>
                </a:lnTo>
                <a:lnTo>
                  <a:pt x="566115" y="108800"/>
                </a:lnTo>
                <a:lnTo>
                  <a:pt x="566115" y="117411"/>
                </a:lnTo>
                <a:lnTo>
                  <a:pt x="587552" y="137782"/>
                </a:lnTo>
                <a:lnTo>
                  <a:pt x="587400" y="137782"/>
                </a:lnTo>
                <a:lnTo>
                  <a:pt x="591934" y="138671"/>
                </a:lnTo>
                <a:lnTo>
                  <a:pt x="596366" y="138671"/>
                </a:lnTo>
                <a:lnTo>
                  <a:pt x="604469" y="137782"/>
                </a:lnTo>
                <a:lnTo>
                  <a:pt x="612216" y="135128"/>
                </a:lnTo>
                <a:lnTo>
                  <a:pt x="619594" y="130683"/>
                </a:lnTo>
                <a:lnTo>
                  <a:pt x="626605" y="124472"/>
                </a:lnTo>
                <a:lnTo>
                  <a:pt x="626630" y="127266"/>
                </a:lnTo>
                <a:lnTo>
                  <a:pt x="629551" y="134429"/>
                </a:lnTo>
                <a:lnTo>
                  <a:pt x="657580" y="134429"/>
                </a:lnTo>
                <a:lnTo>
                  <a:pt x="657580" y="131292"/>
                </a:lnTo>
                <a:close/>
              </a:path>
              <a:path w="767080" h="139064">
                <a:moveTo>
                  <a:pt x="700544" y="0"/>
                </a:moveTo>
                <a:lnTo>
                  <a:pt x="674738" y="0"/>
                </a:lnTo>
                <a:lnTo>
                  <a:pt x="674738" y="134429"/>
                </a:lnTo>
                <a:lnTo>
                  <a:pt x="700544" y="134429"/>
                </a:lnTo>
                <a:lnTo>
                  <a:pt x="700544" y="0"/>
                </a:lnTo>
                <a:close/>
              </a:path>
              <a:path w="767080" h="139064">
                <a:moveTo>
                  <a:pt x="766749" y="0"/>
                </a:moveTo>
                <a:lnTo>
                  <a:pt x="756602" y="0"/>
                </a:lnTo>
                <a:lnTo>
                  <a:pt x="712901" y="138125"/>
                </a:lnTo>
                <a:lnTo>
                  <a:pt x="723049" y="138125"/>
                </a:lnTo>
                <a:lnTo>
                  <a:pt x="7667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84" y="1507688"/>
            <a:ext cx="981582" cy="17684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11640" y="1731000"/>
            <a:ext cx="3558936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019040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8865" y="2004655"/>
            <a:ext cx="621030" cy="140970"/>
          </a:xfrm>
          <a:custGeom>
            <a:avLst/>
            <a:gdLst/>
            <a:ahLst/>
            <a:cxnLst/>
            <a:rect l="l" t="t" r="r" b="b"/>
            <a:pathLst>
              <a:path w="621030" h="140969">
                <a:moveTo>
                  <a:pt x="64725" y="140884"/>
                </a:moveTo>
                <a:lnTo>
                  <a:pt x="18809" y="122259"/>
                </a:lnTo>
                <a:lnTo>
                  <a:pt x="10903" y="111725"/>
                </a:lnTo>
                <a:lnTo>
                  <a:pt x="10810" y="111587"/>
                </a:lnTo>
                <a:lnTo>
                  <a:pt x="2821" y="92541"/>
                </a:lnTo>
                <a:lnTo>
                  <a:pt x="2748" y="92311"/>
                </a:lnTo>
                <a:lnTo>
                  <a:pt x="1301" y="85632"/>
                </a:lnTo>
                <a:lnTo>
                  <a:pt x="1221" y="85263"/>
                </a:lnTo>
                <a:lnTo>
                  <a:pt x="380" y="78573"/>
                </a:lnTo>
                <a:lnTo>
                  <a:pt x="305" y="77974"/>
                </a:lnTo>
                <a:lnTo>
                  <a:pt x="37" y="71364"/>
                </a:lnTo>
                <a:lnTo>
                  <a:pt x="0" y="70442"/>
                </a:lnTo>
                <a:lnTo>
                  <a:pt x="278" y="63579"/>
                </a:lnTo>
                <a:lnTo>
                  <a:pt x="305" y="62910"/>
                </a:lnTo>
                <a:lnTo>
                  <a:pt x="1163" y="56081"/>
                </a:lnTo>
                <a:lnTo>
                  <a:pt x="1221" y="55620"/>
                </a:lnTo>
                <a:lnTo>
                  <a:pt x="2683" y="48872"/>
                </a:lnTo>
                <a:lnTo>
                  <a:pt x="2748" y="48573"/>
                </a:lnTo>
                <a:lnTo>
                  <a:pt x="4828" y="41951"/>
                </a:lnTo>
                <a:lnTo>
                  <a:pt x="28295" y="10407"/>
                </a:lnTo>
                <a:lnTo>
                  <a:pt x="39079" y="4564"/>
                </a:lnTo>
                <a:lnTo>
                  <a:pt x="39229" y="4564"/>
                </a:lnTo>
                <a:lnTo>
                  <a:pt x="51273" y="1094"/>
                </a:lnTo>
                <a:lnTo>
                  <a:pt x="51836" y="1094"/>
                </a:lnTo>
                <a:lnTo>
                  <a:pt x="64541" y="0"/>
                </a:lnTo>
                <a:lnTo>
                  <a:pt x="78210" y="1094"/>
                </a:lnTo>
                <a:lnTo>
                  <a:pt x="90450" y="4564"/>
                </a:lnTo>
                <a:lnTo>
                  <a:pt x="101260" y="10407"/>
                </a:lnTo>
                <a:lnTo>
                  <a:pt x="110642" y="18624"/>
                </a:lnTo>
                <a:lnTo>
                  <a:pt x="114781" y="23603"/>
                </a:lnTo>
                <a:lnTo>
                  <a:pt x="64725" y="23603"/>
                </a:lnTo>
                <a:lnTo>
                  <a:pt x="57318" y="24473"/>
                </a:lnTo>
                <a:lnTo>
                  <a:pt x="56898" y="24473"/>
                </a:lnTo>
                <a:lnTo>
                  <a:pt x="49847" y="26899"/>
                </a:lnTo>
                <a:lnTo>
                  <a:pt x="49694" y="26899"/>
                </a:lnTo>
                <a:lnTo>
                  <a:pt x="28363" y="60300"/>
                </a:lnTo>
                <a:lnTo>
                  <a:pt x="27660" y="70442"/>
                </a:lnTo>
                <a:lnTo>
                  <a:pt x="28363" y="80584"/>
                </a:lnTo>
                <a:lnTo>
                  <a:pt x="49512" y="113869"/>
                </a:lnTo>
                <a:lnTo>
                  <a:pt x="63597" y="117148"/>
                </a:lnTo>
                <a:lnTo>
                  <a:pt x="114893" y="117148"/>
                </a:lnTo>
                <a:lnTo>
                  <a:pt x="110642" y="122259"/>
                </a:lnTo>
                <a:lnTo>
                  <a:pt x="101272" y="130408"/>
                </a:lnTo>
                <a:lnTo>
                  <a:pt x="90496" y="136228"/>
                </a:lnTo>
                <a:lnTo>
                  <a:pt x="78314" y="139720"/>
                </a:lnTo>
                <a:lnTo>
                  <a:pt x="64725" y="140884"/>
                </a:lnTo>
                <a:close/>
              </a:path>
              <a:path w="621030" h="140969">
                <a:moveTo>
                  <a:pt x="114880" y="117148"/>
                </a:moveTo>
                <a:lnTo>
                  <a:pt x="65850" y="117148"/>
                </a:lnTo>
                <a:lnTo>
                  <a:pt x="72712" y="116335"/>
                </a:lnTo>
                <a:lnTo>
                  <a:pt x="79860" y="113869"/>
                </a:lnTo>
                <a:lnTo>
                  <a:pt x="101082" y="81074"/>
                </a:lnTo>
                <a:lnTo>
                  <a:pt x="101777" y="71364"/>
                </a:lnTo>
                <a:lnTo>
                  <a:pt x="101741" y="70442"/>
                </a:lnTo>
                <a:lnTo>
                  <a:pt x="86352" y="30881"/>
                </a:lnTo>
                <a:lnTo>
                  <a:pt x="64725" y="23603"/>
                </a:lnTo>
                <a:lnTo>
                  <a:pt x="114781" y="23603"/>
                </a:lnTo>
                <a:lnTo>
                  <a:pt x="126610" y="48573"/>
                </a:lnTo>
                <a:lnTo>
                  <a:pt x="126702" y="48872"/>
                </a:lnTo>
                <a:lnTo>
                  <a:pt x="128132" y="55620"/>
                </a:lnTo>
                <a:lnTo>
                  <a:pt x="128229" y="56081"/>
                </a:lnTo>
                <a:lnTo>
                  <a:pt x="129064" y="62910"/>
                </a:lnTo>
                <a:lnTo>
                  <a:pt x="129146" y="63579"/>
                </a:lnTo>
                <a:lnTo>
                  <a:pt x="129415" y="70442"/>
                </a:lnTo>
                <a:lnTo>
                  <a:pt x="129451" y="71364"/>
                </a:lnTo>
                <a:lnTo>
                  <a:pt x="129166" y="77974"/>
                </a:lnTo>
                <a:lnTo>
                  <a:pt x="129140" y="78573"/>
                </a:lnTo>
                <a:lnTo>
                  <a:pt x="128255" y="85263"/>
                </a:lnTo>
                <a:lnTo>
                  <a:pt x="128206" y="85632"/>
                </a:lnTo>
                <a:lnTo>
                  <a:pt x="118525" y="111725"/>
                </a:lnTo>
                <a:lnTo>
                  <a:pt x="114880" y="117148"/>
                </a:lnTo>
                <a:close/>
              </a:path>
              <a:path w="621030" h="140969">
                <a:moveTo>
                  <a:pt x="204688" y="56612"/>
                </a:moveTo>
                <a:lnTo>
                  <a:pt x="173892" y="56612"/>
                </a:lnTo>
                <a:lnTo>
                  <a:pt x="176720" y="49850"/>
                </a:lnTo>
                <a:lnTo>
                  <a:pt x="180531" y="44625"/>
                </a:lnTo>
                <a:lnTo>
                  <a:pt x="190120" y="37249"/>
                </a:lnTo>
                <a:lnTo>
                  <a:pt x="195529" y="35405"/>
                </a:lnTo>
                <a:lnTo>
                  <a:pt x="204688" y="35405"/>
                </a:lnTo>
                <a:lnTo>
                  <a:pt x="204688" y="56612"/>
                </a:lnTo>
                <a:close/>
              </a:path>
              <a:path w="621030" h="140969">
                <a:moveTo>
                  <a:pt x="173892" y="136643"/>
                </a:moveTo>
                <a:lnTo>
                  <a:pt x="148076" y="136643"/>
                </a:lnTo>
                <a:lnTo>
                  <a:pt x="148076" y="37065"/>
                </a:lnTo>
                <a:lnTo>
                  <a:pt x="173892" y="37065"/>
                </a:lnTo>
                <a:lnTo>
                  <a:pt x="173892" y="56612"/>
                </a:lnTo>
                <a:lnTo>
                  <a:pt x="204688" y="56612"/>
                </a:lnTo>
                <a:lnTo>
                  <a:pt x="204688" y="61037"/>
                </a:lnTo>
                <a:lnTo>
                  <a:pt x="196574" y="61037"/>
                </a:lnTo>
                <a:lnTo>
                  <a:pt x="186651" y="62455"/>
                </a:lnTo>
                <a:lnTo>
                  <a:pt x="179563" y="66708"/>
                </a:lnTo>
                <a:lnTo>
                  <a:pt x="175310" y="73796"/>
                </a:lnTo>
                <a:lnTo>
                  <a:pt x="173892" y="83719"/>
                </a:lnTo>
                <a:lnTo>
                  <a:pt x="173892" y="136643"/>
                </a:lnTo>
                <a:close/>
              </a:path>
              <a:path w="621030" h="140969">
                <a:moveTo>
                  <a:pt x="204688" y="61775"/>
                </a:moveTo>
                <a:lnTo>
                  <a:pt x="199261" y="61037"/>
                </a:lnTo>
                <a:lnTo>
                  <a:pt x="204688" y="61037"/>
                </a:lnTo>
                <a:lnTo>
                  <a:pt x="204688" y="61775"/>
                </a:lnTo>
                <a:close/>
              </a:path>
              <a:path w="621030" h="140969">
                <a:moveTo>
                  <a:pt x="305188" y="49973"/>
                </a:moveTo>
                <a:lnTo>
                  <a:pt x="279372" y="49973"/>
                </a:lnTo>
                <a:lnTo>
                  <a:pt x="279372" y="2212"/>
                </a:lnTo>
                <a:lnTo>
                  <a:pt x="305188" y="2212"/>
                </a:lnTo>
                <a:lnTo>
                  <a:pt x="305188" y="49973"/>
                </a:lnTo>
                <a:close/>
              </a:path>
              <a:path w="621030" h="140969">
                <a:moveTo>
                  <a:pt x="253164" y="140761"/>
                </a:moveTo>
                <a:lnTo>
                  <a:pt x="245749" y="140761"/>
                </a:lnTo>
                <a:lnTo>
                  <a:pt x="239909" y="139286"/>
                </a:lnTo>
                <a:lnTo>
                  <a:pt x="210988" y="101668"/>
                </a:lnTo>
                <a:lnTo>
                  <a:pt x="210036" y="95090"/>
                </a:lnTo>
                <a:lnTo>
                  <a:pt x="210036" y="88329"/>
                </a:lnTo>
                <a:lnTo>
                  <a:pt x="224235" y="47115"/>
                </a:lnTo>
                <a:lnTo>
                  <a:pt x="244275" y="35405"/>
                </a:lnTo>
                <a:lnTo>
                  <a:pt x="251895" y="35405"/>
                </a:lnTo>
                <a:lnTo>
                  <a:pt x="260459" y="36246"/>
                </a:lnTo>
                <a:lnTo>
                  <a:pt x="267892" y="38955"/>
                </a:lnTo>
                <a:lnTo>
                  <a:pt x="274197" y="43530"/>
                </a:lnTo>
                <a:lnTo>
                  <a:pt x="279372" y="49973"/>
                </a:lnTo>
                <a:lnTo>
                  <a:pt x="305188" y="49973"/>
                </a:lnTo>
                <a:lnTo>
                  <a:pt x="305188" y="56980"/>
                </a:lnTo>
                <a:lnTo>
                  <a:pt x="251316" y="56980"/>
                </a:lnTo>
                <a:lnTo>
                  <a:pt x="245872" y="60023"/>
                </a:lnTo>
                <a:lnTo>
                  <a:pt x="238004" y="71456"/>
                </a:lnTo>
                <a:lnTo>
                  <a:pt x="235975" y="78986"/>
                </a:lnTo>
                <a:lnTo>
                  <a:pt x="236076" y="97918"/>
                </a:lnTo>
                <a:lnTo>
                  <a:pt x="238004" y="104987"/>
                </a:lnTo>
                <a:lnTo>
                  <a:pt x="245872" y="116297"/>
                </a:lnTo>
                <a:lnTo>
                  <a:pt x="251096" y="119186"/>
                </a:lnTo>
                <a:lnTo>
                  <a:pt x="305188" y="119186"/>
                </a:lnTo>
                <a:lnTo>
                  <a:pt x="305188" y="126501"/>
                </a:lnTo>
                <a:lnTo>
                  <a:pt x="279372" y="126501"/>
                </a:lnTo>
                <a:lnTo>
                  <a:pt x="274197" y="132863"/>
                </a:lnTo>
                <a:lnTo>
                  <a:pt x="267892" y="137380"/>
                </a:lnTo>
                <a:lnTo>
                  <a:pt x="260459" y="140054"/>
                </a:lnTo>
                <a:lnTo>
                  <a:pt x="253164" y="140761"/>
                </a:lnTo>
                <a:close/>
              </a:path>
              <a:path w="621030" h="140969">
                <a:moveTo>
                  <a:pt x="305188" y="119186"/>
                </a:moveTo>
                <a:lnTo>
                  <a:pt x="264127" y="119186"/>
                </a:lnTo>
                <a:lnTo>
                  <a:pt x="269396" y="116297"/>
                </a:lnTo>
                <a:lnTo>
                  <a:pt x="277220" y="105294"/>
                </a:lnTo>
                <a:lnTo>
                  <a:pt x="279249" y="97918"/>
                </a:lnTo>
                <a:lnTo>
                  <a:pt x="279217" y="78986"/>
                </a:lnTo>
                <a:lnTo>
                  <a:pt x="277251" y="71456"/>
                </a:lnTo>
                <a:lnTo>
                  <a:pt x="269506" y="60023"/>
                </a:lnTo>
                <a:lnTo>
                  <a:pt x="264029" y="56980"/>
                </a:lnTo>
                <a:lnTo>
                  <a:pt x="305188" y="56980"/>
                </a:lnTo>
                <a:lnTo>
                  <a:pt x="305188" y="119186"/>
                </a:lnTo>
                <a:close/>
              </a:path>
              <a:path w="621030" h="140969">
                <a:moveTo>
                  <a:pt x="305188" y="136643"/>
                </a:moveTo>
                <a:lnTo>
                  <a:pt x="279372" y="136643"/>
                </a:lnTo>
                <a:lnTo>
                  <a:pt x="279372" y="126501"/>
                </a:lnTo>
                <a:lnTo>
                  <a:pt x="305188" y="126501"/>
                </a:lnTo>
                <a:lnTo>
                  <a:pt x="305188" y="136643"/>
                </a:lnTo>
                <a:close/>
              </a:path>
              <a:path w="621030" h="140969">
                <a:moveTo>
                  <a:pt x="353502" y="25263"/>
                </a:moveTo>
                <a:lnTo>
                  <a:pt x="327685" y="25263"/>
                </a:lnTo>
                <a:lnTo>
                  <a:pt x="327685" y="2212"/>
                </a:lnTo>
                <a:lnTo>
                  <a:pt x="353502" y="2212"/>
                </a:lnTo>
                <a:lnTo>
                  <a:pt x="353502" y="25263"/>
                </a:lnTo>
                <a:close/>
              </a:path>
              <a:path w="621030" h="140969">
                <a:moveTo>
                  <a:pt x="353502" y="136643"/>
                </a:moveTo>
                <a:lnTo>
                  <a:pt x="327685" y="136643"/>
                </a:lnTo>
                <a:lnTo>
                  <a:pt x="327685" y="37065"/>
                </a:lnTo>
                <a:lnTo>
                  <a:pt x="353502" y="37065"/>
                </a:lnTo>
                <a:lnTo>
                  <a:pt x="353502" y="136643"/>
                </a:lnTo>
                <a:close/>
              </a:path>
              <a:path w="621030" h="140969">
                <a:moveTo>
                  <a:pt x="463620" y="51448"/>
                </a:moveTo>
                <a:lnTo>
                  <a:pt x="404397" y="51448"/>
                </a:lnTo>
                <a:lnTo>
                  <a:pt x="408086" y="45916"/>
                </a:lnTo>
                <a:lnTo>
                  <a:pt x="412327" y="41859"/>
                </a:lnTo>
                <a:lnTo>
                  <a:pt x="421916" y="36696"/>
                </a:lnTo>
                <a:lnTo>
                  <a:pt x="427632" y="35405"/>
                </a:lnTo>
                <a:lnTo>
                  <a:pt x="434271" y="35405"/>
                </a:lnTo>
                <a:lnTo>
                  <a:pt x="463620" y="51448"/>
                </a:lnTo>
                <a:close/>
              </a:path>
              <a:path w="621030" h="140969">
                <a:moveTo>
                  <a:pt x="404397" y="136643"/>
                </a:moveTo>
                <a:lnTo>
                  <a:pt x="378581" y="136643"/>
                </a:lnTo>
                <a:lnTo>
                  <a:pt x="378581" y="37065"/>
                </a:lnTo>
                <a:lnTo>
                  <a:pt x="404397" y="37065"/>
                </a:lnTo>
                <a:lnTo>
                  <a:pt x="404397" y="51448"/>
                </a:lnTo>
                <a:lnTo>
                  <a:pt x="463620" y="51448"/>
                </a:lnTo>
                <a:lnTo>
                  <a:pt x="465366" y="55228"/>
                </a:lnTo>
                <a:lnTo>
                  <a:pt x="465882" y="57349"/>
                </a:lnTo>
                <a:lnTo>
                  <a:pt x="419190" y="57349"/>
                </a:lnTo>
                <a:lnTo>
                  <a:pt x="413802" y="59255"/>
                </a:lnTo>
                <a:lnTo>
                  <a:pt x="406426" y="66139"/>
                </a:lnTo>
                <a:lnTo>
                  <a:pt x="404520" y="70872"/>
                </a:lnTo>
                <a:lnTo>
                  <a:pt x="404397" y="136643"/>
                </a:lnTo>
                <a:close/>
              </a:path>
              <a:path w="621030" h="140969">
                <a:moveTo>
                  <a:pt x="467648" y="136643"/>
                </a:moveTo>
                <a:lnTo>
                  <a:pt x="441831" y="136643"/>
                </a:lnTo>
                <a:lnTo>
                  <a:pt x="441831" y="63312"/>
                </a:lnTo>
                <a:lnTo>
                  <a:pt x="436299" y="57349"/>
                </a:lnTo>
                <a:lnTo>
                  <a:pt x="465882" y="57349"/>
                </a:lnTo>
                <a:lnTo>
                  <a:pt x="467031" y="62074"/>
                </a:lnTo>
                <a:lnTo>
                  <a:pt x="467648" y="69889"/>
                </a:lnTo>
                <a:lnTo>
                  <a:pt x="467648" y="136643"/>
                </a:lnTo>
                <a:close/>
              </a:path>
              <a:path w="621030" h="140969">
                <a:moveTo>
                  <a:pt x="513565" y="69889"/>
                </a:moveTo>
                <a:lnTo>
                  <a:pt x="488670" y="69889"/>
                </a:lnTo>
                <a:lnTo>
                  <a:pt x="492231" y="54802"/>
                </a:lnTo>
                <a:lnTo>
                  <a:pt x="500518" y="44026"/>
                </a:lnTo>
                <a:lnTo>
                  <a:pt x="513530" y="37560"/>
                </a:lnTo>
                <a:lnTo>
                  <a:pt x="531267" y="35405"/>
                </a:lnTo>
                <a:lnTo>
                  <a:pt x="549028" y="37318"/>
                </a:lnTo>
                <a:lnTo>
                  <a:pt x="561740" y="43058"/>
                </a:lnTo>
                <a:lnTo>
                  <a:pt x="569404" y="52624"/>
                </a:lnTo>
                <a:lnTo>
                  <a:pt x="570087" y="56120"/>
                </a:lnTo>
                <a:lnTo>
                  <a:pt x="525551" y="56120"/>
                </a:lnTo>
                <a:lnTo>
                  <a:pt x="521064" y="57103"/>
                </a:lnTo>
                <a:lnTo>
                  <a:pt x="515655" y="61283"/>
                </a:lnTo>
                <a:lnTo>
                  <a:pt x="514056" y="64848"/>
                </a:lnTo>
                <a:lnTo>
                  <a:pt x="513589" y="69643"/>
                </a:lnTo>
                <a:lnTo>
                  <a:pt x="513565" y="69889"/>
                </a:lnTo>
                <a:close/>
              </a:path>
              <a:path w="621030" h="140969">
                <a:moveTo>
                  <a:pt x="516700" y="140884"/>
                </a:moveTo>
                <a:lnTo>
                  <a:pt x="512274" y="140884"/>
                </a:lnTo>
                <a:lnTo>
                  <a:pt x="507738" y="139997"/>
                </a:lnTo>
                <a:lnTo>
                  <a:pt x="507892" y="139997"/>
                </a:lnTo>
                <a:lnTo>
                  <a:pt x="501384" y="137334"/>
                </a:lnTo>
                <a:lnTo>
                  <a:pt x="486457" y="119616"/>
                </a:lnTo>
                <a:lnTo>
                  <a:pt x="486457" y="111011"/>
                </a:lnTo>
                <a:lnTo>
                  <a:pt x="515777" y="79662"/>
                </a:lnTo>
                <a:lnTo>
                  <a:pt x="530284" y="77203"/>
                </a:lnTo>
                <a:lnTo>
                  <a:pt x="533327" y="76712"/>
                </a:lnTo>
                <a:lnTo>
                  <a:pt x="546757" y="59562"/>
                </a:lnTo>
                <a:lnTo>
                  <a:pt x="541594" y="56120"/>
                </a:lnTo>
                <a:lnTo>
                  <a:pt x="570087" y="56120"/>
                </a:lnTo>
                <a:lnTo>
                  <a:pt x="572021" y="66016"/>
                </a:lnTo>
                <a:lnTo>
                  <a:pt x="572021" y="89620"/>
                </a:lnTo>
                <a:lnTo>
                  <a:pt x="546757" y="89620"/>
                </a:lnTo>
                <a:lnTo>
                  <a:pt x="545405" y="90357"/>
                </a:lnTo>
                <a:lnTo>
                  <a:pt x="544053" y="90911"/>
                </a:lnTo>
                <a:lnTo>
                  <a:pt x="541348" y="91648"/>
                </a:lnTo>
                <a:lnTo>
                  <a:pt x="539074" y="92140"/>
                </a:lnTo>
                <a:lnTo>
                  <a:pt x="527026" y="94414"/>
                </a:lnTo>
                <a:lnTo>
                  <a:pt x="521740" y="95521"/>
                </a:lnTo>
                <a:lnTo>
                  <a:pt x="517960" y="97119"/>
                </a:lnTo>
                <a:lnTo>
                  <a:pt x="513411" y="101299"/>
                </a:lnTo>
                <a:lnTo>
                  <a:pt x="512321" y="104126"/>
                </a:lnTo>
                <a:lnTo>
                  <a:pt x="512274" y="111748"/>
                </a:lnTo>
                <a:lnTo>
                  <a:pt x="513503" y="114668"/>
                </a:lnTo>
                <a:lnTo>
                  <a:pt x="518421" y="118971"/>
                </a:lnTo>
                <a:lnTo>
                  <a:pt x="521863" y="120047"/>
                </a:lnTo>
                <a:lnTo>
                  <a:pt x="572021" y="120047"/>
                </a:lnTo>
                <a:lnTo>
                  <a:pt x="572021" y="123796"/>
                </a:lnTo>
                <a:lnTo>
                  <a:pt x="572451" y="125917"/>
                </a:lnTo>
                <a:lnTo>
                  <a:pt x="572703" y="126439"/>
                </a:lnTo>
                <a:lnTo>
                  <a:pt x="572822" y="126685"/>
                </a:lnTo>
                <a:lnTo>
                  <a:pt x="546942" y="126685"/>
                </a:lnTo>
                <a:lnTo>
                  <a:pt x="539934" y="132897"/>
                </a:lnTo>
                <a:lnTo>
                  <a:pt x="532558" y="137334"/>
                </a:lnTo>
                <a:lnTo>
                  <a:pt x="524813" y="139997"/>
                </a:lnTo>
                <a:lnTo>
                  <a:pt x="516700" y="140884"/>
                </a:lnTo>
                <a:close/>
              </a:path>
              <a:path w="621030" h="140969">
                <a:moveTo>
                  <a:pt x="572021" y="120047"/>
                </a:moveTo>
                <a:lnTo>
                  <a:pt x="532927" y="120047"/>
                </a:lnTo>
                <a:lnTo>
                  <a:pt x="537998" y="118018"/>
                </a:lnTo>
                <a:lnTo>
                  <a:pt x="545005" y="109904"/>
                </a:lnTo>
                <a:lnTo>
                  <a:pt x="546757" y="104126"/>
                </a:lnTo>
                <a:lnTo>
                  <a:pt x="546757" y="89620"/>
                </a:lnTo>
                <a:lnTo>
                  <a:pt x="572021" y="89620"/>
                </a:lnTo>
                <a:lnTo>
                  <a:pt x="572021" y="120047"/>
                </a:lnTo>
                <a:close/>
              </a:path>
              <a:path w="621030" h="140969">
                <a:moveTo>
                  <a:pt x="577922" y="136643"/>
                </a:moveTo>
                <a:lnTo>
                  <a:pt x="549892" y="136643"/>
                </a:lnTo>
                <a:lnTo>
                  <a:pt x="548663" y="135291"/>
                </a:lnTo>
                <a:lnTo>
                  <a:pt x="546942" y="126685"/>
                </a:lnTo>
                <a:lnTo>
                  <a:pt x="572822" y="126685"/>
                </a:lnTo>
                <a:lnTo>
                  <a:pt x="574172" y="129482"/>
                </a:lnTo>
                <a:lnTo>
                  <a:pt x="575709" y="131418"/>
                </a:lnTo>
                <a:lnTo>
                  <a:pt x="577922" y="133508"/>
                </a:lnTo>
                <a:lnTo>
                  <a:pt x="577922" y="136643"/>
                </a:lnTo>
                <a:close/>
              </a:path>
              <a:path w="621030" h="140969">
                <a:moveTo>
                  <a:pt x="620888" y="136643"/>
                </a:moveTo>
                <a:lnTo>
                  <a:pt x="595071" y="136643"/>
                </a:lnTo>
                <a:lnTo>
                  <a:pt x="595071" y="2212"/>
                </a:lnTo>
                <a:lnTo>
                  <a:pt x="620888" y="2212"/>
                </a:lnTo>
                <a:lnTo>
                  <a:pt x="620888" y="136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11640" y="2227232"/>
            <a:ext cx="4649378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809" y="2448148"/>
            <a:ext cx="3860681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736740"/>
            <a:ext cx="113039" cy="10676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3107" y="2724569"/>
            <a:ext cx="629920" cy="139065"/>
          </a:xfrm>
          <a:custGeom>
            <a:avLst/>
            <a:gdLst/>
            <a:ahLst/>
            <a:cxnLst/>
            <a:rect l="l" t="t" r="r" b="b"/>
            <a:pathLst>
              <a:path w="629919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27660" y="0"/>
                </a:lnTo>
                <a:lnTo>
                  <a:pt x="27660" y="134430"/>
                </a:lnTo>
                <a:close/>
              </a:path>
              <a:path w="629919" h="139064">
                <a:moveTo>
                  <a:pt x="136672" y="49235"/>
                </a:moveTo>
                <a:lnTo>
                  <a:pt x="77449" y="49235"/>
                </a:lnTo>
                <a:lnTo>
                  <a:pt x="81137" y="43703"/>
                </a:lnTo>
                <a:lnTo>
                  <a:pt x="85379" y="39646"/>
                </a:lnTo>
                <a:lnTo>
                  <a:pt x="94968" y="34483"/>
                </a:lnTo>
                <a:lnTo>
                  <a:pt x="100684" y="33192"/>
                </a:lnTo>
                <a:lnTo>
                  <a:pt x="107323" y="33192"/>
                </a:lnTo>
                <a:lnTo>
                  <a:pt x="136672" y="49235"/>
                </a:lnTo>
                <a:close/>
              </a:path>
              <a:path w="629919" h="139064">
                <a:moveTo>
                  <a:pt x="77449" y="134430"/>
                </a:moveTo>
                <a:lnTo>
                  <a:pt x="51633" y="134430"/>
                </a:lnTo>
                <a:lnTo>
                  <a:pt x="51633" y="34852"/>
                </a:lnTo>
                <a:lnTo>
                  <a:pt x="77449" y="34852"/>
                </a:lnTo>
                <a:lnTo>
                  <a:pt x="77449" y="49235"/>
                </a:lnTo>
                <a:lnTo>
                  <a:pt x="136672" y="49235"/>
                </a:lnTo>
                <a:lnTo>
                  <a:pt x="138418" y="53016"/>
                </a:lnTo>
                <a:lnTo>
                  <a:pt x="138934" y="55136"/>
                </a:lnTo>
                <a:lnTo>
                  <a:pt x="92242" y="55136"/>
                </a:lnTo>
                <a:lnTo>
                  <a:pt x="86854" y="57042"/>
                </a:lnTo>
                <a:lnTo>
                  <a:pt x="79478" y="63926"/>
                </a:lnTo>
                <a:lnTo>
                  <a:pt x="77572" y="68659"/>
                </a:lnTo>
                <a:lnTo>
                  <a:pt x="77449" y="134430"/>
                </a:lnTo>
                <a:close/>
              </a:path>
              <a:path w="629919" h="139064">
                <a:moveTo>
                  <a:pt x="140700" y="134430"/>
                </a:moveTo>
                <a:lnTo>
                  <a:pt x="114883" y="134430"/>
                </a:lnTo>
                <a:lnTo>
                  <a:pt x="114883" y="61099"/>
                </a:lnTo>
                <a:lnTo>
                  <a:pt x="109351" y="55136"/>
                </a:lnTo>
                <a:lnTo>
                  <a:pt x="138934" y="55136"/>
                </a:lnTo>
                <a:lnTo>
                  <a:pt x="140083" y="59862"/>
                </a:lnTo>
                <a:lnTo>
                  <a:pt x="140700" y="67676"/>
                </a:lnTo>
                <a:lnTo>
                  <a:pt x="140700" y="134430"/>
                </a:lnTo>
                <a:close/>
              </a:path>
              <a:path w="629919" h="139064">
                <a:moveTo>
                  <a:pt x="193624" y="36880"/>
                </a:moveTo>
                <a:lnTo>
                  <a:pt x="167807" y="36880"/>
                </a:lnTo>
                <a:lnTo>
                  <a:pt x="167807" y="10142"/>
                </a:lnTo>
                <a:lnTo>
                  <a:pt x="193624" y="10142"/>
                </a:lnTo>
                <a:lnTo>
                  <a:pt x="193624" y="36880"/>
                </a:lnTo>
                <a:close/>
              </a:path>
              <a:path w="629919" h="139064">
                <a:moveTo>
                  <a:pt x="208007" y="54030"/>
                </a:moveTo>
                <a:lnTo>
                  <a:pt x="155083" y="54030"/>
                </a:lnTo>
                <a:lnTo>
                  <a:pt x="155083" y="36880"/>
                </a:lnTo>
                <a:lnTo>
                  <a:pt x="208007" y="36880"/>
                </a:lnTo>
                <a:lnTo>
                  <a:pt x="208007" y="54030"/>
                </a:lnTo>
                <a:close/>
              </a:path>
              <a:path w="629919" h="139064">
                <a:moveTo>
                  <a:pt x="198603" y="138671"/>
                </a:moveTo>
                <a:lnTo>
                  <a:pt x="193070" y="138671"/>
                </a:lnTo>
                <a:lnTo>
                  <a:pt x="182018" y="137208"/>
                </a:lnTo>
                <a:lnTo>
                  <a:pt x="174123" y="132816"/>
                </a:lnTo>
                <a:lnTo>
                  <a:pt x="169386" y="125498"/>
                </a:lnTo>
                <a:lnTo>
                  <a:pt x="167840" y="115467"/>
                </a:lnTo>
                <a:lnTo>
                  <a:pt x="167807" y="54030"/>
                </a:lnTo>
                <a:lnTo>
                  <a:pt x="193624" y="54030"/>
                </a:lnTo>
                <a:lnTo>
                  <a:pt x="193501" y="112547"/>
                </a:lnTo>
                <a:lnTo>
                  <a:pt x="194013" y="115252"/>
                </a:lnTo>
                <a:lnTo>
                  <a:pt x="194054" y="115467"/>
                </a:lnTo>
                <a:lnTo>
                  <a:pt x="196513" y="118541"/>
                </a:lnTo>
                <a:lnTo>
                  <a:pt x="198391" y="119124"/>
                </a:lnTo>
                <a:lnTo>
                  <a:pt x="208007" y="119124"/>
                </a:lnTo>
                <a:lnTo>
                  <a:pt x="208007" y="136643"/>
                </a:lnTo>
                <a:lnTo>
                  <a:pt x="203581" y="137995"/>
                </a:lnTo>
                <a:lnTo>
                  <a:pt x="198603" y="138671"/>
                </a:lnTo>
                <a:close/>
              </a:path>
              <a:path w="629919" h="139064">
                <a:moveTo>
                  <a:pt x="208007" y="119124"/>
                </a:moveTo>
                <a:lnTo>
                  <a:pt x="203704" y="119124"/>
                </a:lnTo>
                <a:lnTo>
                  <a:pt x="205671" y="118940"/>
                </a:lnTo>
                <a:lnTo>
                  <a:pt x="208202" y="118541"/>
                </a:lnTo>
                <a:lnTo>
                  <a:pt x="208007" y="118541"/>
                </a:lnTo>
                <a:lnTo>
                  <a:pt x="208007" y="119124"/>
                </a:lnTo>
                <a:close/>
              </a:path>
              <a:path w="629919" h="139064">
                <a:moveTo>
                  <a:pt x="262960" y="138671"/>
                </a:moveTo>
                <a:lnTo>
                  <a:pt x="224327" y="117494"/>
                </a:lnTo>
                <a:lnTo>
                  <a:pt x="217412" y="87223"/>
                </a:lnTo>
                <a:lnTo>
                  <a:pt x="218230" y="75605"/>
                </a:lnTo>
                <a:lnTo>
                  <a:pt x="218253" y="75277"/>
                </a:lnTo>
                <a:lnTo>
                  <a:pt x="220506" y="65094"/>
                </a:lnTo>
                <a:lnTo>
                  <a:pt x="220593" y="64702"/>
                </a:lnTo>
                <a:lnTo>
                  <a:pt x="253313" y="34166"/>
                </a:lnTo>
                <a:lnTo>
                  <a:pt x="263513" y="33192"/>
                </a:lnTo>
                <a:lnTo>
                  <a:pt x="270906" y="33745"/>
                </a:lnTo>
                <a:lnTo>
                  <a:pt x="301527" y="52923"/>
                </a:lnTo>
                <a:lnTo>
                  <a:pt x="263144" y="52923"/>
                </a:lnTo>
                <a:lnTo>
                  <a:pt x="255491" y="54341"/>
                </a:lnTo>
                <a:lnTo>
                  <a:pt x="249683" y="58594"/>
                </a:lnTo>
                <a:lnTo>
                  <a:pt x="245718" y="65682"/>
                </a:lnTo>
                <a:lnTo>
                  <a:pt x="243667" y="75277"/>
                </a:lnTo>
                <a:lnTo>
                  <a:pt x="243597" y="75605"/>
                </a:lnTo>
                <a:lnTo>
                  <a:pt x="309269" y="75605"/>
                </a:lnTo>
                <a:lnTo>
                  <a:pt x="309856" y="80953"/>
                </a:lnTo>
                <a:lnTo>
                  <a:pt x="310120" y="87223"/>
                </a:lnTo>
                <a:lnTo>
                  <a:pt x="310106" y="91648"/>
                </a:lnTo>
                <a:lnTo>
                  <a:pt x="309983" y="92755"/>
                </a:lnTo>
                <a:lnTo>
                  <a:pt x="243228" y="92755"/>
                </a:lnTo>
                <a:lnTo>
                  <a:pt x="243351" y="97426"/>
                </a:lnTo>
                <a:lnTo>
                  <a:pt x="243689" y="101084"/>
                </a:lnTo>
                <a:lnTo>
                  <a:pt x="244796" y="106370"/>
                </a:lnTo>
                <a:lnTo>
                  <a:pt x="245687" y="108552"/>
                </a:lnTo>
                <a:lnTo>
                  <a:pt x="246916" y="110273"/>
                </a:lnTo>
                <a:lnTo>
                  <a:pt x="250727" y="115928"/>
                </a:lnTo>
                <a:lnTo>
                  <a:pt x="256383" y="118817"/>
                </a:lnTo>
                <a:lnTo>
                  <a:pt x="303026" y="118817"/>
                </a:lnTo>
                <a:lnTo>
                  <a:pt x="302537" y="119632"/>
                </a:lnTo>
                <a:lnTo>
                  <a:pt x="271148" y="138049"/>
                </a:lnTo>
                <a:lnTo>
                  <a:pt x="262960" y="138671"/>
                </a:lnTo>
                <a:close/>
              </a:path>
              <a:path w="629919" h="139064">
                <a:moveTo>
                  <a:pt x="309269" y="75605"/>
                </a:moveTo>
                <a:lnTo>
                  <a:pt x="283244" y="75605"/>
                </a:lnTo>
                <a:lnTo>
                  <a:pt x="282998" y="72286"/>
                </a:lnTo>
                <a:lnTo>
                  <a:pt x="282568" y="69520"/>
                </a:lnTo>
                <a:lnTo>
                  <a:pt x="266463" y="52923"/>
                </a:lnTo>
                <a:lnTo>
                  <a:pt x="301527" y="52923"/>
                </a:lnTo>
                <a:lnTo>
                  <a:pt x="309233" y="75277"/>
                </a:lnTo>
                <a:lnTo>
                  <a:pt x="309269" y="75605"/>
                </a:lnTo>
                <a:close/>
              </a:path>
              <a:path w="629919" h="139064">
                <a:moveTo>
                  <a:pt x="303026" y="118817"/>
                </a:moveTo>
                <a:lnTo>
                  <a:pt x="269130" y="118817"/>
                </a:lnTo>
                <a:lnTo>
                  <a:pt x="272764" y="117834"/>
                </a:lnTo>
                <a:lnTo>
                  <a:pt x="279535" y="113396"/>
                </a:lnTo>
                <a:lnTo>
                  <a:pt x="282040" y="110273"/>
                </a:lnTo>
                <a:lnTo>
                  <a:pt x="283625" y="106370"/>
                </a:lnTo>
                <a:lnTo>
                  <a:pt x="309073" y="106370"/>
                </a:lnTo>
                <a:lnTo>
                  <a:pt x="306277" y="113396"/>
                </a:lnTo>
                <a:lnTo>
                  <a:pt x="303026" y="118817"/>
                </a:lnTo>
                <a:close/>
              </a:path>
              <a:path w="629919" h="139064">
                <a:moveTo>
                  <a:pt x="384851" y="54399"/>
                </a:moveTo>
                <a:lnTo>
                  <a:pt x="354055" y="54399"/>
                </a:lnTo>
                <a:lnTo>
                  <a:pt x="356883" y="47637"/>
                </a:lnTo>
                <a:lnTo>
                  <a:pt x="360694" y="42412"/>
                </a:lnTo>
                <a:lnTo>
                  <a:pt x="370283" y="35036"/>
                </a:lnTo>
                <a:lnTo>
                  <a:pt x="375692" y="33192"/>
                </a:lnTo>
                <a:lnTo>
                  <a:pt x="384851" y="33192"/>
                </a:lnTo>
                <a:lnTo>
                  <a:pt x="384851" y="54399"/>
                </a:lnTo>
                <a:close/>
              </a:path>
              <a:path w="629919" h="139064">
                <a:moveTo>
                  <a:pt x="354055" y="134430"/>
                </a:moveTo>
                <a:lnTo>
                  <a:pt x="328239" y="134430"/>
                </a:lnTo>
                <a:lnTo>
                  <a:pt x="328239" y="34852"/>
                </a:lnTo>
                <a:lnTo>
                  <a:pt x="354055" y="34852"/>
                </a:lnTo>
                <a:lnTo>
                  <a:pt x="354055" y="54399"/>
                </a:lnTo>
                <a:lnTo>
                  <a:pt x="384851" y="54399"/>
                </a:lnTo>
                <a:lnTo>
                  <a:pt x="384851" y="58824"/>
                </a:lnTo>
                <a:lnTo>
                  <a:pt x="376737" y="58824"/>
                </a:lnTo>
                <a:lnTo>
                  <a:pt x="366814" y="60242"/>
                </a:lnTo>
                <a:lnTo>
                  <a:pt x="359726" y="64495"/>
                </a:lnTo>
                <a:lnTo>
                  <a:pt x="355473" y="71583"/>
                </a:lnTo>
                <a:lnTo>
                  <a:pt x="354055" y="81506"/>
                </a:lnTo>
                <a:lnTo>
                  <a:pt x="354055" y="134430"/>
                </a:lnTo>
                <a:close/>
              </a:path>
              <a:path w="629919" h="139064">
                <a:moveTo>
                  <a:pt x="384851" y="59562"/>
                </a:moveTo>
                <a:lnTo>
                  <a:pt x="379424" y="58824"/>
                </a:lnTo>
                <a:lnTo>
                  <a:pt x="384851" y="58824"/>
                </a:lnTo>
                <a:lnTo>
                  <a:pt x="384851" y="59562"/>
                </a:lnTo>
                <a:close/>
              </a:path>
              <a:path w="629919" h="139064">
                <a:moveTo>
                  <a:pt x="453080" y="134430"/>
                </a:moveTo>
                <a:lnTo>
                  <a:pt x="425973" y="134430"/>
                </a:lnTo>
                <a:lnTo>
                  <a:pt x="391120" y="34852"/>
                </a:lnTo>
                <a:lnTo>
                  <a:pt x="418412" y="34852"/>
                </a:lnTo>
                <a:lnTo>
                  <a:pt x="439987" y="107691"/>
                </a:lnTo>
                <a:lnTo>
                  <a:pt x="462290" y="107691"/>
                </a:lnTo>
                <a:lnTo>
                  <a:pt x="453080" y="134430"/>
                </a:lnTo>
                <a:close/>
              </a:path>
              <a:path w="629919" h="139064">
                <a:moveTo>
                  <a:pt x="462290" y="107691"/>
                </a:moveTo>
                <a:lnTo>
                  <a:pt x="439987" y="107691"/>
                </a:lnTo>
                <a:lnTo>
                  <a:pt x="460087" y="34852"/>
                </a:lnTo>
                <a:lnTo>
                  <a:pt x="487379" y="34852"/>
                </a:lnTo>
                <a:lnTo>
                  <a:pt x="462290" y="107691"/>
                </a:lnTo>
                <a:close/>
              </a:path>
              <a:path w="629919" h="139064">
                <a:moveTo>
                  <a:pt x="520388" y="67676"/>
                </a:moveTo>
                <a:lnTo>
                  <a:pt x="495493" y="67676"/>
                </a:lnTo>
                <a:lnTo>
                  <a:pt x="499054" y="52589"/>
                </a:lnTo>
                <a:lnTo>
                  <a:pt x="507341" y="41813"/>
                </a:lnTo>
                <a:lnTo>
                  <a:pt x="520353" y="35347"/>
                </a:lnTo>
                <a:lnTo>
                  <a:pt x="538090" y="33192"/>
                </a:lnTo>
                <a:lnTo>
                  <a:pt x="555851" y="35105"/>
                </a:lnTo>
                <a:lnTo>
                  <a:pt x="568563" y="40845"/>
                </a:lnTo>
                <a:lnTo>
                  <a:pt x="576227" y="50411"/>
                </a:lnTo>
                <a:lnTo>
                  <a:pt x="576910" y="53907"/>
                </a:lnTo>
                <a:lnTo>
                  <a:pt x="532374" y="53907"/>
                </a:lnTo>
                <a:lnTo>
                  <a:pt x="527887" y="54890"/>
                </a:lnTo>
                <a:lnTo>
                  <a:pt x="522477" y="59070"/>
                </a:lnTo>
                <a:lnTo>
                  <a:pt x="520879" y="62635"/>
                </a:lnTo>
                <a:lnTo>
                  <a:pt x="520412" y="67430"/>
                </a:lnTo>
                <a:lnTo>
                  <a:pt x="520388" y="67676"/>
                </a:lnTo>
                <a:close/>
              </a:path>
              <a:path w="629919" h="139064">
                <a:moveTo>
                  <a:pt x="523522" y="138671"/>
                </a:moveTo>
                <a:lnTo>
                  <a:pt x="519097" y="138671"/>
                </a:lnTo>
                <a:lnTo>
                  <a:pt x="514561" y="137784"/>
                </a:lnTo>
                <a:lnTo>
                  <a:pt x="514715" y="137784"/>
                </a:lnTo>
                <a:lnTo>
                  <a:pt x="508207" y="135122"/>
                </a:lnTo>
                <a:lnTo>
                  <a:pt x="493280" y="117403"/>
                </a:lnTo>
                <a:lnTo>
                  <a:pt x="493280" y="108798"/>
                </a:lnTo>
                <a:lnTo>
                  <a:pt x="522600" y="77449"/>
                </a:lnTo>
                <a:lnTo>
                  <a:pt x="537107" y="74990"/>
                </a:lnTo>
                <a:lnTo>
                  <a:pt x="540150" y="74499"/>
                </a:lnTo>
                <a:lnTo>
                  <a:pt x="553580" y="57349"/>
                </a:lnTo>
                <a:lnTo>
                  <a:pt x="548417" y="53907"/>
                </a:lnTo>
                <a:lnTo>
                  <a:pt x="576910" y="53907"/>
                </a:lnTo>
                <a:lnTo>
                  <a:pt x="578844" y="63803"/>
                </a:lnTo>
                <a:lnTo>
                  <a:pt x="578844" y="87407"/>
                </a:lnTo>
                <a:lnTo>
                  <a:pt x="553580" y="87407"/>
                </a:lnTo>
                <a:lnTo>
                  <a:pt x="552228" y="88145"/>
                </a:lnTo>
                <a:lnTo>
                  <a:pt x="550876" y="88698"/>
                </a:lnTo>
                <a:lnTo>
                  <a:pt x="548171" y="89435"/>
                </a:lnTo>
                <a:lnTo>
                  <a:pt x="545897" y="89927"/>
                </a:lnTo>
                <a:lnTo>
                  <a:pt x="533849" y="92201"/>
                </a:lnTo>
                <a:lnTo>
                  <a:pt x="528563" y="93308"/>
                </a:lnTo>
                <a:lnTo>
                  <a:pt x="524782" y="94906"/>
                </a:lnTo>
                <a:lnTo>
                  <a:pt x="520234" y="99086"/>
                </a:lnTo>
                <a:lnTo>
                  <a:pt x="519144" y="101913"/>
                </a:lnTo>
                <a:lnTo>
                  <a:pt x="519097" y="109535"/>
                </a:lnTo>
                <a:lnTo>
                  <a:pt x="520326" y="112455"/>
                </a:lnTo>
                <a:lnTo>
                  <a:pt x="525244" y="116758"/>
                </a:lnTo>
                <a:lnTo>
                  <a:pt x="528686" y="117834"/>
                </a:lnTo>
                <a:lnTo>
                  <a:pt x="578844" y="117834"/>
                </a:lnTo>
                <a:lnTo>
                  <a:pt x="578844" y="121583"/>
                </a:lnTo>
                <a:lnTo>
                  <a:pt x="579274" y="123704"/>
                </a:lnTo>
                <a:lnTo>
                  <a:pt x="579526" y="124226"/>
                </a:lnTo>
                <a:lnTo>
                  <a:pt x="579645" y="124472"/>
                </a:lnTo>
                <a:lnTo>
                  <a:pt x="553765" y="124472"/>
                </a:lnTo>
                <a:lnTo>
                  <a:pt x="546757" y="130684"/>
                </a:lnTo>
                <a:lnTo>
                  <a:pt x="539381" y="135122"/>
                </a:lnTo>
                <a:lnTo>
                  <a:pt x="531636" y="137784"/>
                </a:lnTo>
                <a:lnTo>
                  <a:pt x="523522" y="138671"/>
                </a:lnTo>
                <a:close/>
              </a:path>
              <a:path w="629919" h="139064">
                <a:moveTo>
                  <a:pt x="578844" y="117834"/>
                </a:moveTo>
                <a:lnTo>
                  <a:pt x="539750" y="117834"/>
                </a:lnTo>
                <a:lnTo>
                  <a:pt x="544821" y="115805"/>
                </a:lnTo>
                <a:lnTo>
                  <a:pt x="551828" y="107691"/>
                </a:lnTo>
                <a:lnTo>
                  <a:pt x="553580" y="101913"/>
                </a:lnTo>
                <a:lnTo>
                  <a:pt x="553580" y="87407"/>
                </a:lnTo>
                <a:lnTo>
                  <a:pt x="578844" y="87407"/>
                </a:lnTo>
                <a:lnTo>
                  <a:pt x="578844" y="117834"/>
                </a:lnTo>
                <a:close/>
              </a:path>
              <a:path w="629919" h="139064">
                <a:moveTo>
                  <a:pt x="584745" y="134430"/>
                </a:moveTo>
                <a:lnTo>
                  <a:pt x="556715" y="134430"/>
                </a:lnTo>
                <a:lnTo>
                  <a:pt x="555486" y="133078"/>
                </a:lnTo>
                <a:lnTo>
                  <a:pt x="553765" y="124472"/>
                </a:lnTo>
                <a:lnTo>
                  <a:pt x="579645" y="124472"/>
                </a:lnTo>
                <a:lnTo>
                  <a:pt x="580995" y="127269"/>
                </a:lnTo>
                <a:lnTo>
                  <a:pt x="582532" y="129205"/>
                </a:lnTo>
                <a:lnTo>
                  <a:pt x="584745" y="131295"/>
                </a:lnTo>
                <a:lnTo>
                  <a:pt x="584745" y="134430"/>
                </a:lnTo>
                <a:close/>
              </a:path>
              <a:path w="629919" h="139064">
                <a:moveTo>
                  <a:pt x="629555" y="134430"/>
                </a:moveTo>
                <a:lnTo>
                  <a:pt x="603738" y="134430"/>
                </a:lnTo>
                <a:lnTo>
                  <a:pt x="603738" y="0"/>
                </a:lnTo>
                <a:lnTo>
                  <a:pt x="629555" y="0"/>
                </a:lnTo>
                <a:lnTo>
                  <a:pt x="62955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11640" y="2945485"/>
            <a:ext cx="2107676" cy="1746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3235184"/>
            <a:ext cx="113039" cy="10676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906241" y="3223014"/>
            <a:ext cx="438784" cy="139065"/>
          </a:xfrm>
          <a:custGeom>
            <a:avLst/>
            <a:gdLst/>
            <a:ahLst/>
            <a:cxnLst/>
            <a:rect l="l" t="t" r="r" b="b"/>
            <a:pathLst>
              <a:path w="438785" h="139064">
                <a:moveTo>
                  <a:pt x="27660" y="134430"/>
                </a:moveTo>
                <a:lnTo>
                  <a:pt x="0" y="134430"/>
                </a:lnTo>
                <a:lnTo>
                  <a:pt x="0" y="0"/>
                </a:lnTo>
                <a:lnTo>
                  <a:pt x="72101" y="0"/>
                </a:lnTo>
                <a:lnTo>
                  <a:pt x="80088" y="507"/>
                </a:lnTo>
                <a:lnTo>
                  <a:pt x="106274" y="23050"/>
                </a:lnTo>
                <a:lnTo>
                  <a:pt x="27660" y="23050"/>
                </a:lnTo>
                <a:lnTo>
                  <a:pt x="27660" y="58087"/>
                </a:lnTo>
                <a:lnTo>
                  <a:pt x="101412" y="58087"/>
                </a:lnTo>
                <a:lnTo>
                  <a:pt x="95486" y="64195"/>
                </a:lnTo>
                <a:lnTo>
                  <a:pt x="85563" y="69520"/>
                </a:lnTo>
                <a:lnTo>
                  <a:pt x="89866" y="71241"/>
                </a:lnTo>
                <a:lnTo>
                  <a:pt x="93216" y="72962"/>
                </a:lnTo>
                <a:lnTo>
                  <a:pt x="98010" y="76404"/>
                </a:lnTo>
                <a:lnTo>
                  <a:pt x="99793" y="78801"/>
                </a:lnTo>
                <a:lnTo>
                  <a:pt x="100680" y="81137"/>
                </a:lnTo>
                <a:lnTo>
                  <a:pt x="27660" y="81137"/>
                </a:lnTo>
                <a:lnTo>
                  <a:pt x="27660" y="134430"/>
                </a:lnTo>
                <a:close/>
              </a:path>
              <a:path w="438785" h="139064">
                <a:moveTo>
                  <a:pt x="101412" y="58087"/>
                </a:moveTo>
                <a:lnTo>
                  <a:pt x="64971" y="58087"/>
                </a:lnTo>
                <a:lnTo>
                  <a:pt x="68045" y="57810"/>
                </a:lnTo>
                <a:lnTo>
                  <a:pt x="72470" y="56704"/>
                </a:lnTo>
                <a:lnTo>
                  <a:pt x="74253" y="55812"/>
                </a:lnTo>
                <a:lnTo>
                  <a:pt x="78801" y="51633"/>
                </a:lnTo>
                <a:lnTo>
                  <a:pt x="80461" y="46838"/>
                </a:lnTo>
                <a:lnTo>
                  <a:pt x="80584" y="33930"/>
                </a:lnTo>
                <a:lnTo>
                  <a:pt x="78924" y="29381"/>
                </a:lnTo>
                <a:lnTo>
                  <a:pt x="74007" y="25201"/>
                </a:lnTo>
                <a:lnTo>
                  <a:pt x="72132" y="24279"/>
                </a:lnTo>
                <a:lnTo>
                  <a:pt x="67829" y="23296"/>
                </a:lnTo>
                <a:lnTo>
                  <a:pt x="64848" y="23050"/>
                </a:lnTo>
                <a:lnTo>
                  <a:pt x="106274" y="23050"/>
                </a:lnTo>
                <a:lnTo>
                  <a:pt x="107353" y="25878"/>
                </a:lnTo>
                <a:lnTo>
                  <a:pt x="108245" y="30918"/>
                </a:lnTo>
                <a:lnTo>
                  <a:pt x="108245" y="36327"/>
                </a:lnTo>
                <a:lnTo>
                  <a:pt x="106923" y="46838"/>
                </a:lnTo>
                <a:lnTo>
                  <a:pt x="106827" y="47599"/>
                </a:lnTo>
                <a:lnTo>
                  <a:pt x="102659" y="56704"/>
                </a:lnTo>
                <a:lnTo>
                  <a:pt x="102574" y="56888"/>
                </a:lnTo>
                <a:lnTo>
                  <a:pt x="101412" y="58087"/>
                </a:lnTo>
                <a:close/>
              </a:path>
              <a:path w="438785" h="139064">
                <a:moveTo>
                  <a:pt x="110089" y="134430"/>
                </a:moveTo>
                <a:lnTo>
                  <a:pt x="80400" y="134430"/>
                </a:lnTo>
                <a:lnTo>
                  <a:pt x="78679" y="131480"/>
                </a:lnTo>
                <a:lnTo>
                  <a:pt x="77531" y="128345"/>
                </a:lnTo>
                <a:lnTo>
                  <a:pt x="76435" y="122013"/>
                </a:lnTo>
                <a:lnTo>
                  <a:pt x="76158" y="117403"/>
                </a:lnTo>
                <a:lnTo>
                  <a:pt x="76220" y="106216"/>
                </a:lnTo>
                <a:lnTo>
                  <a:pt x="76343" y="102528"/>
                </a:lnTo>
                <a:lnTo>
                  <a:pt x="76430" y="100776"/>
                </a:lnTo>
                <a:lnTo>
                  <a:pt x="76527" y="91648"/>
                </a:lnTo>
                <a:lnTo>
                  <a:pt x="75144" y="87591"/>
                </a:lnTo>
                <a:lnTo>
                  <a:pt x="69612" y="82428"/>
                </a:lnTo>
                <a:lnTo>
                  <a:pt x="65279" y="81137"/>
                </a:lnTo>
                <a:lnTo>
                  <a:pt x="100680" y="81137"/>
                </a:lnTo>
                <a:lnTo>
                  <a:pt x="103982" y="106216"/>
                </a:lnTo>
                <a:lnTo>
                  <a:pt x="104065" y="108552"/>
                </a:lnTo>
                <a:lnTo>
                  <a:pt x="110089" y="129451"/>
                </a:lnTo>
                <a:lnTo>
                  <a:pt x="110089" y="134430"/>
                </a:lnTo>
                <a:close/>
              </a:path>
              <a:path w="438785" h="139064">
                <a:moveTo>
                  <a:pt x="150289" y="67676"/>
                </a:moveTo>
                <a:lnTo>
                  <a:pt x="125394" y="67676"/>
                </a:lnTo>
                <a:lnTo>
                  <a:pt x="128956" y="52589"/>
                </a:lnTo>
                <a:lnTo>
                  <a:pt x="137242" y="41813"/>
                </a:lnTo>
                <a:lnTo>
                  <a:pt x="150254" y="35347"/>
                </a:lnTo>
                <a:lnTo>
                  <a:pt x="167992" y="33192"/>
                </a:lnTo>
                <a:lnTo>
                  <a:pt x="185752" y="35105"/>
                </a:lnTo>
                <a:lnTo>
                  <a:pt x="198464" y="40845"/>
                </a:lnTo>
                <a:lnTo>
                  <a:pt x="206129" y="50411"/>
                </a:lnTo>
                <a:lnTo>
                  <a:pt x="206812" y="53907"/>
                </a:lnTo>
                <a:lnTo>
                  <a:pt x="162275" y="53907"/>
                </a:lnTo>
                <a:lnTo>
                  <a:pt x="157788" y="54890"/>
                </a:lnTo>
                <a:lnTo>
                  <a:pt x="152379" y="59070"/>
                </a:lnTo>
                <a:lnTo>
                  <a:pt x="150780" y="62635"/>
                </a:lnTo>
                <a:lnTo>
                  <a:pt x="150313" y="67430"/>
                </a:lnTo>
                <a:lnTo>
                  <a:pt x="150289" y="67676"/>
                </a:lnTo>
                <a:close/>
              </a:path>
              <a:path w="438785" h="139064">
                <a:moveTo>
                  <a:pt x="153424" y="138671"/>
                </a:moveTo>
                <a:lnTo>
                  <a:pt x="148998" y="138671"/>
                </a:lnTo>
                <a:lnTo>
                  <a:pt x="144462" y="137784"/>
                </a:lnTo>
                <a:lnTo>
                  <a:pt x="144616" y="137784"/>
                </a:lnTo>
                <a:lnTo>
                  <a:pt x="138108" y="135122"/>
                </a:lnTo>
                <a:lnTo>
                  <a:pt x="123181" y="117403"/>
                </a:lnTo>
                <a:lnTo>
                  <a:pt x="123181" y="108798"/>
                </a:lnTo>
                <a:lnTo>
                  <a:pt x="152502" y="77449"/>
                </a:lnTo>
                <a:lnTo>
                  <a:pt x="167008" y="74990"/>
                </a:lnTo>
                <a:lnTo>
                  <a:pt x="170051" y="74499"/>
                </a:lnTo>
                <a:lnTo>
                  <a:pt x="183481" y="57349"/>
                </a:lnTo>
                <a:lnTo>
                  <a:pt x="178318" y="53907"/>
                </a:lnTo>
                <a:lnTo>
                  <a:pt x="206812" y="53907"/>
                </a:lnTo>
                <a:lnTo>
                  <a:pt x="208745" y="63803"/>
                </a:lnTo>
                <a:lnTo>
                  <a:pt x="208745" y="87407"/>
                </a:lnTo>
                <a:lnTo>
                  <a:pt x="183481" y="87407"/>
                </a:lnTo>
                <a:lnTo>
                  <a:pt x="182129" y="88145"/>
                </a:lnTo>
                <a:lnTo>
                  <a:pt x="180777" y="88698"/>
                </a:lnTo>
                <a:lnTo>
                  <a:pt x="178072" y="89435"/>
                </a:lnTo>
                <a:lnTo>
                  <a:pt x="175798" y="89927"/>
                </a:lnTo>
                <a:lnTo>
                  <a:pt x="163750" y="92201"/>
                </a:lnTo>
                <a:lnTo>
                  <a:pt x="158464" y="93308"/>
                </a:lnTo>
                <a:lnTo>
                  <a:pt x="154684" y="94906"/>
                </a:lnTo>
                <a:lnTo>
                  <a:pt x="150135" y="99086"/>
                </a:lnTo>
                <a:lnTo>
                  <a:pt x="149045" y="101913"/>
                </a:lnTo>
                <a:lnTo>
                  <a:pt x="148998" y="109535"/>
                </a:lnTo>
                <a:lnTo>
                  <a:pt x="150227" y="112455"/>
                </a:lnTo>
                <a:lnTo>
                  <a:pt x="155145" y="116758"/>
                </a:lnTo>
                <a:lnTo>
                  <a:pt x="158587" y="117834"/>
                </a:lnTo>
                <a:lnTo>
                  <a:pt x="208745" y="117834"/>
                </a:lnTo>
                <a:lnTo>
                  <a:pt x="208745" y="121583"/>
                </a:lnTo>
                <a:lnTo>
                  <a:pt x="209175" y="123704"/>
                </a:lnTo>
                <a:lnTo>
                  <a:pt x="209427" y="124226"/>
                </a:lnTo>
                <a:lnTo>
                  <a:pt x="209546" y="124472"/>
                </a:lnTo>
                <a:lnTo>
                  <a:pt x="183666" y="124472"/>
                </a:lnTo>
                <a:lnTo>
                  <a:pt x="176659" y="130684"/>
                </a:lnTo>
                <a:lnTo>
                  <a:pt x="169282" y="135122"/>
                </a:lnTo>
                <a:lnTo>
                  <a:pt x="161537" y="137784"/>
                </a:lnTo>
                <a:lnTo>
                  <a:pt x="153424" y="138671"/>
                </a:lnTo>
                <a:close/>
              </a:path>
              <a:path w="438785" h="139064">
                <a:moveTo>
                  <a:pt x="208745" y="117834"/>
                </a:moveTo>
                <a:lnTo>
                  <a:pt x="169651" y="117834"/>
                </a:lnTo>
                <a:lnTo>
                  <a:pt x="174722" y="115805"/>
                </a:lnTo>
                <a:lnTo>
                  <a:pt x="181730" y="107691"/>
                </a:lnTo>
                <a:lnTo>
                  <a:pt x="183481" y="101913"/>
                </a:lnTo>
                <a:lnTo>
                  <a:pt x="183481" y="87407"/>
                </a:lnTo>
                <a:lnTo>
                  <a:pt x="208745" y="87407"/>
                </a:lnTo>
                <a:lnTo>
                  <a:pt x="208745" y="117834"/>
                </a:lnTo>
                <a:close/>
              </a:path>
              <a:path w="438785" h="139064">
                <a:moveTo>
                  <a:pt x="214646" y="134430"/>
                </a:moveTo>
                <a:lnTo>
                  <a:pt x="186616" y="134430"/>
                </a:lnTo>
                <a:lnTo>
                  <a:pt x="185387" y="133078"/>
                </a:lnTo>
                <a:lnTo>
                  <a:pt x="183666" y="124472"/>
                </a:lnTo>
                <a:lnTo>
                  <a:pt x="209546" y="124472"/>
                </a:lnTo>
                <a:lnTo>
                  <a:pt x="210896" y="127269"/>
                </a:lnTo>
                <a:lnTo>
                  <a:pt x="212433" y="129205"/>
                </a:lnTo>
                <a:lnTo>
                  <a:pt x="214646" y="131295"/>
                </a:lnTo>
                <a:lnTo>
                  <a:pt x="214646" y="134430"/>
                </a:lnTo>
                <a:close/>
              </a:path>
              <a:path w="438785" h="139064">
                <a:moveTo>
                  <a:pt x="260562" y="36880"/>
                </a:moveTo>
                <a:lnTo>
                  <a:pt x="234746" y="36880"/>
                </a:lnTo>
                <a:lnTo>
                  <a:pt x="234746" y="10142"/>
                </a:lnTo>
                <a:lnTo>
                  <a:pt x="260562" y="10142"/>
                </a:lnTo>
                <a:lnTo>
                  <a:pt x="260562" y="36880"/>
                </a:lnTo>
                <a:close/>
              </a:path>
              <a:path w="438785" h="139064">
                <a:moveTo>
                  <a:pt x="274946" y="54030"/>
                </a:moveTo>
                <a:lnTo>
                  <a:pt x="222022" y="54030"/>
                </a:lnTo>
                <a:lnTo>
                  <a:pt x="222022" y="36880"/>
                </a:lnTo>
                <a:lnTo>
                  <a:pt x="274946" y="36880"/>
                </a:lnTo>
                <a:lnTo>
                  <a:pt x="274946" y="54030"/>
                </a:lnTo>
                <a:close/>
              </a:path>
              <a:path w="438785" h="139064">
                <a:moveTo>
                  <a:pt x="265541" y="138671"/>
                </a:moveTo>
                <a:lnTo>
                  <a:pt x="260009" y="138671"/>
                </a:lnTo>
                <a:lnTo>
                  <a:pt x="248956" y="137208"/>
                </a:lnTo>
                <a:lnTo>
                  <a:pt x="241062" y="132816"/>
                </a:lnTo>
                <a:lnTo>
                  <a:pt x="236325" y="125498"/>
                </a:lnTo>
                <a:lnTo>
                  <a:pt x="234779" y="115467"/>
                </a:lnTo>
                <a:lnTo>
                  <a:pt x="234746" y="54030"/>
                </a:lnTo>
                <a:lnTo>
                  <a:pt x="260562" y="54030"/>
                </a:lnTo>
                <a:lnTo>
                  <a:pt x="260439" y="112547"/>
                </a:lnTo>
                <a:lnTo>
                  <a:pt x="260952" y="115252"/>
                </a:lnTo>
                <a:lnTo>
                  <a:pt x="260993" y="115467"/>
                </a:lnTo>
                <a:lnTo>
                  <a:pt x="263451" y="118541"/>
                </a:lnTo>
                <a:lnTo>
                  <a:pt x="265330" y="119124"/>
                </a:lnTo>
                <a:lnTo>
                  <a:pt x="274946" y="119124"/>
                </a:lnTo>
                <a:lnTo>
                  <a:pt x="274946" y="136643"/>
                </a:lnTo>
                <a:lnTo>
                  <a:pt x="270520" y="137995"/>
                </a:lnTo>
                <a:lnTo>
                  <a:pt x="265541" y="138671"/>
                </a:lnTo>
                <a:close/>
              </a:path>
              <a:path w="438785" h="139064">
                <a:moveTo>
                  <a:pt x="274946" y="119124"/>
                </a:moveTo>
                <a:lnTo>
                  <a:pt x="270643" y="119124"/>
                </a:lnTo>
                <a:lnTo>
                  <a:pt x="272610" y="118940"/>
                </a:lnTo>
                <a:lnTo>
                  <a:pt x="275141" y="118541"/>
                </a:lnTo>
                <a:lnTo>
                  <a:pt x="274946" y="118541"/>
                </a:lnTo>
                <a:lnTo>
                  <a:pt x="274946" y="119124"/>
                </a:lnTo>
                <a:close/>
              </a:path>
              <a:path w="438785" h="139064">
                <a:moveTo>
                  <a:pt x="320309" y="23050"/>
                </a:moveTo>
                <a:lnTo>
                  <a:pt x="294493" y="23050"/>
                </a:lnTo>
                <a:lnTo>
                  <a:pt x="294493" y="0"/>
                </a:lnTo>
                <a:lnTo>
                  <a:pt x="320309" y="0"/>
                </a:lnTo>
                <a:lnTo>
                  <a:pt x="320309" y="23050"/>
                </a:lnTo>
                <a:close/>
              </a:path>
              <a:path w="438785" h="139064">
                <a:moveTo>
                  <a:pt x="320309" y="134430"/>
                </a:moveTo>
                <a:lnTo>
                  <a:pt x="294493" y="134430"/>
                </a:lnTo>
                <a:lnTo>
                  <a:pt x="294493" y="34852"/>
                </a:lnTo>
                <a:lnTo>
                  <a:pt x="320309" y="34852"/>
                </a:lnTo>
                <a:lnTo>
                  <a:pt x="320309" y="134430"/>
                </a:lnTo>
                <a:close/>
              </a:path>
              <a:path w="438785" h="139064">
                <a:moveTo>
                  <a:pt x="389461" y="138671"/>
                </a:moveTo>
                <a:lnTo>
                  <a:pt x="353318" y="124657"/>
                </a:lnTo>
                <a:lnTo>
                  <a:pt x="341211" y="98102"/>
                </a:lnTo>
                <a:lnTo>
                  <a:pt x="341112" y="97688"/>
                </a:lnTo>
                <a:lnTo>
                  <a:pt x="340281" y="86669"/>
                </a:lnTo>
                <a:lnTo>
                  <a:pt x="340225" y="85932"/>
                </a:lnTo>
                <a:lnTo>
                  <a:pt x="341081" y="74666"/>
                </a:lnTo>
                <a:lnTo>
                  <a:pt x="341112" y="74251"/>
                </a:lnTo>
                <a:lnTo>
                  <a:pt x="360406" y="41197"/>
                </a:lnTo>
                <a:lnTo>
                  <a:pt x="389276" y="33192"/>
                </a:lnTo>
                <a:lnTo>
                  <a:pt x="400404" y="34143"/>
                </a:lnTo>
                <a:lnTo>
                  <a:pt x="410183" y="36811"/>
                </a:lnTo>
                <a:lnTo>
                  <a:pt x="418614" y="41197"/>
                </a:lnTo>
                <a:lnTo>
                  <a:pt x="425696" y="47299"/>
                </a:lnTo>
                <a:lnTo>
                  <a:pt x="430619" y="54030"/>
                </a:lnTo>
                <a:lnTo>
                  <a:pt x="382566" y="54030"/>
                </a:lnTo>
                <a:lnTo>
                  <a:pt x="376734" y="57073"/>
                </a:lnTo>
                <a:lnTo>
                  <a:pt x="368427" y="68506"/>
                </a:lnTo>
                <a:lnTo>
                  <a:pt x="368316" y="68659"/>
                </a:lnTo>
                <a:lnTo>
                  <a:pt x="366164" y="76343"/>
                </a:lnTo>
                <a:lnTo>
                  <a:pt x="366233" y="95767"/>
                </a:lnTo>
                <a:lnTo>
                  <a:pt x="368316" y="103204"/>
                </a:lnTo>
                <a:lnTo>
                  <a:pt x="376675" y="114760"/>
                </a:lnTo>
                <a:lnTo>
                  <a:pt x="382330" y="117711"/>
                </a:lnTo>
                <a:lnTo>
                  <a:pt x="430692" y="117711"/>
                </a:lnTo>
                <a:lnTo>
                  <a:pt x="425420" y="124657"/>
                </a:lnTo>
                <a:lnTo>
                  <a:pt x="418262" y="130719"/>
                </a:lnTo>
                <a:lnTo>
                  <a:pt x="409883" y="135075"/>
                </a:lnTo>
                <a:lnTo>
                  <a:pt x="400283" y="137726"/>
                </a:lnTo>
                <a:lnTo>
                  <a:pt x="389461" y="138671"/>
                </a:lnTo>
                <a:close/>
              </a:path>
              <a:path w="438785" h="139064">
                <a:moveTo>
                  <a:pt x="430692" y="117711"/>
                </a:moveTo>
                <a:lnTo>
                  <a:pt x="396468" y="117711"/>
                </a:lnTo>
                <a:lnTo>
                  <a:pt x="402115" y="114760"/>
                </a:lnTo>
                <a:lnTo>
                  <a:pt x="410575" y="103358"/>
                </a:lnTo>
                <a:lnTo>
                  <a:pt x="412757" y="95767"/>
                </a:lnTo>
                <a:lnTo>
                  <a:pt x="412757" y="76343"/>
                </a:lnTo>
                <a:lnTo>
                  <a:pt x="410648" y="68659"/>
                </a:lnTo>
                <a:lnTo>
                  <a:pt x="410606" y="68506"/>
                </a:lnTo>
                <a:lnTo>
                  <a:pt x="402246" y="57073"/>
                </a:lnTo>
                <a:lnTo>
                  <a:pt x="396353" y="54030"/>
                </a:lnTo>
                <a:lnTo>
                  <a:pt x="430619" y="54030"/>
                </a:lnTo>
                <a:lnTo>
                  <a:pt x="431281" y="54935"/>
                </a:lnTo>
                <a:lnTo>
                  <a:pt x="435273" y="63919"/>
                </a:lnTo>
                <a:lnTo>
                  <a:pt x="435354" y="64103"/>
                </a:lnTo>
                <a:lnTo>
                  <a:pt x="437718" y="74251"/>
                </a:lnTo>
                <a:lnTo>
                  <a:pt x="437815" y="74666"/>
                </a:lnTo>
                <a:lnTo>
                  <a:pt x="438642" y="85932"/>
                </a:lnTo>
                <a:lnTo>
                  <a:pt x="438697" y="86669"/>
                </a:lnTo>
                <a:lnTo>
                  <a:pt x="437830" y="97688"/>
                </a:lnTo>
                <a:lnTo>
                  <a:pt x="437798" y="98102"/>
                </a:lnTo>
                <a:lnTo>
                  <a:pt x="435331" y="108060"/>
                </a:lnTo>
                <a:lnTo>
                  <a:pt x="435285" y="108245"/>
                </a:lnTo>
                <a:lnTo>
                  <a:pt x="431181" y="117050"/>
                </a:lnTo>
                <a:lnTo>
                  <a:pt x="430692" y="117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11640" y="3443929"/>
            <a:ext cx="2493080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7250"/>
            <a:ext cx="2288468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1290828"/>
            <a:ext cx="71628" cy="701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37166"/>
            <a:ext cx="5264919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661" y="1457530"/>
            <a:ext cx="3346011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1787652"/>
            <a:ext cx="71628" cy="7010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95362" y="1733951"/>
            <a:ext cx="965200" cy="174625"/>
          </a:xfrm>
          <a:custGeom>
            <a:avLst/>
            <a:gdLst/>
            <a:ahLst/>
            <a:cxnLst/>
            <a:rect l="l" t="t" r="r" b="b"/>
            <a:pathLst>
              <a:path w="965200" h="174625">
                <a:moveTo>
                  <a:pt x="105479" y="15121"/>
                </a:moveTo>
                <a:lnTo>
                  <a:pt x="0" y="15121"/>
                </a:lnTo>
                <a:lnTo>
                  <a:pt x="0" y="0"/>
                </a:lnTo>
                <a:lnTo>
                  <a:pt x="105479" y="0"/>
                </a:lnTo>
                <a:lnTo>
                  <a:pt x="105479" y="15121"/>
                </a:lnTo>
                <a:close/>
              </a:path>
              <a:path w="965200" h="174625">
                <a:moveTo>
                  <a:pt x="61406" y="134430"/>
                </a:moveTo>
                <a:lnTo>
                  <a:pt x="44256" y="134430"/>
                </a:lnTo>
                <a:lnTo>
                  <a:pt x="44256" y="15121"/>
                </a:lnTo>
                <a:lnTo>
                  <a:pt x="61406" y="15121"/>
                </a:lnTo>
                <a:lnTo>
                  <a:pt x="61406" y="134430"/>
                </a:lnTo>
                <a:close/>
              </a:path>
              <a:path w="965200" h="174625">
                <a:moveTo>
                  <a:pt x="137749" y="138671"/>
                </a:moveTo>
                <a:lnTo>
                  <a:pt x="100569" y="117505"/>
                </a:lnTo>
                <a:lnTo>
                  <a:pt x="93861" y="87407"/>
                </a:lnTo>
                <a:lnTo>
                  <a:pt x="94679" y="75968"/>
                </a:lnTo>
                <a:lnTo>
                  <a:pt x="119816" y="38793"/>
                </a:lnTo>
                <a:lnTo>
                  <a:pt x="138118" y="35036"/>
                </a:lnTo>
                <a:lnTo>
                  <a:pt x="146783" y="35036"/>
                </a:lnTo>
                <a:lnTo>
                  <a:pt x="155206" y="37434"/>
                </a:lnTo>
                <a:lnTo>
                  <a:pt x="168975" y="46285"/>
                </a:lnTo>
                <a:lnTo>
                  <a:pt x="171445" y="49328"/>
                </a:lnTo>
                <a:lnTo>
                  <a:pt x="130139" y="49328"/>
                </a:lnTo>
                <a:lnTo>
                  <a:pt x="123673" y="52032"/>
                </a:lnTo>
                <a:lnTo>
                  <a:pt x="113838" y="62482"/>
                </a:lnTo>
                <a:lnTo>
                  <a:pt x="111059" y="69520"/>
                </a:lnTo>
                <a:lnTo>
                  <a:pt x="110335" y="77972"/>
                </a:lnTo>
                <a:lnTo>
                  <a:pt x="110273" y="78740"/>
                </a:lnTo>
                <a:lnTo>
                  <a:pt x="180816" y="78740"/>
                </a:lnTo>
                <a:lnTo>
                  <a:pt x="181084" y="84026"/>
                </a:lnTo>
                <a:lnTo>
                  <a:pt x="181084" y="91279"/>
                </a:lnTo>
                <a:lnTo>
                  <a:pt x="109904" y="91279"/>
                </a:lnTo>
                <a:lnTo>
                  <a:pt x="110027" y="95951"/>
                </a:lnTo>
                <a:lnTo>
                  <a:pt x="115068" y="111933"/>
                </a:lnTo>
                <a:lnTo>
                  <a:pt x="117649" y="115990"/>
                </a:lnTo>
                <a:lnTo>
                  <a:pt x="120938" y="119094"/>
                </a:lnTo>
                <a:lnTo>
                  <a:pt x="128929" y="123397"/>
                </a:lnTo>
                <a:lnTo>
                  <a:pt x="133385" y="124472"/>
                </a:lnTo>
                <a:lnTo>
                  <a:pt x="170398" y="124472"/>
                </a:lnTo>
                <a:lnTo>
                  <a:pt x="170101" y="124904"/>
                </a:lnTo>
                <a:lnTo>
                  <a:pt x="165225" y="129728"/>
                </a:lnTo>
                <a:lnTo>
                  <a:pt x="159497" y="133571"/>
                </a:lnTo>
                <a:lnTo>
                  <a:pt x="153009" y="136343"/>
                </a:lnTo>
                <a:lnTo>
                  <a:pt x="145759" y="138043"/>
                </a:lnTo>
                <a:lnTo>
                  <a:pt x="137749" y="138671"/>
                </a:lnTo>
                <a:close/>
              </a:path>
              <a:path w="965200" h="174625">
                <a:moveTo>
                  <a:pt x="180816" y="78740"/>
                </a:moveTo>
                <a:lnTo>
                  <a:pt x="164488" y="78740"/>
                </a:lnTo>
                <a:lnTo>
                  <a:pt x="164549" y="69520"/>
                </a:lnTo>
                <a:lnTo>
                  <a:pt x="161998" y="62820"/>
                </a:lnTo>
                <a:lnTo>
                  <a:pt x="152041" y="52247"/>
                </a:lnTo>
                <a:lnTo>
                  <a:pt x="145325" y="49328"/>
                </a:lnTo>
                <a:lnTo>
                  <a:pt x="171445" y="49328"/>
                </a:lnTo>
                <a:lnTo>
                  <a:pt x="180777" y="77972"/>
                </a:lnTo>
                <a:lnTo>
                  <a:pt x="180816" y="78740"/>
                </a:lnTo>
                <a:close/>
              </a:path>
              <a:path w="965200" h="174625">
                <a:moveTo>
                  <a:pt x="170398" y="124472"/>
                </a:moveTo>
                <a:lnTo>
                  <a:pt x="138302" y="124472"/>
                </a:lnTo>
                <a:lnTo>
                  <a:pt x="146935" y="123193"/>
                </a:lnTo>
                <a:lnTo>
                  <a:pt x="154023" y="119539"/>
                </a:lnTo>
                <a:lnTo>
                  <a:pt x="159567" y="113512"/>
                </a:lnTo>
                <a:lnTo>
                  <a:pt x="163566" y="105110"/>
                </a:lnTo>
                <a:lnTo>
                  <a:pt x="179056" y="105110"/>
                </a:lnTo>
                <a:lnTo>
                  <a:pt x="177016" y="112595"/>
                </a:lnTo>
                <a:lnTo>
                  <a:pt x="174076" y="119094"/>
                </a:lnTo>
                <a:lnTo>
                  <a:pt x="173793" y="119539"/>
                </a:lnTo>
                <a:lnTo>
                  <a:pt x="170398" y="124472"/>
                </a:lnTo>
                <a:close/>
              </a:path>
              <a:path w="965200" h="174625">
                <a:moveTo>
                  <a:pt x="236405" y="138671"/>
                </a:moveTo>
                <a:lnTo>
                  <a:pt x="200176" y="117528"/>
                </a:lnTo>
                <a:lnTo>
                  <a:pt x="193624" y="87776"/>
                </a:lnTo>
                <a:lnTo>
                  <a:pt x="194425" y="76251"/>
                </a:lnTo>
                <a:lnTo>
                  <a:pt x="218910" y="38817"/>
                </a:lnTo>
                <a:lnTo>
                  <a:pt x="236590" y="35036"/>
                </a:lnTo>
                <a:lnTo>
                  <a:pt x="243351" y="35036"/>
                </a:lnTo>
                <a:lnTo>
                  <a:pt x="249467" y="36296"/>
                </a:lnTo>
                <a:lnTo>
                  <a:pt x="260409" y="41337"/>
                </a:lnTo>
                <a:lnTo>
                  <a:pt x="264865" y="44871"/>
                </a:lnTo>
                <a:lnTo>
                  <a:pt x="268168" y="49235"/>
                </a:lnTo>
                <a:lnTo>
                  <a:pt x="228159" y="49235"/>
                </a:lnTo>
                <a:lnTo>
                  <a:pt x="221376" y="52770"/>
                </a:lnTo>
                <a:lnTo>
                  <a:pt x="209667" y="87776"/>
                </a:lnTo>
                <a:lnTo>
                  <a:pt x="210185" y="95959"/>
                </a:lnTo>
                <a:lnTo>
                  <a:pt x="228169" y="124349"/>
                </a:lnTo>
                <a:lnTo>
                  <a:pt x="267904" y="124349"/>
                </a:lnTo>
                <a:lnTo>
                  <a:pt x="264066" y="128806"/>
                </a:lnTo>
                <a:lnTo>
                  <a:pt x="258465" y="133053"/>
                </a:lnTo>
                <a:lnTo>
                  <a:pt x="251988" y="136113"/>
                </a:lnTo>
                <a:lnTo>
                  <a:pt x="244634" y="137986"/>
                </a:lnTo>
                <a:lnTo>
                  <a:pt x="236405" y="138671"/>
                </a:lnTo>
                <a:close/>
              </a:path>
              <a:path w="965200" h="174625">
                <a:moveTo>
                  <a:pt x="274761" y="70257"/>
                </a:moveTo>
                <a:lnTo>
                  <a:pt x="259272" y="70257"/>
                </a:lnTo>
                <a:lnTo>
                  <a:pt x="258288" y="63496"/>
                </a:lnTo>
                <a:lnTo>
                  <a:pt x="255860" y="58302"/>
                </a:lnTo>
                <a:lnTo>
                  <a:pt x="248115" y="51049"/>
                </a:lnTo>
                <a:lnTo>
                  <a:pt x="242921" y="49235"/>
                </a:lnTo>
                <a:lnTo>
                  <a:pt x="268176" y="49235"/>
                </a:lnTo>
                <a:lnTo>
                  <a:pt x="270151" y="52001"/>
                </a:lnTo>
                <a:lnTo>
                  <a:pt x="271596" y="54952"/>
                </a:lnTo>
                <a:lnTo>
                  <a:pt x="273686" y="61590"/>
                </a:lnTo>
                <a:lnTo>
                  <a:pt x="274290" y="65008"/>
                </a:lnTo>
                <a:lnTo>
                  <a:pt x="274393" y="65586"/>
                </a:lnTo>
                <a:lnTo>
                  <a:pt x="274761" y="70257"/>
                </a:lnTo>
                <a:close/>
              </a:path>
              <a:path w="965200" h="174625">
                <a:moveTo>
                  <a:pt x="267904" y="124349"/>
                </a:moveTo>
                <a:lnTo>
                  <a:pt x="237525" y="124349"/>
                </a:lnTo>
                <a:lnTo>
                  <a:pt x="245649" y="123020"/>
                </a:lnTo>
                <a:lnTo>
                  <a:pt x="252541" y="118663"/>
                </a:lnTo>
                <a:lnTo>
                  <a:pt x="257451" y="111403"/>
                </a:lnTo>
                <a:lnTo>
                  <a:pt x="260378" y="101237"/>
                </a:lnTo>
                <a:lnTo>
                  <a:pt x="275868" y="101237"/>
                </a:lnTo>
                <a:lnTo>
                  <a:pt x="274700" y="108867"/>
                </a:lnTo>
                <a:lnTo>
                  <a:pt x="274577" y="109668"/>
                </a:lnTo>
                <a:lnTo>
                  <a:pt x="272180" y="117073"/>
                </a:lnTo>
                <a:lnTo>
                  <a:pt x="268676" y="123452"/>
                </a:lnTo>
                <a:lnTo>
                  <a:pt x="267904" y="124349"/>
                </a:lnTo>
                <a:close/>
              </a:path>
              <a:path w="965200" h="174625">
                <a:moveTo>
                  <a:pt x="310167" y="134430"/>
                </a:moveTo>
                <a:lnTo>
                  <a:pt x="294862" y="134430"/>
                </a:lnTo>
                <a:lnTo>
                  <a:pt x="294862" y="0"/>
                </a:lnTo>
                <a:lnTo>
                  <a:pt x="310167" y="0"/>
                </a:lnTo>
                <a:lnTo>
                  <a:pt x="310167" y="51079"/>
                </a:lnTo>
                <a:lnTo>
                  <a:pt x="323140" y="51079"/>
                </a:lnTo>
                <a:lnTo>
                  <a:pt x="322030" y="51602"/>
                </a:lnTo>
                <a:lnTo>
                  <a:pt x="312687" y="63281"/>
                </a:lnTo>
                <a:lnTo>
                  <a:pt x="310290" y="71179"/>
                </a:lnTo>
                <a:lnTo>
                  <a:pt x="310167" y="134430"/>
                </a:lnTo>
                <a:close/>
              </a:path>
              <a:path w="965200" h="174625">
                <a:moveTo>
                  <a:pt x="323140" y="51079"/>
                </a:moveTo>
                <a:lnTo>
                  <a:pt x="310167" y="51079"/>
                </a:lnTo>
                <a:lnTo>
                  <a:pt x="314593" y="45301"/>
                </a:lnTo>
                <a:lnTo>
                  <a:pt x="319203" y="41152"/>
                </a:lnTo>
                <a:lnTo>
                  <a:pt x="328792" y="36112"/>
                </a:lnTo>
                <a:lnTo>
                  <a:pt x="334508" y="34913"/>
                </a:lnTo>
                <a:lnTo>
                  <a:pt x="349843" y="34913"/>
                </a:lnTo>
                <a:lnTo>
                  <a:pt x="358020" y="37526"/>
                </a:lnTo>
                <a:lnTo>
                  <a:pt x="368715" y="46746"/>
                </a:lnTo>
                <a:lnTo>
                  <a:pt x="369514" y="48621"/>
                </a:lnTo>
                <a:lnTo>
                  <a:pt x="328362" y="48621"/>
                </a:lnTo>
                <a:lnTo>
                  <a:pt x="323140" y="51079"/>
                </a:lnTo>
                <a:close/>
              </a:path>
              <a:path w="965200" h="174625">
                <a:moveTo>
                  <a:pt x="371574" y="134430"/>
                </a:moveTo>
                <a:lnTo>
                  <a:pt x="356268" y="134430"/>
                </a:lnTo>
                <a:lnTo>
                  <a:pt x="356391" y="60730"/>
                </a:lnTo>
                <a:lnTo>
                  <a:pt x="354301" y="55874"/>
                </a:lnTo>
                <a:lnTo>
                  <a:pt x="349998" y="52923"/>
                </a:lnTo>
                <a:lnTo>
                  <a:pt x="346064" y="50096"/>
                </a:lnTo>
                <a:lnTo>
                  <a:pt x="341516" y="48621"/>
                </a:lnTo>
                <a:lnTo>
                  <a:pt x="369514" y="48621"/>
                </a:lnTo>
                <a:lnTo>
                  <a:pt x="371346" y="52923"/>
                </a:lnTo>
                <a:lnTo>
                  <a:pt x="371466" y="63281"/>
                </a:lnTo>
                <a:lnTo>
                  <a:pt x="371574" y="134430"/>
                </a:lnTo>
                <a:close/>
              </a:path>
              <a:path w="965200" h="174625">
                <a:moveTo>
                  <a:pt x="421695" y="54030"/>
                </a:moveTo>
                <a:lnTo>
                  <a:pt x="410483" y="54030"/>
                </a:lnTo>
                <a:lnTo>
                  <a:pt x="414663" y="47391"/>
                </a:lnTo>
                <a:lnTo>
                  <a:pt x="419273" y="42566"/>
                </a:lnTo>
                <a:lnTo>
                  <a:pt x="429353" y="36542"/>
                </a:lnTo>
                <a:lnTo>
                  <a:pt x="435439" y="35036"/>
                </a:lnTo>
                <a:lnTo>
                  <a:pt x="451654" y="35036"/>
                </a:lnTo>
                <a:lnTo>
                  <a:pt x="459473" y="37556"/>
                </a:lnTo>
                <a:lnTo>
                  <a:pt x="470291" y="46900"/>
                </a:lnTo>
                <a:lnTo>
                  <a:pt x="471036" y="48621"/>
                </a:lnTo>
                <a:lnTo>
                  <a:pt x="429968" y="48621"/>
                </a:lnTo>
                <a:lnTo>
                  <a:pt x="423637" y="51602"/>
                </a:lnTo>
                <a:lnTo>
                  <a:pt x="421695" y="54030"/>
                </a:lnTo>
                <a:close/>
              </a:path>
              <a:path w="965200" h="174625">
                <a:moveTo>
                  <a:pt x="411774" y="134430"/>
                </a:moveTo>
                <a:lnTo>
                  <a:pt x="396284" y="134430"/>
                </a:lnTo>
                <a:lnTo>
                  <a:pt x="396284" y="37802"/>
                </a:lnTo>
                <a:lnTo>
                  <a:pt x="410483" y="37802"/>
                </a:lnTo>
                <a:lnTo>
                  <a:pt x="410483" y="54030"/>
                </a:lnTo>
                <a:lnTo>
                  <a:pt x="421695" y="54030"/>
                </a:lnTo>
                <a:lnTo>
                  <a:pt x="414294" y="63281"/>
                </a:lnTo>
                <a:lnTo>
                  <a:pt x="411897" y="71179"/>
                </a:lnTo>
                <a:lnTo>
                  <a:pt x="411774" y="134430"/>
                </a:lnTo>
                <a:close/>
              </a:path>
              <a:path w="965200" h="174625">
                <a:moveTo>
                  <a:pt x="473180" y="134430"/>
                </a:moveTo>
                <a:lnTo>
                  <a:pt x="457875" y="134430"/>
                </a:lnTo>
                <a:lnTo>
                  <a:pt x="457752" y="61590"/>
                </a:lnTo>
                <a:lnTo>
                  <a:pt x="455938" y="56980"/>
                </a:lnTo>
                <a:lnTo>
                  <a:pt x="448931" y="50342"/>
                </a:lnTo>
                <a:lnTo>
                  <a:pt x="444106" y="48621"/>
                </a:lnTo>
                <a:lnTo>
                  <a:pt x="471036" y="48621"/>
                </a:lnTo>
                <a:lnTo>
                  <a:pt x="473057" y="53292"/>
                </a:lnTo>
                <a:lnTo>
                  <a:pt x="473180" y="134430"/>
                </a:lnTo>
                <a:close/>
              </a:path>
              <a:path w="965200" h="174625">
                <a:moveTo>
                  <a:pt x="512458" y="19362"/>
                </a:moveTo>
                <a:lnTo>
                  <a:pt x="496968" y="19362"/>
                </a:lnTo>
                <a:lnTo>
                  <a:pt x="496968" y="0"/>
                </a:lnTo>
                <a:lnTo>
                  <a:pt x="512458" y="0"/>
                </a:lnTo>
                <a:lnTo>
                  <a:pt x="512458" y="19362"/>
                </a:lnTo>
                <a:close/>
              </a:path>
              <a:path w="965200" h="174625">
                <a:moveTo>
                  <a:pt x="512458" y="134430"/>
                </a:moveTo>
                <a:lnTo>
                  <a:pt x="497153" y="134430"/>
                </a:lnTo>
                <a:lnTo>
                  <a:pt x="497153" y="37802"/>
                </a:lnTo>
                <a:lnTo>
                  <a:pt x="512458" y="37802"/>
                </a:lnTo>
                <a:lnTo>
                  <a:pt x="512458" y="134430"/>
                </a:lnTo>
                <a:close/>
              </a:path>
              <a:path w="965200" h="174625">
                <a:moveTo>
                  <a:pt x="579950" y="138671"/>
                </a:moveTo>
                <a:lnTo>
                  <a:pt x="573312" y="138671"/>
                </a:lnTo>
                <a:lnTo>
                  <a:pt x="564160" y="137755"/>
                </a:lnTo>
                <a:lnTo>
                  <a:pt x="534863" y="109144"/>
                </a:lnTo>
                <a:lnTo>
                  <a:pt x="532005" y="87960"/>
                </a:lnTo>
                <a:lnTo>
                  <a:pt x="532789" y="76429"/>
                </a:lnTo>
                <a:lnTo>
                  <a:pt x="556715" y="38840"/>
                </a:lnTo>
                <a:lnTo>
                  <a:pt x="574049" y="35036"/>
                </a:lnTo>
                <a:lnTo>
                  <a:pt x="580442" y="35036"/>
                </a:lnTo>
                <a:lnTo>
                  <a:pt x="586250" y="36389"/>
                </a:lnTo>
                <a:lnTo>
                  <a:pt x="596700" y="41798"/>
                </a:lnTo>
                <a:lnTo>
                  <a:pt x="601156" y="45670"/>
                </a:lnTo>
                <a:lnTo>
                  <a:pt x="603900" y="49420"/>
                </a:lnTo>
                <a:lnTo>
                  <a:pt x="567900" y="49420"/>
                </a:lnTo>
                <a:lnTo>
                  <a:pt x="560894" y="52954"/>
                </a:lnTo>
                <a:lnTo>
                  <a:pt x="548048" y="86854"/>
                </a:lnTo>
                <a:lnTo>
                  <a:pt x="548601" y="94985"/>
                </a:lnTo>
                <a:lnTo>
                  <a:pt x="567656" y="124165"/>
                </a:lnTo>
                <a:lnTo>
                  <a:pt x="602646" y="124165"/>
                </a:lnTo>
                <a:lnTo>
                  <a:pt x="599620" y="128652"/>
                </a:lnTo>
                <a:lnTo>
                  <a:pt x="595409" y="132525"/>
                </a:lnTo>
                <a:lnTo>
                  <a:pt x="585697" y="137442"/>
                </a:lnTo>
                <a:lnTo>
                  <a:pt x="579950" y="138671"/>
                </a:lnTo>
                <a:close/>
              </a:path>
              <a:path w="965200" h="174625">
                <a:moveTo>
                  <a:pt x="618491" y="50711"/>
                </a:moveTo>
                <a:lnTo>
                  <a:pt x="604845" y="50711"/>
                </a:lnTo>
                <a:lnTo>
                  <a:pt x="604845" y="37802"/>
                </a:lnTo>
                <a:lnTo>
                  <a:pt x="618491" y="37802"/>
                </a:lnTo>
                <a:lnTo>
                  <a:pt x="618491" y="50711"/>
                </a:lnTo>
                <a:close/>
              </a:path>
              <a:path w="965200" h="174625">
                <a:moveTo>
                  <a:pt x="602646" y="124165"/>
                </a:moveTo>
                <a:lnTo>
                  <a:pt x="584499" y="124165"/>
                </a:lnTo>
                <a:lnTo>
                  <a:pt x="591036" y="120753"/>
                </a:lnTo>
                <a:lnTo>
                  <a:pt x="595863" y="114053"/>
                </a:lnTo>
                <a:lnTo>
                  <a:pt x="603150" y="86854"/>
                </a:lnTo>
                <a:lnTo>
                  <a:pt x="602661" y="79034"/>
                </a:lnTo>
                <a:lnTo>
                  <a:pt x="584386" y="49420"/>
                </a:lnTo>
                <a:lnTo>
                  <a:pt x="603900" y="49420"/>
                </a:lnTo>
                <a:lnTo>
                  <a:pt x="604845" y="50711"/>
                </a:lnTo>
                <a:lnTo>
                  <a:pt x="618491" y="50711"/>
                </a:lnTo>
                <a:lnTo>
                  <a:pt x="618491" y="123366"/>
                </a:lnTo>
                <a:lnTo>
                  <a:pt x="603185" y="123366"/>
                </a:lnTo>
                <a:lnTo>
                  <a:pt x="602646" y="124165"/>
                </a:lnTo>
                <a:close/>
              </a:path>
              <a:path w="965200" h="174625">
                <a:moveTo>
                  <a:pt x="618491" y="174630"/>
                </a:moveTo>
                <a:lnTo>
                  <a:pt x="603185" y="174630"/>
                </a:lnTo>
                <a:lnTo>
                  <a:pt x="603185" y="123366"/>
                </a:lnTo>
                <a:lnTo>
                  <a:pt x="618491" y="123366"/>
                </a:lnTo>
                <a:lnTo>
                  <a:pt x="618491" y="174630"/>
                </a:lnTo>
                <a:close/>
              </a:path>
              <a:path w="965200" h="174625">
                <a:moveTo>
                  <a:pt x="678957" y="138548"/>
                </a:moveTo>
                <a:lnTo>
                  <a:pt x="661948" y="138548"/>
                </a:lnTo>
                <a:lnTo>
                  <a:pt x="654480" y="136151"/>
                </a:lnTo>
                <a:lnTo>
                  <a:pt x="643539" y="126808"/>
                </a:lnTo>
                <a:lnTo>
                  <a:pt x="640742" y="120415"/>
                </a:lnTo>
                <a:lnTo>
                  <a:pt x="640619" y="37802"/>
                </a:lnTo>
                <a:lnTo>
                  <a:pt x="655924" y="37802"/>
                </a:lnTo>
                <a:lnTo>
                  <a:pt x="656047" y="112117"/>
                </a:lnTo>
                <a:lnTo>
                  <a:pt x="657861" y="116727"/>
                </a:lnTo>
                <a:lnTo>
                  <a:pt x="664868" y="123366"/>
                </a:lnTo>
                <a:lnTo>
                  <a:pt x="669693" y="125087"/>
                </a:lnTo>
                <a:lnTo>
                  <a:pt x="700778" y="125087"/>
                </a:lnTo>
                <a:lnTo>
                  <a:pt x="699259" y="127238"/>
                </a:lnTo>
                <a:lnTo>
                  <a:pt x="694526" y="131756"/>
                </a:lnTo>
                <a:lnTo>
                  <a:pt x="684446" y="137288"/>
                </a:lnTo>
                <a:lnTo>
                  <a:pt x="678957" y="138548"/>
                </a:lnTo>
                <a:close/>
              </a:path>
              <a:path w="965200" h="174625">
                <a:moveTo>
                  <a:pt x="700778" y="125087"/>
                </a:moveTo>
                <a:lnTo>
                  <a:pt x="683954" y="125087"/>
                </a:lnTo>
                <a:lnTo>
                  <a:pt x="690347" y="122106"/>
                </a:lnTo>
                <a:lnTo>
                  <a:pt x="699690" y="110427"/>
                </a:lnTo>
                <a:lnTo>
                  <a:pt x="702087" y="102528"/>
                </a:lnTo>
                <a:lnTo>
                  <a:pt x="702210" y="37802"/>
                </a:lnTo>
                <a:lnTo>
                  <a:pt x="717515" y="37802"/>
                </a:lnTo>
                <a:lnTo>
                  <a:pt x="717515" y="120969"/>
                </a:lnTo>
                <a:lnTo>
                  <a:pt x="703685" y="120969"/>
                </a:lnTo>
                <a:lnTo>
                  <a:pt x="700778" y="125087"/>
                </a:lnTo>
                <a:close/>
              </a:path>
              <a:path w="965200" h="174625">
                <a:moveTo>
                  <a:pt x="717515" y="134430"/>
                </a:moveTo>
                <a:lnTo>
                  <a:pt x="703685" y="134430"/>
                </a:lnTo>
                <a:lnTo>
                  <a:pt x="703685" y="120969"/>
                </a:lnTo>
                <a:lnTo>
                  <a:pt x="717515" y="120969"/>
                </a:lnTo>
                <a:lnTo>
                  <a:pt x="717515" y="134430"/>
                </a:lnTo>
                <a:close/>
              </a:path>
              <a:path w="965200" h="174625">
                <a:moveTo>
                  <a:pt x="781319" y="138671"/>
                </a:moveTo>
                <a:lnTo>
                  <a:pt x="744139" y="117505"/>
                </a:lnTo>
                <a:lnTo>
                  <a:pt x="737431" y="87407"/>
                </a:lnTo>
                <a:lnTo>
                  <a:pt x="738249" y="75968"/>
                </a:lnTo>
                <a:lnTo>
                  <a:pt x="763386" y="38793"/>
                </a:lnTo>
                <a:lnTo>
                  <a:pt x="781688" y="35036"/>
                </a:lnTo>
                <a:lnTo>
                  <a:pt x="790353" y="35036"/>
                </a:lnTo>
                <a:lnTo>
                  <a:pt x="798776" y="37434"/>
                </a:lnTo>
                <a:lnTo>
                  <a:pt x="812545" y="46285"/>
                </a:lnTo>
                <a:lnTo>
                  <a:pt x="815015" y="49328"/>
                </a:lnTo>
                <a:lnTo>
                  <a:pt x="773709" y="49328"/>
                </a:lnTo>
                <a:lnTo>
                  <a:pt x="767243" y="52032"/>
                </a:lnTo>
                <a:lnTo>
                  <a:pt x="757408" y="62482"/>
                </a:lnTo>
                <a:lnTo>
                  <a:pt x="754629" y="69520"/>
                </a:lnTo>
                <a:lnTo>
                  <a:pt x="753905" y="77972"/>
                </a:lnTo>
                <a:lnTo>
                  <a:pt x="753843" y="78740"/>
                </a:lnTo>
                <a:lnTo>
                  <a:pt x="824386" y="78740"/>
                </a:lnTo>
                <a:lnTo>
                  <a:pt x="824654" y="84026"/>
                </a:lnTo>
                <a:lnTo>
                  <a:pt x="824654" y="91279"/>
                </a:lnTo>
                <a:lnTo>
                  <a:pt x="753474" y="91279"/>
                </a:lnTo>
                <a:lnTo>
                  <a:pt x="753597" y="95951"/>
                </a:lnTo>
                <a:lnTo>
                  <a:pt x="753902" y="98742"/>
                </a:lnTo>
                <a:lnTo>
                  <a:pt x="754027" y="99885"/>
                </a:lnTo>
                <a:lnTo>
                  <a:pt x="755503" y="106278"/>
                </a:lnTo>
                <a:lnTo>
                  <a:pt x="756794" y="109228"/>
                </a:lnTo>
                <a:lnTo>
                  <a:pt x="758638" y="111933"/>
                </a:lnTo>
                <a:lnTo>
                  <a:pt x="761219" y="115990"/>
                </a:lnTo>
                <a:lnTo>
                  <a:pt x="764508" y="119094"/>
                </a:lnTo>
                <a:lnTo>
                  <a:pt x="772498" y="123397"/>
                </a:lnTo>
                <a:lnTo>
                  <a:pt x="776955" y="124472"/>
                </a:lnTo>
                <a:lnTo>
                  <a:pt x="813968" y="124472"/>
                </a:lnTo>
                <a:lnTo>
                  <a:pt x="813671" y="124904"/>
                </a:lnTo>
                <a:lnTo>
                  <a:pt x="808795" y="129728"/>
                </a:lnTo>
                <a:lnTo>
                  <a:pt x="803067" y="133571"/>
                </a:lnTo>
                <a:lnTo>
                  <a:pt x="796579" y="136343"/>
                </a:lnTo>
                <a:lnTo>
                  <a:pt x="789329" y="138043"/>
                </a:lnTo>
                <a:lnTo>
                  <a:pt x="781319" y="138671"/>
                </a:lnTo>
                <a:close/>
              </a:path>
              <a:path w="965200" h="174625">
                <a:moveTo>
                  <a:pt x="824386" y="78740"/>
                </a:moveTo>
                <a:lnTo>
                  <a:pt x="808058" y="78740"/>
                </a:lnTo>
                <a:lnTo>
                  <a:pt x="808119" y="69520"/>
                </a:lnTo>
                <a:lnTo>
                  <a:pt x="805568" y="62820"/>
                </a:lnTo>
                <a:lnTo>
                  <a:pt x="795610" y="52247"/>
                </a:lnTo>
                <a:lnTo>
                  <a:pt x="788895" y="49328"/>
                </a:lnTo>
                <a:lnTo>
                  <a:pt x="815015" y="49328"/>
                </a:lnTo>
                <a:lnTo>
                  <a:pt x="824347" y="77972"/>
                </a:lnTo>
                <a:lnTo>
                  <a:pt x="824386" y="78740"/>
                </a:lnTo>
                <a:close/>
              </a:path>
              <a:path w="965200" h="174625">
                <a:moveTo>
                  <a:pt x="813968" y="124472"/>
                </a:moveTo>
                <a:lnTo>
                  <a:pt x="781872" y="124472"/>
                </a:lnTo>
                <a:lnTo>
                  <a:pt x="790505" y="123193"/>
                </a:lnTo>
                <a:lnTo>
                  <a:pt x="797593" y="119539"/>
                </a:lnTo>
                <a:lnTo>
                  <a:pt x="803136" y="113512"/>
                </a:lnTo>
                <a:lnTo>
                  <a:pt x="807136" y="105110"/>
                </a:lnTo>
                <a:lnTo>
                  <a:pt x="822626" y="105110"/>
                </a:lnTo>
                <a:lnTo>
                  <a:pt x="820586" y="112595"/>
                </a:lnTo>
                <a:lnTo>
                  <a:pt x="817646" y="119094"/>
                </a:lnTo>
                <a:lnTo>
                  <a:pt x="817363" y="119539"/>
                </a:lnTo>
                <a:lnTo>
                  <a:pt x="813968" y="124472"/>
                </a:lnTo>
                <a:close/>
              </a:path>
              <a:path w="965200" h="174625">
                <a:moveTo>
                  <a:pt x="916385" y="124349"/>
                </a:moveTo>
                <a:lnTo>
                  <a:pt x="888151" y="124349"/>
                </a:lnTo>
                <a:lnTo>
                  <a:pt x="893591" y="122935"/>
                </a:lnTo>
                <a:lnTo>
                  <a:pt x="901581" y="117526"/>
                </a:lnTo>
                <a:lnTo>
                  <a:pt x="903641" y="113900"/>
                </a:lnTo>
                <a:lnTo>
                  <a:pt x="903661" y="105663"/>
                </a:lnTo>
                <a:lnTo>
                  <a:pt x="902596" y="103112"/>
                </a:lnTo>
                <a:lnTo>
                  <a:pt x="897924" y="98809"/>
                </a:lnTo>
                <a:lnTo>
                  <a:pt x="894113" y="97119"/>
                </a:lnTo>
                <a:lnTo>
                  <a:pt x="888827" y="95890"/>
                </a:lnTo>
                <a:lnTo>
                  <a:pt x="874443" y="92386"/>
                </a:lnTo>
                <a:lnTo>
                  <a:pt x="843709" y="71917"/>
                </a:lnTo>
                <a:lnTo>
                  <a:pt x="843829" y="64725"/>
                </a:lnTo>
                <a:lnTo>
                  <a:pt x="843955" y="55444"/>
                </a:lnTo>
                <a:lnTo>
                  <a:pt x="873213" y="35515"/>
                </a:lnTo>
                <a:lnTo>
                  <a:pt x="874090" y="35515"/>
                </a:lnTo>
                <a:lnTo>
                  <a:pt x="880897" y="35036"/>
                </a:lnTo>
                <a:lnTo>
                  <a:pt x="913342" y="49235"/>
                </a:lnTo>
                <a:lnTo>
                  <a:pt x="873951" y="49235"/>
                </a:lnTo>
                <a:lnTo>
                  <a:pt x="868973" y="50557"/>
                </a:lnTo>
                <a:lnTo>
                  <a:pt x="861842" y="55843"/>
                </a:lnTo>
                <a:lnTo>
                  <a:pt x="859998" y="59378"/>
                </a:lnTo>
                <a:lnTo>
                  <a:pt x="859875" y="67123"/>
                </a:lnTo>
                <a:lnTo>
                  <a:pt x="861289" y="69889"/>
                </a:lnTo>
                <a:lnTo>
                  <a:pt x="866944" y="74314"/>
                </a:lnTo>
                <a:lnTo>
                  <a:pt x="871493" y="76158"/>
                </a:lnTo>
                <a:lnTo>
                  <a:pt x="902104" y="83350"/>
                </a:lnTo>
                <a:lnTo>
                  <a:pt x="909080" y="86608"/>
                </a:lnTo>
                <a:lnTo>
                  <a:pt x="917809" y="95213"/>
                </a:lnTo>
                <a:lnTo>
                  <a:pt x="919930" y="100930"/>
                </a:lnTo>
                <a:lnTo>
                  <a:pt x="919807" y="108060"/>
                </a:lnTo>
                <a:lnTo>
                  <a:pt x="919684" y="117526"/>
                </a:lnTo>
                <a:lnTo>
                  <a:pt x="916385" y="124349"/>
                </a:lnTo>
                <a:close/>
              </a:path>
              <a:path w="965200" h="174625">
                <a:moveTo>
                  <a:pt x="915934" y="64725"/>
                </a:moveTo>
                <a:lnTo>
                  <a:pt x="899707" y="64725"/>
                </a:lnTo>
                <a:lnTo>
                  <a:pt x="899278" y="55843"/>
                </a:lnTo>
                <a:lnTo>
                  <a:pt x="899215" y="54522"/>
                </a:lnTo>
                <a:lnTo>
                  <a:pt x="892607" y="49235"/>
                </a:lnTo>
                <a:lnTo>
                  <a:pt x="913342" y="49235"/>
                </a:lnTo>
                <a:lnTo>
                  <a:pt x="915811" y="55136"/>
                </a:lnTo>
                <a:lnTo>
                  <a:pt x="915934" y="64725"/>
                </a:lnTo>
                <a:close/>
              </a:path>
              <a:path w="965200" h="174625">
                <a:moveTo>
                  <a:pt x="879975" y="138671"/>
                </a:moveTo>
                <a:lnTo>
                  <a:pt x="845278" y="121706"/>
                </a:lnTo>
                <a:lnTo>
                  <a:pt x="841482" y="105909"/>
                </a:lnTo>
                <a:lnTo>
                  <a:pt x="841435" y="105663"/>
                </a:lnTo>
                <a:lnTo>
                  <a:pt x="857663" y="105663"/>
                </a:lnTo>
                <a:lnTo>
                  <a:pt x="858154" y="108982"/>
                </a:lnTo>
                <a:lnTo>
                  <a:pt x="858707" y="111533"/>
                </a:lnTo>
                <a:lnTo>
                  <a:pt x="876253" y="124349"/>
                </a:lnTo>
                <a:lnTo>
                  <a:pt x="916385" y="124349"/>
                </a:lnTo>
                <a:lnTo>
                  <a:pt x="916088" y="124964"/>
                </a:lnTo>
                <a:lnTo>
                  <a:pt x="909019" y="130373"/>
                </a:lnTo>
                <a:lnTo>
                  <a:pt x="903228" y="133934"/>
                </a:lnTo>
                <a:lnTo>
                  <a:pt x="896456" y="136505"/>
                </a:lnTo>
                <a:lnTo>
                  <a:pt x="888706" y="138084"/>
                </a:lnTo>
                <a:lnTo>
                  <a:pt x="879975" y="138671"/>
                </a:lnTo>
                <a:close/>
              </a:path>
              <a:path w="965200" h="174625">
                <a:moveTo>
                  <a:pt x="964986" y="56980"/>
                </a:moveTo>
                <a:lnTo>
                  <a:pt x="945808" y="56980"/>
                </a:lnTo>
                <a:lnTo>
                  <a:pt x="945808" y="37802"/>
                </a:lnTo>
                <a:lnTo>
                  <a:pt x="964986" y="37802"/>
                </a:lnTo>
                <a:lnTo>
                  <a:pt x="964986" y="56980"/>
                </a:lnTo>
                <a:close/>
              </a:path>
              <a:path w="965200" h="174625">
                <a:moveTo>
                  <a:pt x="964986" y="134430"/>
                </a:moveTo>
                <a:lnTo>
                  <a:pt x="945808" y="134430"/>
                </a:lnTo>
                <a:lnTo>
                  <a:pt x="945808" y="115252"/>
                </a:lnTo>
                <a:lnTo>
                  <a:pt x="964986" y="115252"/>
                </a:lnTo>
                <a:lnTo>
                  <a:pt x="964986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92709" y="2033017"/>
            <a:ext cx="65531" cy="655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5104" y="1984588"/>
            <a:ext cx="1023274" cy="15930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2709" y="2235709"/>
            <a:ext cx="65531" cy="6553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2709" y="2410969"/>
            <a:ext cx="65531" cy="6553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5104" y="2189243"/>
            <a:ext cx="1461488" cy="300171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467611" y="2630423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60960"/>
                </a:moveTo>
                <a:lnTo>
                  <a:pt x="18645" y="58554"/>
                </a:lnTo>
                <a:lnTo>
                  <a:pt x="8953" y="52006"/>
                </a:lnTo>
                <a:lnTo>
                  <a:pt x="2405" y="42314"/>
                </a:lnTo>
                <a:lnTo>
                  <a:pt x="0" y="30480"/>
                </a:lnTo>
                <a:lnTo>
                  <a:pt x="2405" y="18645"/>
                </a:lnTo>
                <a:lnTo>
                  <a:pt x="8953" y="8953"/>
                </a:lnTo>
                <a:lnTo>
                  <a:pt x="18645" y="2405"/>
                </a:lnTo>
                <a:lnTo>
                  <a:pt x="30480" y="0"/>
                </a:lnTo>
                <a:lnTo>
                  <a:pt x="42314" y="2405"/>
                </a:lnTo>
                <a:lnTo>
                  <a:pt x="52006" y="8953"/>
                </a:lnTo>
                <a:lnTo>
                  <a:pt x="58554" y="18645"/>
                </a:lnTo>
                <a:lnTo>
                  <a:pt x="60960" y="30480"/>
                </a:lnTo>
                <a:lnTo>
                  <a:pt x="58554" y="42314"/>
                </a:lnTo>
                <a:lnTo>
                  <a:pt x="52006" y="52006"/>
                </a:lnTo>
                <a:lnTo>
                  <a:pt x="42314" y="58554"/>
                </a:lnTo>
                <a:lnTo>
                  <a:pt x="30480" y="6096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40411" y="2587876"/>
            <a:ext cx="2044461" cy="14088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467611" y="2805684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60960"/>
                </a:moveTo>
                <a:lnTo>
                  <a:pt x="18645" y="58554"/>
                </a:lnTo>
                <a:lnTo>
                  <a:pt x="8953" y="52006"/>
                </a:lnTo>
                <a:lnTo>
                  <a:pt x="2405" y="42314"/>
                </a:lnTo>
                <a:lnTo>
                  <a:pt x="0" y="30480"/>
                </a:lnTo>
                <a:lnTo>
                  <a:pt x="2405" y="18645"/>
                </a:lnTo>
                <a:lnTo>
                  <a:pt x="8953" y="8953"/>
                </a:lnTo>
                <a:lnTo>
                  <a:pt x="18645" y="2405"/>
                </a:lnTo>
                <a:lnTo>
                  <a:pt x="30480" y="0"/>
                </a:lnTo>
                <a:lnTo>
                  <a:pt x="42314" y="2405"/>
                </a:lnTo>
                <a:lnTo>
                  <a:pt x="52006" y="8953"/>
                </a:lnTo>
                <a:lnTo>
                  <a:pt x="58554" y="18645"/>
                </a:lnTo>
                <a:lnTo>
                  <a:pt x="60960" y="30480"/>
                </a:lnTo>
                <a:lnTo>
                  <a:pt x="58554" y="42314"/>
                </a:lnTo>
                <a:lnTo>
                  <a:pt x="52006" y="52006"/>
                </a:lnTo>
                <a:lnTo>
                  <a:pt x="42314" y="58554"/>
                </a:lnTo>
                <a:lnTo>
                  <a:pt x="30480" y="6096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31689" y="2764975"/>
            <a:ext cx="779053" cy="13989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92709" y="3183637"/>
            <a:ext cx="65531" cy="655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5105" y="3137267"/>
            <a:ext cx="1115967" cy="12491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467611" y="3403092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60959"/>
                </a:moveTo>
                <a:lnTo>
                  <a:pt x="18645" y="58554"/>
                </a:lnTo>
                <a:lnTo>
                  <a:pt x="8953" y="52006"/>
                </a:lnTo>
                <a:lnTo>
                  <a:pt x="2405" y="42314"/>
                </a:lnTo>
                <a:lnTo>
                  <a:pt x="0" y="30479"/>
                </a:lnTo>
                <a:lnTo>
                  <a:pt x="2405" y="18645"/>
                </a:lnTo>
                <a:lnTo>
                  <a:pt x="8953" y="8953"/>
                </a:lnTo>
                <a:lnTo>
                  <a:pt x="18645" y="2405"/>
                </a:lnTo>
                <a:lnTo>
                  <a:pt x="30480" y="0"/>
                </a:lnTo>
                <a:lnTo>
                  <a:pt x="42314" y="2405"/>
                </a:lnTo>
                <a:lnTo>
                  <a:pt x="52006" y="8953"/>
                </a:lnTo>
                <a:lnTo>
                  <a:pt x="58554" y="18645"/>
                </a:lnTo>
                <a:lnTo>
                  <a:pt x="60960" y="30479"/>
                </a:lnTo>
                <a:lnTo>
                  <a:pt x="58554" y="42314"/>
                </a:lnTo>
                <a:lnTo>
                  <a:pt x="52006" y="52006"/>
                </a:lnTo>
                <a:lnTo>
                  <a:pt x="42314" y="58554"/>
                </a:lnTo>
                <a:lnTo>
                  <a:pt x="30480" y="60959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42481" y="3362347"/>
            <a:ext cx="1576881" cy="111166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467611" y="3558369"/>
            <a:ext cx="60960" cy="60960"/>
          </a:xfrm>
          <a:custGeom>
            <a:avLst/>
            <a:gdLst/>
            <a:ahLst/>
            <a:cxnLst/>
            <a:rect l="l" t="t" r="r" b="b"/>
            <a:pathLst>
              <a:path w="60960" h="60960">
                <a:moveTo>
                  <a:pt x="30480" y="60959"/>
                </a:moveTo>
                <a:lnTo>
                  <a:pt x="18645" y="58554"/>
                </a:lnTo>
                <a:lnTo>
                  <a:pt x="8953" y="52006"/>
                </a:lnTo>
                <a:lnTo>
                  <a:pt x="2405" y="42314"/>
                </a:lnTo>
                <a:lnTo>
                  <a:pt x="0" y="30479"/>
                </a:lnTo>
                <a:lnTo>
                  <a:pt x="2405" y="18645"/>
                </a:lnTo>
                <a:lnTo>
                  <a:pt x="8953" y="8953"/>
                </a:lnTo>
                <a:lnTo>
                  <a:pt x="18645" y="2405"/>
                </a:lnTo>
                <a:lnTo>
                  <a:pt x="30480" y="0"/>
                </a:lnTo>
                <a:lnTo>
                  <a:pt x="42314" y="2405"/>
                </a:lnTo>
                <a:lnTo>
                  <a:pt x="52006" y="8953"/>
                </a:lnTo>
                <a:lnTo>
                  <a:pt x="58554" y="18645"/>
                </a:lnTo>
                <a:lnTo>
                  <a:pt x="60960" y="30479"/>
                </a:lnTo>
                <a:lnTo>
                  <a:pt x="58554" y="42314"/>
                </a:lnTo>
                <a:lnTo>
                  <a:pt x="52006" y="52006"/>
                </a:lnTo>
                <a:lnTo>
                  <a:pt x="42314" y="58554"/>
                </a:lnTo>
                <a:lnTo>
                  <a:pt x="30480" y="60959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42332" y="3517607"/>
            <a:ext cx="1639116" cy="1399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2358017"/>
            <a:ext cx="101829" cy="961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632" y="2351871"/>
            <a:ext cx="2836098" cy="15930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2358017"/>
            <a:ext cx="101829" cy="961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632" y="2351871"/>
            <a:ext cx="2836098" cy="159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2610239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9604" y="2595854"/>
            <a:ext cx="1822049" cy="1408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2358017"/>
            <a:ext cx="101829" cy="961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632" y="2351871"/>
            <a:ext cx="2836098" cy="159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2610239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9604" y="2595854"/>
            <a:ext cx="1822049" cy="1408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54870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4108" y="2850717"/>
            <a:ext cx="2672252" cy="12491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2358017"/>
            <a:ext cx="101829" cy="961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632" y="2351871"/>
            <a:ext cx="2836098" cy="159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2610239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9604" y="2595854"/>
            <a:ext cx="1822049" cy="1408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54870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4108" y="2850717"/>
            <a:ext cx="2672252" cy="1249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3057532"/>
            <a:ext cx="101829" cy="961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5271" y="3053379"/>
            <a:ext cx="3043411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7"/>
            <a:ext cx="4057192" cy="2025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505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689" y="1493120"/>
            <a:ext cx="1520917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49867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4064" y="1746504"/>
            <a:ext cx="2112263" cy="1554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50336" y="1746504"/>
            <a:ext cx="1434083" cy="1234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1952694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270" y="1948042"/>
            <a:ext cx="4775502" cy="1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64639" y="2151203"/>
            <a:ext cx="799626" cy="1249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2358017"/>
            <a:ext cx="101829" cy="961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6632" y="2351871"/>
            <a:ext cx="2836098" cy="15930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2610239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9604" y="2595854"/>
            <a:ext cx="1822049" cy="1408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54870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4108" y="2850717"/>
            <a:ext cx="2672252" cy="12491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3057532"/>
            <a:ext cx="101829" cy="961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5271" y="3053379"/>
            <a:ext cx="3043411" cy="15731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53064" y="3260193"/>
            <a:ext cx="101829" cy="9618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71016" y="3256039"/>
            <a:ext cx="4533900" cy="360680"/>
            <a:chOff x="1804416" y="3256039"/>
            <a:chExt cx="4533900" cy="360680"/>
          </a:xfrm>
        </p:grpSpPr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4416" y="3459479"/>
              <a:ext cx="188976" cy="12344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08837" y="3256039"/>
              <a:ext cx="4528987" cy="3604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17775" y="3489959"/>
              <a:ext cx="160020" cy="126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7250"/>
            <a:ext cx="1370694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41" y="1587166"/>
            <a:ext cx="2852361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875758"/>
            <a:ext cx="113039" cy="106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234" y="1898624"/>
            <a:ext cx="723970" cy="1395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2153102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2428970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7206" y="2140930"/>
            <a:ext cx="1122774" cy="1746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207" y="2416798"/>
            <a:ext cx="952815" cy="1746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2704839"/>
            <a:ext cx="113039" cy="10676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894071" y="2692668"/>
            <a:ext cx="808990" cy="139065"/>
          </a:xfrm>
          <a:custGeom>
            <a:avLst/>
            <a:gdLst/>
            <a:ahLst/>
            <a:cxnLst/>
            <a:rect l="l" t="t" r="r" b="b"/>
            <a:pathLst>
              <a:path w="808989" h="139064">
                <a:moveTo>
                  <a:pt x="28398" y="37802"/>
                </a:moveTo>
                <a:lnTo>
                  <a:pt x="13092" y="37802"/>
                </a:lnTo>
                <a:lnTo>
                  <a:pt x="13092" y="11248"/>
                </a:lnTo>
                <a:lnTo>
                  <a:pt x="28398" y="11248"/>
                </a:lnTo>
                <a:lnTo>
                  <a:pt x="28398" y="37802"/>
                </a:lnTo>
                <a:close/>
              </a:path>
              <a:path w="808989" h="139064">
                <a:moveTo>
                  <a:pt x="44256" y="50342"/>
                </a:moveTo>
                <a:lnTo>
                  <a:pt x="0" y="50342"/>
                </a:lnTo>
                <a:lnTo>
                  <a:pt x="0" y="37802"/>
                </a:lnTo>
                <a:lnTo>
                  <a:pt x="44256" y="37802"/>
                </a:lnTo>
                <a:lnTo>
                  <a:pt x="44256" y="50342"/>
                </a:lnTo>
                <a:close/>
              </a:path>
              <a:path w="808989" h="139064">
                <a:moveTo>
                  <a:pt x="35159" y="138671"/>
                </a:moveTo>
                <a:lnTo>
                  <a:pt x="31717" y="138671"/>
                </a:lnTo>
                <a:lnTo>
                  <a:pt x="19546" y="138425"/>
                </a:lnTo>
                <a:lnTo>
                  <a:pt x="13338" y="133324"/>
                </a:lnTo>
                <a:lnTo>
                  <a:pt x="13138" y="125210"/>
                </a:lnTo>
                <a:lnTo>
                  <a:pt x="13092" y="50342"/>
                </a:lnTo>
                <a:lnTo>
                  <a:pt x="28398" y="50342"/>
                </a:lnTo>
                <a:lnTo>
                  <a:pt x="28398" y="119862"/>
                </a:lnTo>
                <a:lnTo>
                  <a:pt x="29012" y="122167"/>
                </a:lnTo>
                <a:lnTo>
                  <a:pt x="31471" y="124749"/>
                </a:lnTo>
                <a:lnTo>
                  <a:pt x="33218" y="125210"/>
                </a:lnTo>
                <a:lnTo>
                  <a:pt x="44256" y="125210"/>
                </a:lnTo>
                <a:lnTo>
                  <a:pt x="44256" y="137380"/>
                </a:lnTo>
                <a:lnTo>
                  <a:pt x="39339" y="138241"/>
                </a:lnTo>
                <a:lnTo>
                  <a:pt x="35159" y="138671"/>
                </a:lnTo>
                <a:close/>
              </a:path>
              <a:path w="808989" h="139064">
                <a:moveTo>
                  <a:pt x="44256" y="125210"/>
                </a:moveTo>
                <a:lnTo>
                  <a:pt x="39831" y="125210"/>
                </a:lnTo>
                <a:lnTo>
                  <a:pt x="42289" y="124964"/>
                </a:lnTo>
                <a:lnTo>
                  <a:pt x="44256" y="124472"/>
                </a:lnTo>
                <a:lnTo>
                  <a:pt x="44256" y="125210"/>
                </a:lnTo>
                <a:close/>
              </a:path>
              <a:path w="808989" h="139064">
                <a:moveTo>
                  <a:pt x="76712" y="19362"/>
                </a:moveTo>
                <a:lnTo>
                  <a:pt x="61222" y="19362"/>
                </a:lnTo>
                <a:lnTo>
                  <a:pt x="61222" y="0"/>
                </a:lnTo>
                <a:lnTo>
                  <a:pt x="76712" y="0"/>
                </a:lnTo>
                <a:lnTo>
                  <a:pt x="76712" y="19362"/>
                </a:lnTo>
                <a:close/>
              </a:path>
              <a:path w="808989" h="139064">
                <a:moveTo>
                  <a:pt x="76712" y="134430"/>
                </a:moveTo>
                <a:lnTo>
                  <a:pt x="61406" y="134430"/>
                </a:lnTo>
                <a:lnTo>
                  <a:pt x="61406" y="37802"/>
                </a:lnTo>
                <a:lnTo>
                  <a:pt x="76712" y="37802"/>
                </a:lnTo>
                <a:lnTo>
                  <a:pt x="76712" y="134430"/>
                </a:lnTo>
                <a:close/>
              </a:path>
              <a:path w="808989" h="139064">
                <a:moveTo>
                  <a:pt x="128628" y="51448"/>
                </a:moveTo>
                <a:lnTo>
                  <a:pt x="116727" y="51448"/>
                </a:lnTo>
                <a:lnTo>
                  <a:pt x="120784" y="45670"/>
                </a:lnTo>
                <a:lnTo>
                  <a:pt x="125148" y="41490"/>
                </a:lnTo>
                <a:lnTo>
                  <a:pt x="134714" y="36204"/>
                </a:lnTo>
                <a:lnTo>
                  <a:pt x="135018" y="36204"/>
                </a:lnTo>
                <a:lnTo>
                  <a:pt x="140550" y="34913"/>
                </a:lnTo>
                <a:lnTo>
                  <a:pt x="152139" y="34913"/>
                </a:lnTo>
                <a:lnTo>
                  <a:pt x="157880" y="36204"/>
                </a:lnTo>
                <a:lnTo>
                  <a:pt x="166117" y="40876"/>
                </a:lnTo>
                <a:lnTo>
                  <a:pt x="169590" y="44625"/>
                </a:lnTo>
                <a:lnTo>
                  <a:pt x="171710" y="48498"/>
                </a:lnTo>
                <a:lnTo>
                  <a:pt x="134574" y="48498"/>
                </a:lnTo>
                <a:lnTo>
                  <a:pt x="128959" y="51079"/>
                </a:lnTo>
                <a:lnTo>
                  <a:pt x="128628" y="51448"/>
                </a:lnTo>
                <a:close/>
              </a:path>
              <a:path w="808989" h="139064">
                <a:moveTo>
                  <a:pt x="187826" y="49789"/>
                </a:moveTo>
                <a:lnTo>
                  <a:pt x="172417" y="49789"/>
                </a:lnTo>
                <a:lnTo>
                  <a:pt x="176843" y="44379"/>
                </a:lnTo>
                <a:lnTo>
                  <a:pt x="181330" y="40538"/>
                </a:lnTo>
                <a:lnTo>
                  <a:pt x="190427" y="35989"/>
                </a:lnTo>
                <a:lnTo>
                  <a:pt x="195837" y="34913"/>
                </a:lnTo>
                <a:lnTo>
                  <a:pt x="210833" y="34913"/>
                </a:lnTo>
                <a:lnTo>
                  <a:pt x="218149" y="37341"/>
                </a:lnTo>
                <a:lnTo>
                  <a:pt x="227738" y="46562"/>
                </a:lnTo>
                <a:lnTo>
                  <a:pt x="228434" y="48498"/>
                </a:lnTo>
                <a:lnTo>
                  <a:pt x="190633" y="48498"/>
                </a:lnTo>
                <a:lnTo>
                  <a:pt x="187826" y="49789"/>
                </a:lnTo>
                <a:close/>
              </a:path>
              <a:path w="808989" h="139064">
                <a:moveTo>
                  <a:pt x="118018" y="134430"/>
                </a:moveTo>
                <a:lnTo>
                  <a:pt x="102528" y="134430"/>
                </a:lnTo>
                <a:lnTo>
                  <a:pt x="102528" y="37802"/>
                </a:lnTo>
                <a:lnTo>
                  <a:pt x="116727" y="37802"/>
                </a:lnTo>
                <a:lnTo>
                  <a:pt x="116727" y="51448"/>
                </a:lnTo>
                <a:lnTo>
                  <a:pt x="128628" y="51448"/>
                </a:lnTo>
                <a:lnTo>
                  <a:pt x="120354" y="60668"/>
                </a:lnTo>
                <a:lnTo>
                  <a:pt x="118141" y="66631"/>
                </a:lnTo>
                <a:lnTo>
                  <a:pt x="118018" y="134430"/>
                </a:lnTo>
                <a:close/>
              </a:path>
              <a:path w="808989" h="139064">
                <a:moveTo>
                  <a:pt x="174077" y="134430"/>
                </a:moveTo>
                <a:lnTo>
                  <a:pt x="158587" y="134430"/>
                </a:lnTo>
                <a:lnTo>
                  <a:pt x="158587" y="61590"/>
                </a:lnTo>
                <a:lnTo>
                  <a:pt x="157099" y="56950"/>
                </a:lnTo>
                <a:lnTo>
                  <a:pt x="157050" y="56796"/>
                </a:lnTo>
                <a:lnTo>
                  <a:pt x="150903" y="50157"/>
                </a:lnTo>
                <a:lnTo>
                  <a:pt x="146478" y="48498"/>
                </a:lnTo>
                <a:lnTo>
                  <a:pt x="171710" y="48498"/>
                </a:lnTo>
                <a:lnTo>
                  <a:pt x="172417" y="49789"/>
                </a:lnTo>
                <a:lnTo>
                  <a:pt x="187826" y="49789"/>
                </a:lnTo>
                <a:lnTo>
                  <a:pt x="185018" y="51079"/>
                </a:lnTo>
                <a:lnTo>
                  <a:pt x="176413" y="60668"/>
                </a:lnTo>
                <a:lnTo>
                  <a:pt x="174200" y="66631"/>
                </a:lnTo>
                <a:lnTo>
                  <a:pt x="174077" y="134430"/>
                </a:lnTo>
                <a:close/>
              </a:path>
              <a:path w="808989" h="139064">
                <a:moveTo>
                  <a:pt x="230136" y="134430"/>
                </a:moveTo>
                <a:lnTo>
                  <a:pt x="214646" y="134430"/>
                </a:lnTo>
                <a:lnTo>
                  <a:pt x="214605" y="61590"/>
                </a:lnTo>
                <a:lnTo>
                  <a:pt x="213078" y="56950"/>
                </a:lnTo>
                <a:lnTo>
                  <a:pt x="207635" y="51079"/>
                </a:lnTo>
                <a:lnTo>
                  <a:pt x="206729" y="50157"/>
                </a:lnTo>
                <a:lnTo>
                  <a:pt x="202414" y="48498"/>
                </a:lnTo>
                <a:lnTo>
                  <a:pt x="228434" y="48498"/>
                </a:lnTo>
                <a:lnTo>
                  <a:pt x="230136" y="53231"/>
                </a:lnTo>
                <a:lnTo>
                  <a:pt x="230136" y="134430"/>
                </a:lnTo>
                <a:close/>
              </a:path>
              <a:path w="808989" h="139064">
                <a:moveTo>
                  <a:pt x="293939" y="138671"/>
                </a:moveTo>
                <a:lnTo>
                  <a:pt x="256759" y="117505"/>
                </a:lnTo>
                <a:lnTo>
                  <a:pt x="250051" y="87407"/>
                </a:lnTo>
                <a:lnTo>
                  <a:pt x="250870" y="75968"/>
                </a:lnTo>
                <a:lnTo>
                  <a:pt x="276006" y="38793"/>
                </a:lnTo>
                <a:lnTo>
                  <a:pt x="294308" y="35036"/>
                </a:lnTo>
                <a:lnTo>
                  <a:pt x="302974" y="35036"/>
                </a:lnTo>
                <a:lnTo>
                  <a:pt x="311396" y="37434"/>
                </a:lnTo>
                <a:lnTo>
                  <a:pt x="325165" y="46285"/>
                </a:lnTo>
                <a:lnTo>
                  <a:pt x="327635" y="49328"/>
                </a:lnTo>
                <a:lnTo>
                  <a:pt x="286329" y="49328"/>
                </a:lnTo>
                <a:lnTo>
                  <a:pt x="279863" y="52032"/>
                </a:lnTo>
                <a:lnTo>
                  <a:pt x="270028" y="62482"/>
                </a:lnTo>
                <a:lnTo>
                  <a:pt x="267249" y="69520"/>
                </a:lnTo>
                <a:lnTo>
                  <a:pt x="266526" y="77972"/>
                </a:lnTo>
                <a:lnTo>
                  <a:pt x="266463" y="78740"/>
                </a:lnTo>
                <a:lnTo>
                  <a:pt x="337006" y="78740"/>
                </a:lnTo>
                <a:lnTo>
                  <a:pt x="337274" y="84026"/>
                </a:lnTo>
                <a:lnTo>
                  <a:pt x="337274" y="91279"/>
                </a:lnTo>
                <a:lnTo>
                  <a:pt x="266094" y="91279"/>
                </a:lnTo>
                <a:lnTo>
                  <a:pt x="266217" y="95951"/>
                </a:lnTo>
                <a:lnTo>
                  <a:pt x="266523" y="98742"/>
                </a:lnTo>
                <a:lnTo>
                  <a:pt x="266648" y="99885"/>
                </a:lnTo>
                <a:lnTo>
                  <a:pt x="268123" y="106278"/>
                </a:lnTo>
                <a:lnTo>
                  <a:pt x="269414" y="109228"/>
                </a:lnTo>
                <a:lnTo>
                  <a:pt x="271258" y="111933"/>
                </a:lnTo>
                <a:lnTo>
                  <a:pt x="273839" y="115990"/>
                </a:lnTo>
                <a:lnTo>
                  <a:pt x="277128" y="119094"/>
                </a:lnTo>
                <a:lnTo>
                  <a:pt x="285119" y="123397"/>
                </a:lnTo>
                <a:lnTo>
                  <a:pt x="289575" y="124472"/>
                </a:lnTo>
                <a:lnTo>
                  <a:pt x="326588" y="124472"/>
                </a:lnTo>
                <a:lnTo>
                  <a:pt x="326291" y="124904"/>
                </a:lnTo>
                <a:lnTo>
                  <a:pt x="321416" y="129728"/>
                </a:lnTo>
                <a:lnTo>
                  <a:pt x="315688" y="133571"/>
                </a:lnTo>
                <a:lnTo>
                  <a:pt x="309199" y="136343"/>
                </a:lnTo>
                <a:lnTo>
                  <a:pt x="301950" y="138043"/>
                </a:lnTo>
                <a:lnTo>
                  <a:pt x="293939" y="138671"/>
                </a:lnTo>
                <a:close/>
              </a:path>
              <a:path w="808989" h="139064">
                <a:moveTo>
                  <a:pt x="337006" y="78740"/>
                </a:moveTo>
                <a:lnTo>
                  <a:pt x="320678" y="78740"/>
                </a:lnTo>
                <a:lnTo>
                  <a:pt x="320740" y="69520"/>
                </a:lnTo>
                <a:lnTo>
                  <a:pt x="318189" y="62820"/>
                </a:lnTo>
                <a:lnTo>
                  <a:pt x="308231" y="52247"/>
                </a:lnTo>
                <a:lnTo>
                  <a:pt x="301515" y="49328"/>
                </a:lnTo>
                <a:lnTo>
                  <a:pt x="327635" y="49328"/>
                </a:lnTo>
                <a:lnTo>
                  <a:pt x="336967" y="77972"/>
                </a:lnTo>
                <a:lnTo>
                  <a:pt x="337006" y="78740"/>
                </a:lnTo>
                <a:close/>
              </a:path>
              <a:path w="808989" h="139064">
                <a:moveTo>
                  <a:pt x="326588" y="124472"/>
                </a:moveTo>
                <a:lnTo>
                  <a:pt x="294493" y="124472"/>
                </a:lnTo>
                <a:lnTo>
                  <a:pt x="303125" y="123193"/>
                </a:lnTo>
                <a:lnTo>
                  <a:pt x="310213" y="119539"/>
                </a:lnTo>
                <a:lnTo>
                  <a:pt x="315757" y="113512"/>
                </a:lnTo>
                <a:lnTo>
                  <a:pt x="319756" y="105110"/>
                </a:lnTo>
                <a:lnTo>
                  <a:pt x="335246" y="105110"/>
                </a:lnTo>
                <a:lnTo>
                  <a:pt x="333206" y="112595"/>
                </a:lnTo>
                <a:lnTo>
                  <a:pt x="330266" y="119094"/>
                </a:lnTo>
                <a:lnTo>
                  <a:pt x="329983" y="119539"/>
                </a:lnTo>
                <a:lnTo>
                  <a:pt x="326588" y="124472"/>
                </a:lnTo>
                <a:close/>
              </a:path>
              <a:path w="808989" h="139064">
                <a:moveTo>
                  <a:pt x="373971" y="134430"/>
                </a:moveTo>
                <a:lnTo>
                  <a:pt x="358481" y="134430"/>
                </a:lnTo>
                <a:lnTo>
                  <a:pt x="358481" y="0"/>
                </a:lnTo>
                <a:lnTo>
                  <a:pt x="373971" y="0"/>
                </a:lnTo>
                <a:lnTo>
                  <a:pt x="373971" y="134430"/>
                </a:lnTo>
                <a:close/>
              </a:path>
              <a:path w="808989" h="139064">
                <a:moveTo>
                  <a:pt x="414171" y="19362"/>
                </a:moveTo>
                <a:lnTo>
                  <a:pt x="398681" y="19362"/>
                </a:lnTo>
                <a:lnTo>
                  <a:pt x="398681" y="0"/>
                </a:lnTo>
                <a:lnTo>
                  <a:pt x="414171" y="0"/>
                </a:lnTo>
                <a:lnTo>
                  <a:pt x="414171" y="19362"/>
                </a:lnTo>
                <a:close/>
              </a:path>
              <a:path w="808989" h="139064">
                <a:moveTo>
                  <a:pt x="414171" y="134430"/>
                </a:moveTo>
                <a:lnTo>
                  <a:pt x="398865" y="134430"/>
                </a:lnTo>
                <a:lnTo>
                  <a:pt x="398865" y="37802"/>
                </a:lnTo>
                <a:lnTo>
                  <a:pt x="414171" y="37802"/>
                </a:lnTo>
                <a:lnTo>
                  <a:pt x="414171" y="134430"/>
                </a:lnTo>
                <a:close/>
              </a:path>
              <a:path w="808989" h="139064">
                <a:moveTo>
                  <a:pt x="465398" y="54030"/>
                </a:moveTo>
                <a:lnTo>
                  <a:pt x="454187" y="54030"/>
                </a:lnTo>
                <a:lnTo>
                  <a:pt x="458366" y="47391"/>
                </a:lnTo>
                <a:lnTo>
                  <a:pt x="462976" y="42566"/>
                </a:lnTo>
                <a:lnTo>
                  <a:pt x="473057" y="36542"/>
                </a:lnTo>
                <a:lnTo>
                  <a:pt x="479143" y="35036"/>
                </a:lnTo>
                <a:lnTo>
                  <a:pt x="495358" y="35036"/>
                </a:lnTo>
                <a:lnTo>
                  <a:pt x="503177" y="37556"/>
                </a:lnTo>
                <a:lnTo>
                  <a:pt x="513995" y="46900"/>
                </a:lnTo>
                <a:lnTo>
                  <a:pt x="514740" y="48621"/>
                </a:lnTo>
                <a:lnTo>
                  <a:pt x="473672" y="48621"/>
                </a:lnTo>
                <a:lnTo>
                  <a:pt x="467341" y="51602"/>
                </a:lnTo>
                <a:lnTo>
                  <a:pt x="465398" y="54030"/>
                </a:lnTo>
                <a:close/>
              </a:path>
              <a:path w="808989" h="139064">
                <a:moveTo>
                  <a:pt x="455477" y="134430"/>
                </a:moveTo>
                <a:lnTo>
                  <a:pt x="439987" y="134430"/>
                </a:lnTo>
                <a:lnTo>
                  <a:pt x="439987" y="37802"/>
                </a:lnTo>
                <a:lnTo>
                  <a:pt x="454187" y="37802"/>
                </a:lnTo>
                <a:lnTo>
                  <a:pt x="454187" y="54030"/>
                </a:lnTo>
                <a:lnTo>
                  <a:pt x="465398" y="54030"/>
                </a:lnTo>
                <a:lnTo>
                  <a:pt x="457998" y="63281"/>
                </a:lnTo>
                <a:lnTo>
                  <a:pt x="455600" y="71179"/>
                </a:lnTo>
                <a:lnTo>
                  <a:pt x="455477" y="134430"/>
                </a:lnTo>
                <a:close/>
              </a:path>
              <a:path w="808989" h="139064">
                <a:moveTo>
                  <a:pt x="516884" y="134430"/>
                </a:moveTo>
                <a:lnTo>
                  <a:pt x="501578" y="134430"/>
                </a:lnTo>
                <a:lnTo>
                  <a:pt x="501455" y="61590"/>
                </a:lnTo>
                <a:lnTo>
                  <a:pt x="499642" y="56980"/>
                </a:lnTo>
                <a:lnTo>
                  <a:pt x="492635" y="50342"/>
                </a:lnTo>
                <a:lnTo>
                  <a:pt x="487810" y="48621"/>
                </a:lnTo>
                <a:lnTo>
                  <a:pt x="514740" y="48621"/>
                </a:lnTo>
                <a:lnTo>
                  <a:pt x="516761" y="53292"/>
                </a:lnTo>
                <a:lnTo>
                  <a:pt x="516884" y="134430"/>
                </a:lnTo>
                <a:close/>
              </a:path>
              <a:path w="808989" h="139064">
                <a:moveTo>
                  <a:pt x="581610" y="138671"/>
                </a:moveTo>
                <a:lnTo>
                  <a:pt x="544429" y="117505"/>
                </a:lnTo>
                <a:lnTo>
                  <a:pt x="537722" y="87407"/>
                </a:lnTo>
                <a:lnTo>
                  <a:pt x="538540" y="75968"/>
                </a:lnTo>
                <a:lnTo>
                  <a:pt x="563676" y="38793"/>
                </a:lnTo>
                <a:lnTo>
                  <a:pt x="581979" y="35036"/>
                </a:lnTo>
                <a:lnTo>
                  <a:pt x="590644" y="35036"/>
                </a:lnTo>
                <a:lnTo>
                  <a:pt x="599067" y="37434"/>
                </a:lnTo>
                <a:lnTo>
                  <a:pt x="612835" y="46285"/>
                </a:lnTo>
                <a:lnTo>
                  <a:pt x="615306" y="49328"/>
                </a:lnTo>
                <a:lnTo>
                  <a:pt x="574000" y="49328"/>
                </a:lnTo>
                <a:lnTo>
                  <a:pt x="567534" y="52032"/>
                </a:lnTo>
                <a:lnTo>
                  <a:pt x="557699" y="62482"/>
                </a:lnTo>
                <a:lnTo>
                  <a:pt x="554920" y="69520"/>
                </a:lnTo>
                <a:lnTo>
                  <a:pt x="554196" y="77972"/>
                </a:lnTo>
                <a:lnTo>
                  <a:pt x="554134" y="78740"/>
                </a:lnTo>
                <a:lnTo>
                  <a:pt x="624676" y="78740"/>
                </a:lnTo>
                <a:lnTo>
                  <a:pt x="624945" y="84026"/>
                </a:lnTo>
                <a:lnTo>
                  <a:pt x="624945" y="91279"/>
                </a:lnTo>
                <a:lnTo>
                  <a:pt x="553765" y="91279"/>
                </a:lnTo>
                <a:lnTo>
                  <a:pt x="553888" y="95951"/>
                </a:lnTo>
                <a:lnTo>
                  <a:pt x="558928" y="111933"/>
                </a:lnTo>
                <a:lnTo>
                  <a:pt x="561510" y="115990"/>
                </a:lnTo>
                <a:lnTo>
                  <a:pt x="564798" y="119094"/>
                </a:lnTo>
                <a:lnTo>
                  <a:pt x="572789" y="123397"/>
                </a:lnTo>
                <a:lnTo>
                  <a:pt x="577245" y="124472"/>
                </a:lnTo>
                <a:lnTo>
                  <a:pt x="614259" y="124472"/>
                </a:lnTo>
                <a:lnTo>
                  <a:pt x="613961" y="124904"/>
                </a:lnTo>
                <a:lnTo>
                  <a:pt x="609086" y="129728"/>
                </a:lnTo>
                <a:lnTo>
                  <a:pt x="603358" y="133571"/>
                </a:lnTo>
                <a:lnTo>
                  <a:pt x="596869" y="136343"/>
                </a:lnTo>
                <a:lnTo>
                  <a:pt x="589620" y="138043"/>
                </a:lnTo>
                <a:lnTo>
                  <a:pt x="581610" y="138671"/>
                </a:lnTo>
                <a:close/>
              </a:path>
              <a:path w="808989" h="139064">
                <a:moveTo>
                  <a:pt x="624676" y="78740"/>
                </a:moveTo>
                <a:lnTo>
                  <a:pt x="608348" y="78740"/>
                </a:lnTo>
                <a:lnTo>
                  <a:pt x="608410" y="69520"/>
                </a:lnTo>
                <a:lnTo>
                  <a:pt x="605859" y="62820"/>
                </a:lnTo>
                <a:lnTo>
                  <a:pt x="595901" y="52247"/>
                </a:lnTo>
                <a:lnTo>
                  <a:pt x="589186" y="49328"/>
                </a:lnTo>
                <a:lnTo>
                  <a:pt x="615306" y="49328"/>
                </a:lnTo>
                <a:lnTo>
                  <a:pt x="624637" y="77972"/>
                </a:lnTo>
                <a:lnTo>
                  <a:pt x="624676" y="78740"/>
                </a:lnTo>
                <a:close/>
              </a:path>
              <a:path w="808989" h="139064">
                <a:moveTo>
                  <a:pt x="614259" y="124472"/>
                </a:moveTo>
                <a:lnTo>
                  <a:pt x="582163" y="124472"/>
                </a:lnTo>
                <a:lnTo>
                  <a:pt x="590795" y="123193"/>
                </a:lnTo>
                <a:lnTo>
                  <a:pt x="597883" y="119539"/>
                </a:lnTo>
                <a:lnTo>
                  <a:pt x="603427" y="113512"/>
                </a:lnTo>
                <a:lnTo>
                  <a:pt x="607426" y="105110"/>
                </a:lnTo>
                <a:lnTo>
                  <a:pt x="622916" y="105110"/>
                </a:lnTo>
                <a:lnTo>
                  <a:pt x="620876" y="112595"/>
                </a:lnTo>
                <a:lnTo>
                  <a:pt x="617936" y="119094"/>
                </a:lnTo>
                <a:lnTo>
                  <a:pt x="617653" y="119539"/>
                </a:lnTo>
                <a:lnTo>
                  <a:pt x="614259" y="124472"/>
                </a:lnTo>
                <a:close/>
              </a:path>
              <a:path w="808989" h="139064">
                <a:moveTo>
                  <a:pt x="712987" y="124349"/>
                </a:moveTo>
                <a:lnTo>
                  <a:pt x="684753" y="124349"/>
                </a:lnTo>
                <a:lnTo>
                  <a:pt x="690193" y="122935"/>
                </a:lnTo>
                <a:lnTo>
                  <a:pt x="698184" y="117526"/>
                </a:lnTo>
                <a:lnTo>
                  <a:pt x="700243" y="113900"/>
                </a:lnTo>
                <a:lnTo>
                  <a:pt x="700263" y="105663"/>
                </a:lnTo>
                <a:lnTo>
                  <a:pt x="699198" y="103112"/>
                </a:lnTo>
                <a:lnTo>
                  <a:pt x="694526" y="98809"/>
                </a:lnTo>
                <a:lnTo>
                  <a:pt x="690715" y="97119"/>
                </a:lnTo>
                <a:lnTo>
                  <a:pt x="685429" y="95890"/>
                </a:lnTo>
                <a:lnTo>
                  <a:pt x="671046" y="92386"/>
                </a:lnTo>
                <a:lnTo>
                  <a:pt x="640312" y="71917"/>
                </a:lnTo>
                <a:lnTo>
                  <a:pt x="640432" y="64725"/>
                </a:lnTo>
                <a:lnTo>
                  <a:pt x="640558" y="55444"/>
                </a:lnTo>
                <a:lnTo>
                  <a:pt x="669815" y="35515"/>
                </a:lnTo>
                <a:lnTo>
                  <a:pt x="670692" y="35515"/>
                </a:lnTo>
                <a:lnTo>
                  <a:pt x="677500" y="35036"/>
                </a:lnTo>
                <a:lnTo>
                  <a:pt x="709945" y="49235"/>
                </a:lnTo>
                <a:lnTo>
                  <a:pt x="670554" y="49235"/>
                </a:lnTo>
                <a:lnTo>
                  <a:pt x="665575" y="50557"/>
                </a:lnTo>
                <a:lnTo>
                  <a:pt x="658445" y="55843"/>
                </a:lnTo>
                <a:lnTo>
                  <a:pt x="656601" y="59378"/>
                </a:lnTo>
                <a:lnTo>
                  <a:pt x="656478" y="67123"/>
                </a:lnTo>
                <a:lnTo>
                  <a:pt x="657891" y="69889"/>
                </a:lnTo>
                <a:lnTo>
                  <a:pt x="663547" y="74314"/>
                </a:lnTo>
                <a:lnTo>
                  <a:pt x="668095" y="76158"/>
                </a:lnTo>
                <a:lnTo>
                  <a:pt x="698706" y="83350"/>
                </a:lnTo>
                <a:lnTo>
                  <a:pt x="705683" y="86608"/>
                </a:lnTo>
                <a:lnTo>
                  <a:pt x="714411" y="95213"/>
                </a:lnTo>
                <a:lnTo>
                  <a:pt x="716532" y="100930"/>
                </a:lnTo>
                <a:lnTo>
                  <a:pt x="716409" y="108060"/>
                </a:lnTo>
                <a:lnTo>
                  <a:pt x="716286" y="117526"/>
                </a:lnTo>
                <a:lnTo>
                  <a:pt x="712987" y="124349"/>
                </a:lnTo>
                <a:close/>
              </a:path>
              <a:path w="808989" h="139064">
                <a:moveTo>
                  <a:pt x="712537" y="64725"/>
                </a:moveTo>
                <a:lnTo>
                  <a:pt x="696309" y="64725"/>
                </a:lnTo>
                <a:lnTo>
                  <a:pt x="695881" y="55843"/>
                </a:lnTo>
                <a:lnTo>
                  <a:pt x="695817" y="54522"/>
                </a:lnTo>
                <a:lnTo>
                  <a:pt x="689209" y="49235"/>
                </a:lnTo>
                <a:lnTo>
                  <a:pt x="709945" y="49235"/>
                </a:lnTo>
                <a:lnTo>
                  <a:pt x="712414" y="55136"/>
                </a:lnTo>
                <a:lnTo>
                  <a:pt x="712537" y="64725"/>
                </a:lnTo>
                <a:close/>
              </a:path>
              <a:path w="808989" h="139064">
                <a:moveTo>
                  <a:pt x="676578" y="138671"/>
                </a:moveTo>
                <a:lnTo>
                  <a:pt x="641880" y="121706"/>
                </a:lnTo>
                <a:lnTo>
                  <a:pt x="638037" y="105663"/>
                </a:lnTo>
                <a:lnTo>
                  <a:pt x="654265" y="105663"/>
                </a:lnTo>
                <a:lnTo>
                  <a:pt x="654757" y="108982"/>
                </a:lnTo>
                <a:lnTo>
                  <a:pt x="655310" y="111533"/>
                </a:lnTo>
                <a:lnTo>
                  <a:pt x="672856" y="124349"/>
                </a:lnTo>
                <a:lnTo>
                  <a:pt x="712987" y="124349"/>
                </a:lnTo>
                <a:lnTo>
                  <a:pt x="712690" y="124964"/>
                </a:lnTo>
                <a:lnTo>
                  <a:pt x="705621" y="130373"/>
                </a:lnTo>
                <a:lnTo>
                  <a:pt x="699830" y="133934"/>
                </a:lnTo>
                <a:lnTo>
                  <a:pt x="693059" y="136505"/>
                </a:lnTo>
                <a:lnTo>
                  <a:pt x="685308" y="138084"/>
                </a:lnTo>
                <a:lnTo>
                  <a:pt x="676578" y="138671"/>
                </a:lnTo>
                <a:close/>
              </a:path>
              <a:path w="808989" h="139064">
                <a:moveTo>
                  <a:pt x="805189" y="124349"/>
                </a:moveTo>
                <a:lnTo>
                  <a:pt x="776955" y="124349"/>
                </a:lnTo>
                <a:lnTo>
                  <a:pt x="782395" y="122935"/>
                </a:lnTo>
                <a:lnTo>
                  <a:pt x="790386" y="117526"/>
                </a:lnTo>
                <a:lnTo>
                  <a:pt x="792445" y="113900"/>
                </a:lnTo>
                <a:lnTo>
                  <a:pt x="792465" y="105663"/>
                </a:lnTo>
                <a:lnTo>
                  <a:pt x="791400" y="103112"/>
                </a:lnTo>
                <a:lnTo>
                  <a:pt x="786728" y="98809"/>
                </a:lnTo>
                <a:lnTo>
                  <a:pt x="782917" y="97119"/>
                </a:lnTo>
                <a:lnTo>
                  <a:pt x="777631" y="95890"/>
                </a:lnTo>
                <a:lnTo>
                  <a:pt x="763248" y="92386"/>
                </a:lnTo>
                <a:lnTo>
                  <a:pt x="732514" y="71917"/>
                </a:lnTo>
                <a:lnTo>
                  <a:pt x="732634" y="64725"/>
                </a:lnTo>
                <a:lnTo>
                  <a:pt x="732760" y="55444"/>
                </a:lnTo>
                <a:lnTo>
                  <a:pt x="762018" y="35515"/>
                </a:lnTo>
                <a:lnTo>
                  <a:pt x="762894" y="35515"/>
                </a:lnTo>
                <a:lnTo>
                  <a:pt x="769702" y="35036"/>
                </a:lnTo>
                <a:lnTo>
                  <a:pt x="802147" y="49235"/>
                </a:lnTo>
                <a:lnTo>
                  <a:pt x="762756" y="49235"/>
                </a:lnTo>
                <a:lnTo>
                  <a:pt x="757777" y="50557"/>
                </a:lnTo>
                <a:lnTo>
                  <a:pt x="750647" y="55843"/>
                </a:lnTo>
                <a:lnTo>
                  <a:pt x="748803" y="59378"/>
                </a:lnTo>
                <a:lnTo>
                  <a:pt x="748680" y="67123"/>
                </a:lnTo>
                <a:lnTo>
                  <a:pt x="750093" y="69889"/>
                </a:lnTo>
                <a:lnTo>
                  <a:pt x="755749" y="74314"/>
                </a:lnTo>
                <a:lnTo>
                  <a:pt x="760297" y="76158"/>
                </a:lnTo>
                <a:lnTo>
                  <a:pt x="790908" y="83350"/>
                </a:lnTo>
                <a:lnTo>
                  <a:pt x="797885" y="86608"/>
                </a:lnTo>
                <a:lnTo>
                  <a:pt x="806613" y="95213"/>
                </a:lnTo>
                <a:lnTo>
                  <a:pt x="808734" y="100930"/>
                </a:lnTo>
                <a:lnTo>
                  <a:pt x="808611" y="108060"/>
                </a:lnTo>
                <a:lnTo>
                  <a:pt x="808488" y="117526"/>
                </a:lnTo>
                <a:lnTo>
                  <a:pt x="805189" y="124349"/>
                </a:lnTo>
                <a:close/>
              </a:path>
              <a:path w="808989" h="139064">
                <a:moveTo>
                  <a:pt x="804739" y="64725"/>
                </a:moveTo>
                <a:lnTo>
                  <a:pt x="788511" y="64725"/>
                </a:lnTo>
                <a:lnTo>
                  <a:pt x="788083" y="55843"/>
                </a:lnTo>
                <a:lnTo>
                  <a:pt x="788019" y="54522"/>
                </a:lnTo>
                <a:lnTo>
                  <a:pt x="781411" y="49235"/>
                </a:lnTo>
                <a:lnTo>
                  <a:pt x="802147" y="49235"/>
                </a:lnTo>
                <a:lnTo>
                  <a:pt x="804616" y="55136"/>
                </a:lnTo>
                <a:lnTo>
                  <a:pt x="804739" y="64725"/>
                </a:lnTo>
                <a:close/>
              </a:path>
              <a:path w="808989" h="139064">
                <a:moveTo>
                  <a:pt x="768780" y="138671"/>
                </a:moveTo>
                <a:lnTo>
                  <a:pt x="734082" y="121706"/>
                </a:lnTo>
                <a:lnTo>
                  <a:pt x="730239" y="105663"/>
                </a:lnTo>
                <a:lnTo>
                  <a:pt x="746467" y="105663"/>
                </a:lnTo>
                <a:lnTo>
                  <a:pt x="746959" y="108982"/>
                </a:lnTo>
                <a:lnTo>
                  <a:pt x="747512" y="111533"/>
                </a:lnTo>
                <a:lnTo>
                  <a:pt x="765058" y="124349"/>
                </a:lnTo>
                <a:lnTo>
                  <a:pt x="805189" y="124349"/>
                </a:lnTo>
                <a:lnTo>
                  <a:pt x="804892" y="124964"/>
                </a:lnTo>
                <a:lnTo>
                  <a:pt x="797823" y="130373"/>
                </a:lnTo>
                <a:lnTo>
                  <a:pt x="792032" y="133934"/>
                </a:lnTo>
                <a:lnTo>
                  <a:pt x="785261" y="136505"/>
                </a:lnTo>
                <a:lnTo>
                  <a:pt x="777510" y="138084"/>
                </a:lnTo>
                <a:lnTo>
                  <a:pt x="768780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2980522"/>
            <a:ext cx="113039" cy="1067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1448" y="2968351"/>
            <a:ext cx="1340617" cy="17463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3256390"/>
            <a:ext cx="113039" cy="10676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3661" y="3245879"/>
            <a:ext cx="1155291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524475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5563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505" y="1953392"/>
            <a:ext cx="1451935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255" y="2229611"/>
            <a:ext cx="105156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41431"/>
            <a:ext cx="113039" cy="10676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3273" y="2229611"/>
            <a:ext cx="321945" cy="137160"/>
            <a:chOff x="1566672" y="2229611"/>
            <a:chExt cx="321945" cy="1371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6672" y="2264663"/>
              <a:ext cx="85344" cy="102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73339" y="222962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8403" y="2264663"/>
              <a:ext cx="179832" cy="1021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26464" y="2229611"/>
            <a:ext cx="443865" cy="137160"/>
            <a:chOff x="1959863" y="2229611"/>
            <a:chExt cx="443865" cy="1371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9863" y="2229611"/>
              <a:ext cx="291084" cy="137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0759" y="2264663"/>
              <a:ext cx="132588" cy="10210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32431" y="2241804"/>
            <a:ext cx="141732" cy="12496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148840" y="2229611"/>
            <a:ext cx="955675" cy="137160"/>
            <a:chOff x="2682239" y="2229611"/>
            <a:chExt cx="955675" cy="1371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39" y="2264663"/>
              <a:ext cx="126492" cy="99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0067" y="2229611"/>
              <a:ext cx="185928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38856" y="2229611"/>
              <a:ext cx="393191" cy="137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3383" y="2264663"/>
              <a:ext cx="85344" cy="1021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1588" y="2264663"/>
              <a:ext cx="76200" cy="990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76017" y="2229612"/>
            <a:ext cx="143255" cy="13715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380232" y="2229611"/>
            <a:ext cx="576580" cy="173990"/>
            <a:chOff x="3913632" y="2229611"/>
            <a:chExt cx="576580" cy="17399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3632" y="2264663"/>
              <a:ext cx="85344" cy="1021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1836" y="2229611"/>
              <a:ext cx="77724" cy="1341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19372" y="2264663"/>
              <a:ext cx="83820" cy="1386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29100" y="2229624"/>
              <a:ext cx="13970" cy="134620"/>
            </a:xfrm>
            <a:custGeom>
              <a:avLst/>
              <a:gdLst/>
              <a:ahLst/>
              <a:cxnLst/>
              <a:rect l="l" t="t" r="r" b="b"/>
              <a:pathLst>
                <a:path w="13970" h="134619">
                  <a:moveTo>
                    <a:pt x="13716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3716" y="134112"/>
                  </a:lnTo>
                  <a:lnTo>
                    <a:pt x="13716" y="38100"/>
                  </a:lnTo>
                  <a:close/>
                </a:path>
                <a:path w="13970" h="134619">
                  <a:moveTo>
                    <a:pt x="1371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3716" y="19812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0248" y="2264663"/>
              <a:ext cx="76200" cy="99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7771" y="2229624"/>
              <a:ext cx="121920" cy="137160"/>
            </a:xfrm>
            <a:custGeom>
              <a:avLst/>
              <a:gdLst/>
              <a:ahLst/>
              <a:cxnLst/>
              <a:rect l="l" t="t" r="r" b="b"/>
              <a:pathLst>
                <a:path w="121920" h="137160">
                  <a:moveTo>
                    <a:pt x="89928" y="124955"/>
                  </a:moveTo>
                  <a:lnTo>
                    <a:pt x="80772" y="124955"/>
                  </a:lnTo>
                  <a:lnTo>
                    <a:pt x="79248" y="123431"/>
                  </a:lnTo>
                  <a:lnTo>
                    <a:pt x="77724" y="121907"/>
                  </a:lnTo>
                  <a:lnTo>
                    <a:pt x="77724" y="86855"/>
                  </a:lnTo>
                  <a:lnTo>
                    <a:pt x="77724" y="60947"/>
                  </a:lnTo>
                  <a:lnTo>
                    <a:pt x="75463" y="49834"/>
                  </a:lnTo>
                  <a:lnTo>
                    <a:pt x="74587" y="48755"/>
                  </a:lnTo>
                  <a:lnTo>
                    <a:pt x="68770" y="41706"/>
                  </a:lnTo>
                  <a:lnTo>
                    <a:pt x="57797" y="36741"/>
                  </a:lnTo>
                  <a:lnTo>
                    <a:pt x="42672" y="35039"/>
                  </a:lnTo>
                  <a:lnTo>
                    <a:pt x="31864" y="35852"/>
                  </a:lnTo>
                  <a:lnTo>
                    <a:pt x="3048" y="56375"/>
                  </a:lnTo>
                  <a:lnTo>
                    <a:pt x="3048" y="65519"/>
                  </a:lnTo>
                  <a:lnTo>
                    <a:pt x="18288" y="65519"/>
                  </a:lnTo>
                  <a:lnTo>
                    <a:pt x="20574" y="58407"/>
                  </a:lnTo>
                  <a:lnTo>
                    <a:pt x="25146" y="53136"/>
                  </a:lnTo>
                  <a:lnTo>
                    <a:pt x="32105" y="49834"/>
                  </a:lnTo>
                  <a:lnTo>
                    <a:pt x="32397" y="49834"/>
                  </a:lnTo>
                  <a:lnTo>
                    <a:pt x="41148" y="48755"/>
                  </a:lnTo>
                  <a:lnTo>
                    <a:pt x="64008" y="62471"/>
                  </a:lnTo>
                  <a:lnTo>
                    <a:pt x="64008" y="73139"/>
                  </a:lnTo>
                  <a:lnTo>
                    <a:pt x="64008" y="86855"/>
                  </a:lnTo>
                  <a:lnTo>
                    <a:pt x="64008" y="108191"/>
                  </a:lnTo>
                  <a:lnTo>
                    <a:pt x="62484" y="111239"/>
                  </a:lnTo>
                  <a:lnTo>
                    <a:pt x="33528" y="124955"/>
                  </a:lnTo>
                  <a:lnTo>
                    <a:pt x="21336" y="124955"/>
                  </a:lnTo>
                  <a:lnTo>
                    <a:pt x="13716" y="118859"/>
                  </a:lnTo>
                  <a:lnTo>
                    <a:pt x="13716" y="109715"/>
                  </a:lnTo>
                  <a:lnTo>
                    <a:pt x="48374" y="90284"/>
                  </a:lnTo>
                  <a:lnTo>
                    <a:pt x="55054" y="89141"/>
                  </a:lnTo>
                  <a:lnTo>
                    <a:pt x="59753" y="87998"/>
                  </a:lnTo>
                  <a:lnTo>
                    <a:pt x="64008" y="86855"/>
                  </a:lnTo>
                  <a:lnTo>
                    <a:pt x="64008" y="73139"/>
                  </a:lnTo>
                  <a:lnTo>
                    <a:pt x="59436" y="76187"/>
                  </a:lnTo>
                  <a:lnTo>
                    <a:pt x="33464" y="79527"/>
                  </a:lnTo>
                  <a:lnTo>
                    <a:pt x="3568" y="94081"/>
                  </a:lnTo>
                  <a:lnTo>
                    <a:pt x="889" y="101168"/>
                  </a:lnTo>
                  <a:lnTo>
                    <a:pt x="30480" y="137147"/>
                  </a:lnTo>
                  <a:lnTo>
                    <a:pt x="39370" y="136296"/>
                  </a:lnTo>
                  <a:lnTo>
                    <a:pt x="47815" y="133718"/>
                  </a:lnTo>
                  <a:lnTo>
                    <a:pt x="55994" y="129438"/>
                  </a:lnTo>
                  <a:lnTo>
                    <a:pt x="61976" y="124955"/>
                  </a:lnTo>
                  <a:lnTo>
                    <a:pt x="64008" y="123431"/>
                  </a:lnTo>
                  <a:lnTo>
                    <a:pt x="65532" y="132575"/>
                  </a:lnTo>
                  <a:lnTo>
                    <a:pt x="70104" y="137147"/>
                  </a:lnTo>
                  <a:lnTo>
                    <a:pt x="82296" y="137147"/>
                  </a:lnTo>
                  <a:lnTo>
                    <a:pt x="85344" y="135623"/>
                  </a:lnTo>
                  <a:lnTo>
                    <a:pt x="89928" y="135623"/>
                  </a:lnTo>
                  <a:lnTo>
                    <a:pt x="89928" y="124955"/>
                  </a:lnTo>
                  <a:close/>
                </a:path>
                <a:path w="121920" h="137160">
                  <a:moveTo>
                    <a:pt x="121920" y="0"/>
                  </a:moveTo>
                  <a:lnTo>
                    <a:pt x="105168" y="0"/>
                  </a:lnTo>
                  <a:lnTo>
                    <a:pt x="105168" y="134112"/>
                  </a:lnTo>
                  <a:lnTo>
                    <a:pt x="121920" y="134112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021836" y="2229611"/>
            <a:ext cx="518159" cy="137160"/>
            <a:chOff x="4555235" y="2229611"/>
            <a:chExt cx="518159" cy="137160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55235" y="2229611"/>
              <a:ext cx="216408" cy="137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7551" y="2267711"/>
              <a:ext cx="74675" cy="990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95087" y="2264663"/>
              <a:ext cx="178307" cy="1021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524475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5563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505" y="1953392"/>
            <a:ext cx="1451935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255" y="2229611"/>
            <a:ext cx="105156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41431"/>
            <a:ext cx="113039" cy="10676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3273" y="2229611"/>
            <a:ext cx="321945" cy="137160"/>
            <a:chOff x="1566672" y="2229611"/>
            <a:chExt cx="321945" cy="1371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6672" y="2264663"/>
              <a:ext cx="85344" cy="102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73339" y="222962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8403" y="2264663"/>
              <a:ext cx="179832" cy="1021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26464" y="2229611"/>
            <a:ext cx="443865" cy="137160"/>
            <a:chOff x="1959863" y="2229611"/>
            <a:chExt cx="443865" cy="1371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9863" y="2229611"/>
              <a:ext cx="291084" cy="137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0759" y="2264663"/>
              <a:ext cx="132588" cy="10210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32431" y="2241804"/>
            <a:ext cx="141732" cy="12496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148840" y="2229611"/>
            <a:ext cx="955675" cy="137160"/>
            <a:chOff x="2682239" y="2229611"/>
            <a:chExt cx="955675" cy="1371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39" y="2264663"/>
              <a:ext cx="126492" cy="99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0067" y="2229611"/>
              <a:ext cx="185928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38856" y="2229611"/>
              <a:ext cx="393191" cy="137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3383" y="2264663"/>
              <a:ext cx="85344" cy="1021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1588" y="2264663"/>
              <a:ext cx="76200" cy="990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76017" y="2229612"/>
            <a:ext cx="143255" cy="13715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380232" y="2229611"/>
            <a:ext cx="576580" cy="173990"/>
            <a:chOff x="3913632" y="2229611"/>
            <a:chExt cx="576580" cy="17399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3632" y="2264663"/>
              <a:ext cx="85344" cy="1021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1836" y="2229611"/>
              <a:ext cx="77724" cy="1341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19372" y="2264663"/>
              <a:ext cx="83820" cy="1386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29100" y="2229624"/>
              <a:ext cx="13970" cy="134620"/>
            </a:xfrm>
            <a:custGeom>
              <a:avLst/>
              <a:gdLst/>
              <a:ahLst/>
              <a:cxnLst/>
              <a:rect l="l" t="t" r="r" b="b"/>
              <a:pathLst>
                <a:path w="13970" h="134619">
                  <a:moveTo>
                    <a:pt x="13716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3716" y="134112"/>
                  </a:lnTo>
                  <a:lnTo>
                    <a:pt x="13716" y="38100"/>
                  </a:lnTo>
                  <a:close/>
                </a:path>
                <a:path w="13970" h="134619">
                  <a:moveTo>
                    <a:pt x="1371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3716" y="19812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0248" y="2264663"/>
              <a:ext cx="76200" cy="99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7771" y="2229624"/>
              <a:ext cx="121920" cy="137160"/>
            </a:xfrm>
            <a:custGeom>
              <a:avLst/>
              <a:gdLst/>
              <a:ahLst/>
              <a:cxnLst/>
              <a:rect l="l" t="t" r="r" b="b"/>
              <a:pathLst>
                <a:path w="121920" h="137160">
                  <a:moveTo>
                    <a:pt x="89928" y="124955"/>
                  </a:moveTo>
                  <a:lnTo>
                    <a:pt x="80772" y="124955"/>
                  </a:lnTo>
                  <a:lnTo>
                    <a:pt x="79248" y="123431"/>
                  </a:lnTo>
                  <a:lnTo>
                    <a:pt x="77724" y="121907"/>
                  </a:lnTo>
                  <a:lnTo>
                    <a:pt x="77724" y="86855"/>
                  </a:lnTo>
                  <a:lnTo>
                    <a:pt x="77724" y="60947"/>
                  </a:lnTo>
                  <a:lnTo>
                    <a:pt x="75463" y="49834"/>
                  </a:lnTo>
                  <a:lnTo>
                    <a:pt x="74587" y="48755"/>
                  </a:lnTo>
                  <a:lnTo>
                    <a:pt x="68770" y="41706"/>
                  </a:lnTo>
                  <a:lnTo>
                    <a:pt x="57797" y="36741"/>
                  </a:lnTo>
                  <a:lnTo>
                    <a:pt x="42672" y="35039"/>
                  </a:lnTo>
                  <a:lnTo>
                    <a:pt x="31864" y="35852"/>
                  </a:lnTo>
                  <a:lnTo>
                    <a:pt x="3048" y="56375"/>
                  </a:lnTo>
                  <a:lnTo>
                    <a:pt x="3048" y="65519"/>
                  </a:lnTo>
                  <a:lnTo>
                    <a:pt x="18288" y="65519"/>
                  </a:lnTo>
                  <a:lnTo>
                    <a:pt x="20574" y="58407"/>
                  </a:lnTo>
                  <a:lnTo>
                    <a:pt x="25146" y="53136"/>
                  </a:lnTo>
                  <a:lnTo>
                    <a:pt x="32105" y="49834"/>
                  </a:lnTo>
                  <a:lnTo>
                    <a:pt x="32397" y="49834"/>
                  </a:lnTo>
                  <a:lnTo>
                    <a:pt x="41148" y="48755"/>
                  </a:lnTo>
                  <a:lnTo>
                    <a:pt x="64008" y="62471"/>
                  </a:lnTo>
                  <a:lnTo>
                    <a:pt x="64008" y="73139"/>
                  </a:lnTo>
                  <a:lnTo>
                    <a:pt x="64008" y="86855"/>
                  </a:lnTo>
                  <a:lnTo>
                    <a:pt x="64008" y="108191"/>
                  </a:lnTo>
                  <a:lnTo>
                    <a:pt x="62484" y="111239"/>
                  </a:lnTo>
                  <a:lnTo>
                    <a:pt x="33528" y="124955"/>
                  </a:lnTo>
                  <a:lnTo>
                    <a:pt x="21336" y="124955"/>
                  </a:lnTo>
                  <a:lnTo>
                    <a:pt x="13716" y="118859"/>
                  </a:lnTo>
                  <a:lnTo>
                    <a:pt x="13716" y="109715"/>
                  </a:lnTo>
                  <a:lnTo>
                    <a:pt x="48374" y="90284"/>
                  </a:lnTo>
                  <a:lnTo>
                    <a:pt x="55054" y="89141"/>
                  </a:lnTo>
                  <a:lnTo>
                    <a:pt x="59753" y="87998"/>
                  </a:lnTo>
                  <a:lnTo>
                    <a:pt x="64008" y="86855"/>
                  </a:lnTo>
                  <a:lnTo>
                    <a:pt x="64008" y="73139"/>
                  </a:lnTo>
                  <a:lnTo>
                    <a:pt x="59436" y="76187"/>
                  </a:lnTo>
                  <a:lnTo>
                    <a:pt x="33464" y="79527"/>
                  </a:lnTo>
                  <a:lnTo>
                    <a:pt x="3568" y="94081"/>
                  </a:lnTo>
                  <a:lnTo>
                    <a:pt x="889" y="101168"/>
                  </a:lnTo>
                  <a:lnTo>
                    <a:pt x="30480" y="137147"/>
                  </a:lnTo>
                  <a:lnTo>
                    <a:pt x="39370" y="136296"/>
                  </a:lnTo>
                  <a:lnTo>
                    <a:pt x="47815" y="133718"/>
                  </a:lnTo>
                  <a:lnTo>
                    <a:pt x="55994" y="129438"/>
                  </a:lnTo>
                  <a:lnTo>
                    <a:pt x="61976" y="124955"/>
                  </a:lnTo>
                  <a:lnTo>
                    <a:pt x="64008" y="123431"/>
                  </a:lnTo>
                  <a:lnTo>
                    <a:pt x="65532" y="132575"/>
                  </a:lnTo>
                  <a:lnTo>
                    <a:pt x="70104" y="137147"/>
                  </a:lnTo>
                  <a:lnTo>
                    <a:pt x="82296" y="137147"/>
                  </a:lnTo>
                  <a:lnTo>
                    <a:pt x="85344" y="135623"/>
                  </a:lnTo>
                  <a:lnTo>
                    <a:pt x="89928" y="135623"/>
                  </a:lnTo>
                  <a:lnTo>
                    <a:pt x="89928" y="124955"/>
                  </a:lnTo>
                  <a:close/>
                </a:path>
                <a:path w="121920" h="137160">
                  <a:moveTo>
                    <a:pt x="121920" y="0"/>
                  </a:moveTo>
                  <a:lnTo>
                    <a:pt x="105168" y="0"/>
                  </a:lnTo>
                  <a:lnTo>
                    <a:pt x="105168" y="134112"/>
                  </a:lnTo>
                  <a:lnTo>
                    <a:pt x="121920" y="134112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021836" y="2229611"/>
            <a:ext cx="518159" cy="137160"/>
            <a:chOff x="4555235" y="2229611"/>
            <a:chExt cx="518159" cy="137160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55235" y="2229611"/>
              <a:ext cx="216408" cy="137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7551" y="2267711"/>
              <a:ext cx="74675" cy="990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95087" y="2264663"/>
              <a:ext cx="178307" cy="102108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517299"/>
            <a:ext cx="113039" cy="10676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5319" y="2505128"/>
            <a:ext cx="1182890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" y="154068"/>
            <a:ext cx="43456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408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0" y="1951916"/>
            <a:ext cx="2803124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524475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5563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5505" y="1953392"/>
            <a:ext cx="1451935" cy="1386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5255" y="2229611"/>
            <a:ext cx="105156" cy="1341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41431"/>
            <a:ext cx="113039" cy="10676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33273" y="2229611"/>
            <a:ext cx="321945" cy="137160"/>
            <a:chOff x="1566672" y="2229611"/>
            <a:chExt cx="321945" cy="13716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6672" y="2264663"/>
              <a:ext cx="85344" cy="1021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73339" y="222962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08403" y="2264663"/>
              <a:ext cx="179832" cy="10210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426464" y="2229611"/>
            <a:ext cx="443865" cy="137160"/>
            <a:chOff x="1959863" y="2229611"/>
            <a:chExt cx="443865" cy="13716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59863" y="2229611"/>
              <a:ext cx="291084" cy="13715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0759" y="2264663"/>
              <a:ext cx="132588" cy="102108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932431" y="2241804"/>
            <a:ext cx="141732" cy="124968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148840" y="2229611"/>
            <a:ext cx="955675" cy="137160"/>
            <a:chOff x="2682239" y="2229611"/>
            <a:chExt cx="955675" cy="1371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82239" y="2264663"/>
              <a:ext cx="126492" cy="990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30067" y="2229611"/>
              <a:ext cx="185928" cy="1371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38856" y="2229611"/>
              <a:ext cx="393191" cy="1371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453383" y="2264663"/>
              <a:ext cx="85344" cy="1021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1588" y="2264663"/>
              <a:ext cx="76200" cy="9906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176017" y="2229612"/>
            <a:ext cx="143255" cy="137159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3380232" y="2229611"/>
            <a:ext cx="576580" cy="173990"/>
            <a:chOff x="3913632" y="2229611"/>
            <a:chExt cx="576580" cy="173990"/>
          </a:xfrm>
        </p:grpSpPr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13632" y="2264663"/>
              <a:ext cx="85344" cy="1021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21836" y="2229611"/>
              <a:ext cx="77724" cy="1341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19372" y="2264663"/>
              <a:ext cx="83820" cy="1386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229100" y="2229624"/>
              <a:ext cx="13970" cy="134620"/>
            </a:xfrm>
            <a:custGeom>
              <a:avLst/>
              <a:gdLst/>
              <a:ahLst/>
              <a:cxnLst/>
              <a:rect l="l" t="t" r="r" b="b"/>
              <a:pathLst>
                <a:path w="13970" h="134619">
                  <a:moveTo>
                    <a:pt x="13716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3716" y="134112"/>
                  </a:lnTo>
                  <a:lnTo>
                    <a:pt x="13716" y="38100"/>
                  </a:lnTo>
                  <a:close/>
                </a:path>
                <a:path w="13970" h="134619">
                  <a:moveTo>
                    <a:pt x="13716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3716" y="19812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70248" y="2264663"/>
              <a:ext cx="76200" cy="9906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367771" y="2229624"/>
              <a:ext cx="121920" cy="137160"/>
            </a:xfrm>
            <a:custGeom>
              <a:avLst/>
              <a:gdLst/>
              <a:ahLst/>
              <a:cxnLst/>
              <a:rect l="l" t="t" r="r" b="b"/>
              <a:pathLst>
                <a:path w="121920" h="137160">
                  <a:moveTo>
                    <a:pt x="89928" y="124955"/>
                  </a:moveTo>
                  <a:lnTo>
                    <a:pt x="80772" y="124955"/>
                  </a:lnTo>
                  <a:lnTo>
                    <a:pt x="79248" y="123431"/>
                  </a:lnTo>
                  <a:lnTo>
                    <a:pt x="77724" y="121907"/>
                  </a:lnTo>
                  <a:lnTo>
                    <a:pt x="77724" y="86855"/>
                  </a:lnTo>
                  <a:lnTo>
                    <a:pt x="77724" y="60947"/>
                  </a:lnTo>
                  <a:lnTo>
                    <a:pt x="75463" y="49834"/>
                  </a:lnTo>
                  <a:lnTo>
                    <a:pt x="74587" y="48755"/>
                  </a:lnTo>
                  <a:lnTo>
                    <a:pt x="68770" y="41706"/>
                  </a:lnTo>
                  <a:lnTo>
                    <a:pt x="57797" y="36741"/>
                  </a:lnTo>
                  <a:lnTo>
                    <a:pt x="42672" y="35039"/>
                  </a:lnTo>
                  <a:lnTo>
                    <a:pt x="31864" y="35852"/>
                  </a:lnTo>
                  <a:lnTo>
                    <a:pt x="3048" y="56375"/>
                  </a:lnTo>
                  <a:lnTo>
                    <a:pt x="3048" y="65519"/>
                  </a:lnTo>
                  <a:lnTo>
                    <a:pt x="18288" y="65519"/>
                  </a:lnTo>
                  <a:lnTo>
                    <a:pt x="20574" y="58407"/>
                  </a:lnTo>
                  <a:lnTo>
                    <a:pt x="25146" y="53136"/>
                  </a:lnTo>
                  <a:lnTo>
                    <a:pt x="32105" y="49834"/>
                  </a:lnTo>
                  <a:lnTo>
                    <a:pt x="32397" y="49834"/>
                  </a:lnTo>
                  <a:lnTo>
                    <a:pt x="41148" y="48755"/>
                  </a:lnTo>
                  <a:lnTo>
                    <a:pt x="64008" y="62471"/>
                  </a:lnTo>
                  <a:lnTo>
                    <a:pt x="64008" y="73139"/>
                  </a:lnTo>
                  <a:lnTo>
                    <a:pt x="64008" y="86855"/>
                  </a:lnTo>
                  <a:lnTo>
                    <a:pt x="64008" y="108191"/>
                  </a:lnTo>
                  <a:lnTo>
                    <a:pt x="62484" y="111239"/>
                  </a:lnTo>
                  <a:lnTo>
                    <a:pt x="33528" y="124955"/>
                  </a:lnTo>
                  <a:lnTo>
                    <a:pt x="21336" y="124955"/>
                  </a:lnTo>
                  <a:lnTo>
                    <a:pt x="13716" y="118859"/>
                  </a:lnTo>
                  <a:lnTo>
                    <a:pt x="13716" y="109715"/>
                  </a:lnTo>
                  <a:lnTo>
                    <a:pt x="48374" y="90284"/>
                  </a:lnTo>
                  <a:lnTo>
                    <a:pt x="55054" y="89141"/>
                  </a:lnTo>
                  <a:lnTo>
                    <a:pt x="59753" y="87998"/>
                  </a:lnTo>
                  <a:lnTo>
                    <a:pt x="64008" y="86855"/>
                  </a:lnTo>
                  <a:lnTo>
                    <a:pt x="64008" y="73139"/>
                  </a:lnTo>
                  <a:lnTo>
                    <a:pt x="59436" y="76187"/>
                  </a:lnTo>
                  <a:lnTo>
                    <a:pt x="33464" y="79527"/>
                  </a:lnTo>
                  <a:lnTo>
                    <a:pt x="3568" y="94081"/>
                  </a:lnTo>
                  <a:lnTo>
                    <a:pt x="889" y="101168"/>
                  </a:lnTo>
                  <a:lnTo>
                    <a:pt x="30480" y="137147"/>
                  </a:lnTo>
                  <a:lnTo>
                    <a:pt x="39370" y="136296"/>
                  </a:lnTo>
                  <a:lnTo>
                    <a:pt x="47815" y="133718"/>
                  </a:lnTo>
                  <a:lnTo>
                    <a:pt x="55994" y="129438"/>
                  </a:lnTo>
                  <a:lnTo>
                    <a:pt x="61976" y="124955"/>
                  </a:lnTo>
                  <a:lnTo>
                    <a:pt x="64008" y="123431"/>
                  </a:lnTo>
                  <a:lnTo>
                    <a:pt x="65532" y="132575"/>
                  </a:lnTo>
                  <a:lnTo>
                    <a:pt x="70104" y="137147"/>
                  </a:lnTo>
                  <a:lnTo>
                    <a:pt x="82296" y="137147"/>
                  </a:lnTo>
                  <a:lnTo>
                    <a:pt x="85344" y="135623"/>
                  </a:lnTo>
                  <a:lnTo>
                    <a:pt x="89928" y="135623"/>
                  </a:lnTo>
                  <a:lnTo>
                    <a:pt x="89928" y="124955"/>
                  </a:lnTo>
                  <a:close/>
                </a:path>
                <a:path w="121920" h="137160">
                  <a:moveTo>
                    <a:pt x="121920" y="0"/>
                  </a:moveTo>
                  <a:lnTo>
                    <a:pt x="105168" y="0"/>
                  </a:lnTo>
                  <a:lnTo>
                    <a:pt x="105168" y="134112"/>
                  </a:lnTo>
                  <a:lnTo>
                    <a:pt x="121920" y="134112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021836" y="2229611"/>
            <a:ext cx="518159" cy="137160"/>
            <a:chOff x="4555235" y="2229611"/>
            <a:chExt cx="518159" cy="137160"/>
          </a:xfrm>
        </p:grpSpPr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55235" y="2229611"/>
              <a:ext cx="216408" cy="13715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797551" y="2267711"/>
              <a:ext cx="74675" cy="9906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895087" y="2264663"/>
              <a:ext cx="178307" cy="102108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517299"/>
            <a:ext cx="113039" cy="10676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05319" y="2505128"/>
            <a:ext cx="1182890" cy="17463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72111" y="2793168"/>
            <a:ext cx="113039" cy="1067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907902" y="2780996"/>
            <a:ext cx="1157319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3144" y="1706178"/>
            <a:ext cx="3315176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611012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5270" y="2608354"/>
            <a:ext cx="2398382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611012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13673"/>
            <a:ext cx="101829" cy="961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4063" y="2608353"/>
            <a:ext cx="2410968" cy="3588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50564" y="2811780"/>
            <a:ext cx="538480" cy="155575"/>
            <a:chOff x="4283964" y="2811779"/>
            <a:chExt cx="538480" cy="15557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3964" y="2840735"/>
              <a:ext cx="114300" cy="89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9600" y="2811779"/>
              <a:ext cx="216407" cy="1219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0391" y="2840735"/>
              <a:ext cx="161543" cy="12649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47972" y="2810257"/>
            <a:ext cx="382905" cy="123825"/>
            <a:chOff x="4881371" y="2810256"/>
            <a:chExt cx="382905" cy="12382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1371" y="2810256"/>
              <a:ext cx="193548" cy="1234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7780" y="2845308"/>
              <a:ext cx="68579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6172" y="2842260"/>
              <a:ext cx="77724" cy="914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611012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13673"/>
            <a:ext cx="101829" cy="961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4063" y="2608353"/>
            <a:ext cx="2410968" cy="3588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50564" y="2811780"/>
            <a:ext cx="538480" cy="155575"/>
            <a:chOff x="4283964" y="2811779"/>
            <a:chExt cx="538480" cy="15557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3964" y="2840735"/>
              <a:ext cx="114300" cy="89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9600" y="2811779"/>
              <a:ext cx="216407" cy="1219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0391" y="2840735"/>
              <a:ext cx="161543" cy="12649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47972" y="2810257"/>
            <a:ext cx="382905" cy="123825"/>
            <a:chOff x="4881371" y="2810256"/>
            <a:chExt cx="382905" cy="12382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1371" y="2810256"/>
              <a:ext cx="193548" cy="1234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7780" y="2845308"/>
              <a:ext cx="68579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6172" y="2842260"/>
              <a:ext cx="77724" cy="9144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3064" y="3016335"/>
            <a:ext cx="101829" cy="961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66444" y="3011683"/>
            <a:ext cx="4863898" cy="36092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611012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13673"/>
            <a:ext cx="101829" cy="961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4063" y="2608353"/>
            <a:ext cx="2410968" cy="3588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50564" y="2811780"/>
            <a:ext cx="538480" cy="155575"/>
            <a:chOff x="4283964" y="2811779"/>
            <a:chExt cx="538480" cy="15557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3964" y="2840735"/>
              <a:ext cx="114300" cy="89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9600" y="2811779"/>
              <a:ext cx="216407" cy="1219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0391" y="2840735"/>
              <a:ext cx="161543" cy="12649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47972" y="2810257"/>
            <a:ext cx="382905" cy="123825"/>
            <a:chOff x="4881371" y="2810256"/>
            <a:chExt cx="382905" cy="12382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1371" y="2810256"/>
              <a:ext cx="193548" cy="1234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7780" y="2845308"/>
              <a:ext cx="68579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6172" y="2842260"/>
              <a:ext cx="77724" cy="9144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3064" y="3016335"/>
            <a:ext cx="101829" cy="961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66444" y="3011683"/>
            <a:ext cx="4863898" cy="36092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3064" y="3421824"/>
            <a:ext cx="101829" cy="9618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74440" y="3417172"/>
            <a:ext cx="4770520" cy="15781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65968" y="3620333"/>
            <a:ext cx="2157680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" y="154068"/>
            <a:ext cx="43456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408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0" y="1951916"/>
            <a:ext cx="2803124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3995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931" y="2227785"/>
            <a:ext cx="1997279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26150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1250260"/>
            <a:ext cx="221592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06174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6932" y="1503018"/>
            <a:ext cx="1942726" cy="1254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708836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145" y="1706178"/>
            <a:ext cx="4858385" cy="358775"/>
            <a:chOff x="1796544" y="1706177"/>
            <a:chExt cx="4858385" cy="35877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6544" y="1706177"/>
              <a:ext cx="4858228" cy="157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4684" y="1907343"/>
              <a:ext cx="2026615" cy="157311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163797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6796" y="2153101"/>
            <a:ext cx="1957755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408350"/>
            <a:ext cx="101829" cy="9618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6933" y="2405692"/>
            <a:ext cx="1128425" cy="15731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611012"/>
            <a:ext cx="101829" cy="9618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813673"/>
            <a:ext cx="101829" cy="961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4063" y="2608353"/>
            <a:ext cx="2410968" cy="35887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750564" y="2811780"/>
            <a:ext cx="538480" cy="155575"/>
            <a:chOff x="4283964" y="2811779"/>
            <a:chExt cx="538480" cy="155575"/>
          </a:xfrm>
        </p:grpSpPr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283964" y="2840735"/>
              <a:ext cx="114300" cy="899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19600" y="2811779"/>
              <a:ext cx="216407" cy="1219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60391" y="2840735"/>
              <a:ext cx="161543" cy="126491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4347972" y="2810257"/>
            <a:ext cx="382905" cy="123825"/>
            <a:chOff x="4881371" y="2810256"/>
            <a:chExt cx="382905" cy="123825"/>
          </a:xfrm>
        </p:grpSpPr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881371" y="2810256"/>
              <a:ext cx="193548" cy="1234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097780" y="2845308"/>
              <a:ext cx="68579" cy="8839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86172" y="2842260"/>
              <a:ext cx="77724" cy="9144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3064" y="3016335"/>
            <a:ext cx="101829" cy="9618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66444" y="3011683"/>
            <a:ext cx="4863898" cy="36092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53064" y="3421824"/>
            <a:ext cx="101829" cy="9618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74440" y="3417172"/>
            <a:ext cx="4770520" cy="15781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3827147"/>
            <a:ext cx="101829" cy="96181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1265968" y="3620332"/>
            <a:ext cx="2471420" cy="360680"/>
            <a:chOff x="1799368" y="3620332"/>
            <a:chExt cx="2471420" cy="360680"/>
          </a:xfrm>
        </p:grpSpPr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99368" y="3620332"/>
              <a:ext cx="2397727" cy="36035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218432" y="3823728"/>
              <a:ext cx="52069" cy="120650"/>
            </a:xfrm>
            <a:custGeom>
              <a:avLst/>
              <a:gdLst/>
              <a:ahLst/>
              <a:cxnLst/>
              <a:rect l="l" t="t" r="r" b="b"/>
              <a:pathLst>
                <a:path w="52070" h="120650">
                  <a:moveTo>
                    <a:pt x="15240" y="0"/>
                  </a:moveTo>
                  <a:lnTo>
                    <a:pt x="0" y="0"/>
                  </a:lnTo>
                  <a:lnTo>
                    <a:pt x="0" y="120383"/>
                  </a:lnTo>
                  <a:lnTo>
                    <a:pt x="15240" y="120383"/>
                  </a:lnTo>
                  <a:lnTo>
                    <a:pt x="15240" y="0"/>
                  </a:lnTo>
                  <a:close/>
                </a:path>
                <a:path w="52070" h="120650">
                  <a:moveTo>
                    <a:pt x="51816" y="0"/>
                  </a:moveTo>
                  <a:lnTo>
                    <a:pt x="36576" y="0"/>
                  </a:lnTo>
                  <a:lnTo>
                    <a:pt x="36576" y="120383"/>
                  </a:lnTo>
                  <a:lnTo>
                    <a:pt x="51816" y="120383"/>
                  </a:lnTo>
                  <a:lnTo>
                    <a:pt x="51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3805427" y="3823715"/>
            <a:ext cx="106680" cy="120650"/>
            <a:chOff x="4338827" y="3823715"/>
            <a:chExt cx="106680" cy="120650"/>
          </a:xfrm>
        </p:grpSpPr>
        <p:sp>
          <p:nvSpPr>
            <p:cNvPr id="35" name="object 35"/>
            <p:cNvSpPr/>
            <p:nvPr/>
          </p:nvSpPr>
          <p:spPr>
            <a:xfrm>
              <a:off x="4338815" y="3823715"/>
              <a:ext cx="13970" cy="120650"/>
            </a:xfrm>
            <a:custGeom>
              <a:avLst/>
              <a:gdLst/>
              <a:ahLst/>
              <a:cxnLst/>
              <a:rect l="l" t="t" r="r" b="b"/>
              <a:pathLst>
                <a:path w="13970" h="120650">
                  <a:moveTo>
                    <a:pt x="13716" y="33528"/>
                  </a:moveTo>
                  <a:lnTo>
                    <a:pt x="0" y="33528"/>
                  </a:lnTo>
                  <a:lnTo>
                    <a:pt x="0" y="120396"/>
                  </a:lnTo>
                  <a:lnTo>
                    <a:pt x="13716" y="120396"/>
                  </a:lnTo>
                  <a:lnTo>
                    <a:pt x="13716" y="33528"/>
                  </a:lnTo>
                  <a:close/>
                </a:path>
                <a:path w="13970" h="120650">
                  <a:moveTo>
                    <a:pt x="13716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13716" y="16764"/>
                  </a:lnTo>
                  <a:lnTo>
                    <a:pt x="13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376927" y="3854195"/>
              <a:ext cx="68579" cy="89915"/>
            </a:xfrm>
            <a:prstGeom prst="rect">
              <a:avLst/>
            </a:prstGeom>
          </p:spPr>
        </p:pic>
      </p:grpSp>
      <p:pic>
        <p:nvPicPr>
          <p:cNvPr id="37" name="object 3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971544" y="3823716"/>
            <a:ext cx="220980" cy="12344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4258055" y="3823715"/>
            <a:ext cx="538480" cy="157480"/>
            <a:chOff x="4791455" y="3823715"/>
            <a:chExt cx="538480" cy="157480"/>
          </a:xfrm>
        </p:grpSpPr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91455" y="3854195"/>
              <a:ext cx="114300" cy="8991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28615" y="3823715"/>
              <a:ext cx="216407" cy="12344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169407" y="3854195"/>
              <a:ext cx="160020" cy="126492"/>
            </a:xfrm>
            <a:prstGeom prst="rect">
              <a:avLst/>
            </a:prstGeom>
          </p:spPr>
        </p:pic>
      </p:grpSp>
      <p:grpSp>
        <p:nvGrpSpPr>
          <p:cNvPr id="42" name="object 42"/>
          <p:cNvGrpSpPr/>
          <p:nvPr/>
        </p:nvGrpSpPr>
        <p:grpSpPr>
          <a:xfrm>
            <a:off x="4855465" y="3823716"/>
            <a:ext cx="382905" cy="123825"/>
            <a:chOff x="5388864" y="3823715"/>
            <a:chExt cx="382905" cy="123825"/>
          </a:xfrm>
        </p:grpSpPr>
        <p:pic>
          <p:nvPicPr>
            <p:cNvPr id="43" name="object 4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88864" y="3823715"/>
              <a:ext cx="195071" cy="1234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605271" y="3857243"/>
              <a:ext cx="68579" cy="8991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693663" y="3854195"/>
              <a:ext cx="77724" cy="9296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354476" cy="254303"/>
          </a:xfrm>
          <a:prstGeom prst="rect">
            <a:avLst/>
          </a:prstGeom>
        </p:spPr>
      </p:pic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23495" y="1294639"/>
          <a:ext cx="4892674" cy="2508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494" y="1321071"/>
            <a:ext cx="242306" cy="13867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43385" y="1320517"/>
            <a:ext cx="565150" cy="139700"/>
          </a:xfrm>
          <a:custGeom>
            <a:avLst/>
            <a:gdLst/>
            <a:ahLst/>
            <a:cxnLst/>
            <a:rect l="l" t="t" r="r" b="b"/>
            <a:pathLst>
              <a:path w="565150" h="139700">
                <a:moveTo>
                  <a:pt x="17149" y="134983"/>
                </a:moveTo>
                <a:lnTo>
                  <a:pt x="0" y="134983"/>
                </a:lnTo>
                <a:lnTo>
                  <a:pt x="0" y="553"/>
                </a:lnTo>
                <a:lnTo>
                  <a:pt x="61959" y="553"/>
                </a:lnTo>
                <a:lnTo>
                  <a:pt x="71329" y="1129"/>
                </a:lnTo>
                <a:lnTo>
                  <a:pt x="97396" y="15674"/>
                </a:lnTo>
                <a:lnTo>
                  <a:pt x="17149" y="15674"/>
                </a:lnTo>
                <a:lnTo>
                  <a:pt x="17149" y="61959"/>
                </a:lnTo>
                <a:lnTo>
                  <a:pt x="93048" y="61959"/>
                </a:lnTo>
                <a:lnTo>
                  <a:pt x="89190" y="65033"/>
                </a:lnTo>
                <a:lnTo>
                  <a:pt x="81690" y="68598"/>
                </a:lnTo>
                <a:lnTo>
                  <a:pt x="86485" y="70565"/>
                </a:lnTo>
                <a:lnTo>
                  <a:pt x="90204" y="72870"/>
                </a:lnTo>
                <a:lnTo>
                  <a:pt x="94414" y="77080"/>
                </a:lnTo>
                <a:lnTo>
                  <a:pt x="17149" y="77080"/>
                </a:lnTo>
                <a:lnTo>
                  <a:pt x="17149" y="134983"/>
                </a:lnTo>
                <a:close/>
              </a:path>
              <a:path w="565150" h="139700">
                <a:moveTo>
                  <a:pt x="93048" y="61959"/>
                </a:moveTo>
                <a:lnTo>
                  <a:pt x="67737" y="61959"/>
                </a:lnTo>
                <a:lnTo>
                  <a:pt x="74407" y="60084"/>
                </a:lnTo>
                <a:lnTo>
                  <a:pt x="82889" y="52585"/>
                </a:lnTo>
                <a:lnTo>
                  <a:pt x="85010" y="46777"/>
                </a:lnTo>
                <a:lnTo>
                  <a:pt x="85010" y="30795"/>
                </a:lnTo>
                <a:lnTo>
                  <a:pt x="82674" y="24771"/>
                </a:lnTo>
                <a:lnTo>
                  <a:pt x="78002" y="20837"/>
                </a:lnTo>
                <a:lnTo>
                  <a:pt x="75912" y="18993"/>
                </a:lnTo>
                <a:lnTo>
                  <a:pt x="73362" y="17672"/>
                </a:lnTo>
                <a:lnTo>
                  <a:pt x="67338" y="16073"/>
                </a:lnTo>
                <a:lnTo>
                  <a:pt x="63434" y="15674"/>
                </a:lnTo>
                <a:lnTo>
                  <a:pt x="97396" y="15674"/>
                </a:lnTo>
                <a:lnTo>
                  <a:pt x="103020" y="44134"/>
                </a:lnTo>
                <a:lnTo>
                  <a:pt x="101391" y="50495"/>
                </a:lnTo>
                <a:lnTo>
                  <a:pt x="94629" y="60699"/>
                </a:lnTo>
                <a:lnTo>
                  <a:pt x="93048" y="61959"/>
                </a:lnTo>
                <a:close/>
              </a:path>
              <a:path w="565150" h="139700">
                <a:moveTo>
                  <a:pt x="108060" y="134983"/>
                </a:moveTo>
                <a:lnTo>
                  <a:pt x="87223" y="134983"/>
                </a:lnTo>
                <a:lnTo>
                  <a:pt x="85993" y="132156"/>
                </a:lnTo>
                <a:lnTo>
                  <a:pt x="85040" y="128836"/>
                </a:lnTo>
                <a:lnTo>
                  <a:pt x="83678" y="121091"/>
                </a:lnTo>
                <a:lnTo>
                  <a:pt x="83350" y="117219"/>
                </a:lnTo>
                <a:lnTo>
                  <a:pt x="83404" y="109535"/>
                </a:lnTo>
                <a:lnTo>
                  <a:pt x="83535" y="101053"/>
                </a:lnTo>
                <a:lnTo>
                  <a:pt x="83535" y="92816"/>
                </a:lnTo>
                <a:lnTo>
                  <a:pt x="81752" y="86762"/>
                </a:lnTo>
                <a:lnTo>
                  <a:pt x="74622" y="79017"/>
                </a:lnTo>
                <a:lnTo>
                  <a:pt x="69028" y="77080"/>
                </a:lnTo>
                <a:lnTo>
                  <a:pt x="94414" y="77080"/>
                </a:lnTo>
                <a:lnTo>
                  <a:pt x="100069" y="109535"/>
                </a:lnTo>
                <a:lnTo>
                  <a:pt x="100277" y="113039"/>
                </a:lnTo>
                <a:lnTo>
                  <a:pt x="108060" y="130742"/>
                </a:lnTo>
                <a:lnTo>
                  <a:pt x="108060" y="134983"/>
                </a:lnTo>
                <a:close/>
              </a:path>
              <a:path w="565150" h="139700">
                <a:moveTo>
                  <a:pt x="166885" y="139225"/>
                </a:moveTo>
                <a:lnTo>
                  <a:pt x="129705" y="118058"/>
                </a:lnTo>
                <a:lnTo>
                  <a:pt x="122997" y="87960"/>
                </a:lnTo>
                <a:lnTo>
                  <a:pt x="123815" y="76521"/>
                </a:lnTo>
                <a:lnTo>
                  <a:pt x="148952" y="39347"/>
                </a:lnTo>
                <a:lnTo>
                  <a:pt x="167254" y="35589"/>
                </a:lnTo>
                <a:lnTo>
                  <a:pt x="175919" y="35589"/>
                </a:lnTo>
                <a:lnTo>
                  <a:pt x="184342" y="37987"/>
                </a:lnTo>
                <a:lnTo>
                  <a:pt x="198111" y="46838"/>
                </a:lnTo>
                <a:lnTo>
                  <a:pt x="200581" y="49881"/>
                </a:lnTo>
                <a:lnTo>
                  <a:pt x="159275" y="49881"/>
                </a:lnTo>
                <a:lnTo>
                  <a:pt x="152809" y="52585"/>
                </a:lnTo>
                <a:lnTo>
                  <a:pt x="142974" y="63035"/>
                </a:lnTo>
                <a:lnTo>
                  <a:pt x="140195" y="70073"/>
                </a:lnTo>
                <a:lnTo>
                  <a:pt x="139471" y="78525"/>
                </a:lnTo>
                <a:lnTo>
                  <a:pt x="139409" y="79293"/>
                </a:lnTo>
                <a:lnTo>
                  <a:pt x="209952" y="79293"/>
                </a:lnTo>
                <a:lnTo>
                  <a:pt x="210220" y="84579"/>
                </a:lnTo>
                <a:lnTo>
                  <a:pt x="210220" y="91833"/>
                </a:lnTo>
                <a:lnTo>
                  <a:pt x="139040" y="91833"/>
                </a:lnTo>
                <a:lnTo>
                  <a:pt x="139163" y="96504"/>
                </a:lnTo>
                <a:lnTo>
                  <a:pt x="144203" y="112486"/>
                </a:lnTo>
                <a:lnTo>
                  <a:pt x="146785" y="116543"/>
                </a:lnTo>
                <a:lnTo>
                  <a:pt x="150074" y="119647"/>
                </a:lnTo>
                <a:lnTo>
                  <a:pt x="158064" y="123950"/>
                </a:lnTo>
                <a:lnTo>
                  <a:pt x="162521" y="125025"/>
                </a:lnTo>
                <a:lnTo>
                  <a:pt x="199534" y="125025"/>
                </a:lnTo>
                <a:lnTo>
                  <a:pt x="199236" y="125458"/>
                </a:lnTo>
                <a:lnTo>
                  <a:pt x="194361" y="130281"/>
                </a:lnTo>
                <a:lnTo>
                  <a:pt x="188633" y="134125"/>
                </a:lnTo>
                <a:lnTo>
                  <a:pt x="182145" y="136896"/>
                </a:lnTo>
                <a:lnTo>
                  <a:pt x="174895" y="138596"/>
                </a:lnTo>
                <a:lnTo>
                  <a:pt x="166885" y="139225"/>
                </a:lnTo>
                <a:close/>
              </a:path>
              <a:path w="565150" h="139700">
                <a:moveTo>
                  <a:pt x="209952" y="79293"/>
                </a:moveTo>
                <a:lnTo>
                  <a:pt x="193624" y="79293"/>
                </a:lnTo>
                <a:lnTo>
                  <a:pt x="193685" y="70073"/>
                </a:lnTo>
                <a:lnTo>
                  <a:pt x="191134" y="63373"/>
                </a:lnTo>
                <a:lnTo>
                  <a:pt x="181176" y="52801"/>
                </a:lnTo>
                <a:lnTo>
                  <a:pt x="174461" y="49881"/>
                </a:lnTo>
                <a:lnTo>
                  <a:pt x="200581" y="49881"/>
                </a:lnTo>
                <a:lnTo>
                  <a:pt x="209913" y="78525"/>
                </a:lnTo>
                <a:lnTo>
                  <a:pt x="209952" y="79293"/>
                </a:lnTo>
                <a:close/>
              </a:path>
              <a:path w="565150" h="139700">
                <a:moveTo>
                  <a:pt x="199534" y="125025"/>
                </a:moveTo>
                <a:lnTo>
                  <a:pt x="167438" y="125025"/>
                </a:lnTo>
                <a:lnTo>
                  <a:pt x="176071" y="123746"/>
                </a:lnTo>
                <a:lnTo>
                  <a:pt x="183159" y="120093"/>
                </a:lnTo>
                <a:lnTo>
                  <a:pt x="188702" y="114065"/>
                </a:lnTo>
                <a:lnTo>
                  <a:pt x="192702" y="105663"/>
                </a:lnTo>
                <a:lnTo>
                  <a:pt x="208192" y="105663"/>
                </a:lnTo>
                <a:lnTo>
                  <a:pt x="206152" y="113149"/>
                </a:lnTo>
                <a:lnTo>
                  <a:pt x="203212" y="119647"/>
                </a:lnTo>
                <a:lnTo>
                  <a:pt x="202929" y="120093"/>
                </a:lnTo>
                <a:lnTo>
                  <a:pt x="199534" y="125025"/>
                </a:lnTo>
                <a:close/>
              </a:path>
              <a:path w="565150" h="139700">
                <a:moveTo>
                  <a:pt x="248576" y="38356"/>
                </a:moveTo>
                <a:lnTo>
                  <a:pt x="233271" y="38356"/>
                </a:lnTo>
                <a:lnTo>
                  <a:pt x="233271" y="14936"/>
                </a:lnTo>
                <a:lnTo>
                  <a:pt x="235268" y="9527"/>
                </a:lnTo>
                <a:lnTo>
                  <a:pt x="243259" y="1905"/>
                </a:lnTo>
                <a:lnTo>
                  <a:pt x="248822" y="0"/>
                </a:lnTo>
                <a:lnTo>
                  <a:pt x="258165" y="0"/>
                </a:lnTo>
                <a:lnTo>
                  <a:pt x="263974" y="553"/>
                </a:lnTo>
                <a:lnTo>
                  <a:pt x="262898" y="553"/>
                </a:lnTo>
                <a:lnTo>
                  <a:pt x="264619" y="922"/>
                </a:lnTo>
                <a:lnTo>
                  <a:pt x="264619" y="13461"/>
                </a:lnTo>
                <a:lnTo>
                  <a:pt x="252264" y="13461"/>
                </a:lnTo>
                <a:lnTo>
                  <a:pt x="248699" y="16719"/>
                </a:lnTo>
                <a:lnTo>
                  <a:pt x="248576" y="38356"/>
                </a:lnTo>
                <a:close/>
              </a:path>
              <a:path w="565150" h="139700">
                <a:moveTo>
                  <a:pt x="264619" y="50895"/>
                </a:moveTo>
                <a:lnTo>
                  <a:pt x="220362" y="50895"/>
                </a:lnTo>
                <a:lnTo>
                  <a:pt x="220362" y="38356"/>
                </a:lnTo>
                <a:lnTo>
                  <a:pt x="264619" y="38356"/>
                </a:lnTo>
                <a:lnTo>
                  <a:pt x="264619" y="50895"/>
                </a:lnTo>
                <a:close/>
              </a:path>
              <a:path w="565150" h="139700">
                <a:moveTo>
                  <a:pt x="248576" y="134983"/>
                </a:moveTo>
                <a:lnTo>
                  <a:pt x="233271" y="134983"/>
                </a:lnTo>
                <a:lnTo>
                  <a:pt x="233271" y="50895"/>
                </a:lnTo>
                <a:lnTo>
                  <a:pt x="248576" y="50895"/>
                </a:lnTo>
                <a:lnTo>
                  <a:pt x="248576" y="134983"/>
                </a:lnTo>
                <a:close/>
              </a:path>
              <a:path w="565150" h="139700">
                <a:moveTo>
                  <a:pt x="319001" y="139102"/>
                </a:moveTo>
                <a:lnTo>
                  <a:pt x="301992" y="139102"/>
                </a:lnTo>
                <a:lnTo>
                  <a:pt x="294523" y="136704"/>
                </a:lnTo>
                <a:lnTo>
                  <a:pt x="283582" y="127361"/>
                </a:lnTo>
                <a:lnTo>
                  <a:pt x="280785" y="120969"/>
                </a:lnTo>
                <a:lnTo>
                  <a:pt x="280662" y="38356"/>
                </a:lnTo>
                <a:lnTo>
                  <a:pt x="295968" y="38356"/>
                </a:lnTo>
                <a:lnTo>
                  <a:pt x="296091" y="112670"/>
                </a:lnTo>
                <a:lnTo>
                  <a:pt x="297904" y="117280"/>
                </a:lnTo>
                <a:lnTo>
                  <a:pt x="304912" y="123919"/>
                </a:lnTo>
                <a:lnTo>
                  <a:pt x="309737" y="125640"/>
                </a:lnTo>
                <a:lnTo>
                  <a:pt x="340821" y="125640"/>
                </a:lnTo>
                <a:lnTo>
                  <a:pt x="339303" y="127791"/>
                </a:lnTo>
                <a:lnTo>
                  <a:pt x="334570" y="132309"/>
                </a:lnTo>
                <a:lnTo>
                  <a:pt x="324489" y="137841"/>
                </a:lnTo>
                <a:lnTo>
                  <a:pt x="319001" y="139102"/>
                </a:lnTo>
                <a:close/>
              </a:path>
              <a:path w="565150" h="139700">
                <a:moveTo>
                  <a:pt x="340821" y="125640"/>
                </a:moveTo>
                <a:lnTo>
                  <a:pt x="323997" y="125640"/>
                </a:lnTo>
                <a:lnTo>
                  <a:pt x="330390" y="122659"/>
                </a:lnTo>
                <a:lnTo>
                  <a:pt x="339733" y="110980"/>
                </a:lnTo>
                <a:lnTo>
                  <a:pt x="342130" y="103081"/>
                </a:lnTo>
                <a:lnTo>
                  <a:pt x="342253" y="38356"/>
                </a:lnTo>
                <a:lnTo>
                  <a:pt x="357559" y="38356"/>
                </a:lnTo>
                <a:lnTo>
                  <a:pt x="357559" y="121522"/>
                </a:lnTo>
                <a:lnTo>
                  <a:pt x="343729" y="121522"/>
                </a:lnTo>
                <a:lnTo>
                  <a:pt x="340821" y="125640"/>
                </a:lnTo>
                <a:close/>
              </a:path>
              <a:path w="565150" h="139700">
                <a:moveTo>
                  <a:pt x="357559" y="134983"/>
                </a:moveTo>
                <a:lnTo>
                  <a:pt x="343729" y="134983"/>
                </a:lnTo>
                <a:lnTo>
                  <a:pt x="343729" y="121522"/>
                </a:lnTo>
                <a:lnTo>
                  <a:pt x="357559" y="121522"/>
                </a:lnTo>
                <a:lnTo>
                  <a:pt x="357559" y="134983"/>
                </a:lnTo>
                <a:close/>
              </a:path>
              <a:path w="565150" h="139700">
                <a:moveTo>
                  <a:pt x="410262" y="54583"/>
                </a:moveTo>
                <a:lnTo>
                  <a:pt x="399050" y="54583"/>
                </a:lnTo>
                <a:lnTo>
                  <a:pt x="403230" y="47945"/>
                </a:lnTo>
                <a:lnTo>
                  <a:pt x="407840" y="43119"/>
                </a:lnTo>
                <a:lnTo>
                  <a:pt x="417920" y="37095"/>
                </a:lnTo>
                <a:lnTo>
                  <a:pt x="424006" y="35589"/>
                </a:lnTo>
                <a:lnTo>
                  <a:pt x="440221" y="35589"/>
                </a:lnTo>
                <a:lnTo>
                  <a:pt x="448040" y="38110"/>
                </a:lnTo>
                <a:lnTo>
                  <a:pt x="458858" y="47453"/>
                </a:lnTo>
                <a:lnTo>
                  <a:pt x="459603" y="49174"/>
                </a:lnTo>
                <a:lnTo>
                  <a:pt x="418535" y="49174"/>
                </a:lnTo>
                <a:lnTo>
                  <a:pt x="412204" y="52155"/>
                </a:lnTo>
                <a:lnTo>
                  <a:pt x="410262" y="54583"/>
                </a:lnTo>
                <a:close/>
              </a:path>
              <a:path w="565150" h="139700">
                <a:moveTo>
                  <a:pt x="400341" y="134983"/>
                </a:moveTo>
                <a:lnTo>
                  <a:pt x="384851" y="134983"/>
                </a:lnTo>
                <a:lnTo>
                  <a:pt x="384851" y="38356"/>
                </a:lnTo>
                <a:lnTo>
                  <a:pt x="399050" y="38356"/>
                </a:lnTo>
                <a:lnTo>
                  <a:pt x="399050" y="54583"/>
                </a:lnTo>
                <a:lnTo>
                  <a:pt x="410262" y="54583"/>
                </a:lnTo>
                <a:lnTo>
                  <a:pt x="402861" y="63834"/>
                </a:lnTo>
                <a:lnTo>
                  <a:pt x="400463" y="71733"/>
                </a:lnTo>
                <a:lnTo>
                  <a:pt x="400341" y="134983"/>
                </a:lnTo>
                <a:close/>
              </a:path>
              <a:path w="565150" h="139700">
                <a:moveTo>
                  <a:pt x="461747" y="134983"/>
                </a:moveTo>
                <a:lnTo>
                  <a:pt x="446442" y="134983"/>
                </a:lnTo>
                <a:lnTo>
                  <a:pt x="446319" y="62144"/>
                </a:lnTo>
                <a:lnTo>
                  <a:pt x="444505" y="57534"/>
                </a:lnTo>
                <a:lnTo>
                  <a:pt x="437498" y="50895"/>
                </a:lnTo>
                <a:lnTo>
                  <a:pt x="432673" y="49174"/>
                </a:lnTo>
                <a:lnTo>
                  <a:pt x="459603" y="49174"/>
                </a:lnTo>
                <a:lnTo>
                  <a:pt x="461624" y="53845"/>
                </a:lnTo>
                <a:lnTo>
                  <a:pt x="461747" y="134983"/>
                </a:lnTo>
                <a:close/>
              </a:path>
              <a:path w="565150" h="139700">
                <a:moveTo>
                  <a:pt x="564645" y="50526"/>
                </a:moveTo>
                <a:lnTo>
                  <a:pt x="549339" y="50526"/>
                </a:lnTo>
                <a:lnTo>
                  <a:pt x="549339" y="553"/>
                </a:lnTo>
                <a:lnTo>
                  <a:pt x="564645" y="553"/>
                </a:lnTo>
                <a:lnTo>
                  <a:pt x="564645" y="50526"/>
                </a:lnTo>
                <a:close/>
              </a:path>
              <a:path w="565150" h="139700">
                <a:moveTo>
                  <a:pt x="526719" y="139225"/>
                </a:moveTo>
                <a:lnTo>
                  <a:pt x="520203" y="139225"/>
                </a:lnTo>
                <a:lnTo>
                  <a:pt x="510879" y="138274"/>
                </a:lnTo>
                <a:lnTo>
                  <a:pt x="481063" y="108498"/>
                </a:lnTo>
                <a:lnTo>
                  <a:pt x="478159" y="86485"/>
                </a:lnTo>
                <a:lnTo>
                  <a:pt x="478937" y="75392"/>
                </a:lnTo>
                <a:lnTo>
                  <a:pt x="502616" y="39255"/>
                </a:lnTo>
                <a:lnTo>
                  <a:pt x="519650" y="35589"/>
                </a:lnTo>
                <a:lnTo>
                  <a:pt x="528905" y="36592"/>
                </a:lnTo>
                <a:lnTo>
                  <a:pt x="536938" y="39416"/>
                </a:lnTo>
                <a:lnTo>
                  <a:pt x="543749" y="44061"/>
                </a:lnTo>
                <a:lnTo>
                  <a:pt x="548861" y="49973"/>
                </a:lnTo>
                <a:lnTo>
                  <a:pt x="513993" y="49973"/>
                </a:lnTo>
                <a:lnTo>
                  <a:pt x="506988" y="53507"/>
                </a:lnTo>
                <a:lnTo>
                  <a:pt x="494227" y="87776"/>
                </a:lnTo>
                <a:lnTo>
                  <a:pt x="494755" y="95538"/>
                </a:lnTo>
                <a:lnTo>
                  <a:pt x="513811" y="124718"/>
                </a:lnTo>
                <a:lnTo>
                  <a:pt x="549308" y="124718"/>
                </a:lnTo>
                <a:lnTo>
                  <a:pt x="546942" y="128160"/>
                </a:lnTo>
                <a:lnTo>
                  <a:pt x="542424" y="132463"/>
                </a:lnTo>
                <a:lnTo>
                  <a:pt x="532466" y="137872"/>
                </a:lnTo>
                <a:lnTo>
                  <a:pt x="526719" y="139225"/>
                </a:lnTo>
                <a:close/>
              </a:path>
              <a:path w="565150" h="139700">
                <a:moveTo>
                  <a:pt x="549308" y="124718"/>
                </a:moveTo>
                <a:lnTo>
                  <a:pt x="530653" y="124718"/>
                </a:lnTo>
                <a:lnTo>
                  <a:pt x="537191" y="121307"/>
                </a:lnTo>
                <a:lnTo>
                  <a:pt x="542017" y="114607"/>
                </a:lnTo>
                <a:lnTo>
                  <a:pt x="545121" y="109282"/>
                </a:lnTo>
                <a:lnTo>
                  <a:pt x="547403" y="102989"/>
                </a:lnTo>
                <a:lnTo>
                  <a:pt x="548809" y="95820"/>
                </a:lnTo>
                <a:lnTo>
                  <a:pt x="549339" y="87776"/>
                </a:lnTo>
                <a:lnTo>
                  <a:pt x="548809" y="79483"/>
                </a:lnTo>
                <a:lnTo>
                  <a:pt x="530354" y="49973"/>
                </a:lnTo>
                <a:lnTo>
                  <a:pt x="548861" y="49973"/>
                </a:lnTo>
                <a:lnTo>
                  <a:pt x="549339" y="50526"/>
                </a:lnTo>
                <a:lnTo>
                  <a:pt x="564645" y="50526"/>
                </a:lnTo>
                <a:lnTo>
                  <a:pt x="564645" y="122259"/>
                </a:lnTo>
                <a:lnTo>
                  <a:pt x="550999" y="122259"/>
                </a:lnTo>
                <a:lnTo>
                  <a:pt x="549308" y="124718"/>
                </a:lnTo>
                <a:close/>
              </a:path>
              <a:path w="565150" h="139700">
                <a:moveTo>
                  <a:pt x="564645" y="134983"/>
                </a:moveTo>
                <a:lnTo>
                  <a:pt x="550999" y="134983"/>
                </a:lnTo>
                <a:lnTo>
                  <a:pt x="550999" y="122259"/>
                </a:lnTo>
                <a:lnTo>
                  <a:pt x="564645" y="122259"/>
                </a:lnTo>
                <a:lnTo>
                  <a:pt x="564645" y="1349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61586" y="1318857"/>
            <a:ext cx="1107284" cy="1408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07919" y="1321071"/>
            <a:ext cx="1272756" cy="13867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826302" y="1318857"/>
            <a:ext cx="478790" cy="140970"/>
          </a:xfrm>
          <a:custGeom>
            <a:avLst/>
            <a:gdLst/>
            <a:ahLst/>
            <a:cxnLst/>
            <a:rect l="l" t="t" r="r" b="b"/>
            <a:pathLst>
              <a:path w="478789" h="140969">
                <a:moveTo>
                  <a:pt x="60668" y="140884"/>
                </a:moveTo>
                <a:lnTo>
                  <a:pt x="19546" y="125210"/>
                </a:lnTo>
                <a:lnTo>
                  <a:pt x="1244" y="86900"/>
                </a:lnTo>
                <a:lnTo>
                  <a:pt x="0" y="70995"/>
                </a:lnTo>
                <a:lnTo>
                  <a:pt x="299" y="62950"/>
                </a:lnTo>
                <a:lnTo>
                  <a:pt x="14475" y="22082"/>
                </a:lnTo>
                <a:lnTo>
                  <a:pt x="48509" y="1048"/>
                </a:lnTo>
                <a:lnTo>
                  <a:pt x="61406" y="0"/>
                </a:lnTo>
                <a:lnTo>
                  <a:pt x="81172" y="2673"/>
                </a:lnTo>
                <a:lnTo>
                  <a:pt x="96397" y="10879"/>
                </a:lnTo>
                <a:lnTo>
                  <a:pt x="99695" y="15121"/>
                </a:lnTo>
                <a:lnTo>
                  <a:pt x="59378" y="15121"/>
                </a:lnTo>
                <a:lnTo>
                  <a:pt x="50048" y="16118"/>
                </a:lnTo>
                <a:lnTo>
                  <a:pt x="20076" y="47507"/>
                </a:lnTo>
                <a:lnTo>
                  <a:pt x="17149" y="70811"/>
                </a:lnTo>
                <a:lnTo>
                  <a:pt x="17956" y="82855"/>
                </a:lnTo>
                <a:lnTo>
                  <a:pt x="35301" y="117223"/>
                </a:lnTo>
                <a:lnTo>
                  <a:pt x="60853" y="125763"/>
                </a:lnTo>
                <a:lnTo>
                  <a:pt x="100319" y="125763"/>
                </a:lnTo>
                <a:lnTo>
                  <a:pt x="99117" y="127561"/>
                </a:lnTo>
                <a:lnTo>
                  <a:pt x="82589" y="137553"/>
                </a:lnTo>
                <a:lnTo>
                  <a:pt x="60668" y="140884"/>
                </a:lnTo>
                <a:close/>
              </a:path>
              <a:path w="478789" h="140969">
                <a:moveTo>
                  <a:pt x="113224" y="43888"/>
                </a:moveTo>
                <a:lnTo>
                  <a:pt x="95705" y="43888"/>
                </a:lnTo>
                <a:lnTo>
                  <a:pt x="94722" y="38970"/>
                </a:lnTo>
                <a:lnTo>
                  <a:pt x="93462" y="34913"/>
                </a:lnTo>
                <a:lnTo>
                  <a:pt x="64910" y="15121"/>
                </a:lnTo>
                <a:lnTo>
                  <a:pt x="99695" y="15121"/>
                </a:lnTo>
                <a:lnTo>
                  <a:pt x="107081" y="24617"/>
                </a:lnTo>
                <a:lnTo>
                  <a:pt x="113224" y="43888"/>
                </a:lnTo>
                <a:close/>
              </a:path>
              <a:path w="478789" h="140969">
                <a:moveTo>
                  <a:pt x="100319" y="125763"/>
                </a:moveTo>
                <a:lnTo>
                  <a:pt x="68106" y="125763"/>
                </a:lnTo>
                <a:lnTo>
                  <a:pt x="74437" y="124257"/>
                </a:lnTo>
                <a:lnTo>
                  <a:pt x="85256" y="118233"/>
                </a:lnTo>
                <a:lnTo>
                  <a:pt x="89374" y="113961"/>
                </a:lnTo>
                <a:lnTo>
                  <a:pt x="92201" y="108429"/>
                </a:lnTo>
                <a:lnTo>
                  <a:pt x="93554" y="105847"/>
                </a:lnTo>
                <a:lnTo>
                  <a:pt x="94723" y="102862"/>
                </a:lnTo>
                <a:lnTo>
                  <a:pt x="96689" y="96105"/>
                </a:lnTo>
                <a:lnTo>
                  <a:pt x="97549" y="92140"/>
                </a:lnTo>
                <a:lnTo>
                  <a:pt x="98287" y="87591"/>
                </a:lnTo>
                <a:lnTo>
                  <a:pt x="115990" y="87591"/>
                </a:lnTo>
                <a:lnTo>
                  <a:pt x="110270" y="110826"/>
                </a:lnTo>
                <a:lnTo>
                  <a:pt x="108208" y="113961"/>
                </a:lnTo>
                <a:lnTo>
                  <a:pt x="100319" y="125763"/>
                </a:lnTo>
                <a:close/>
              </a:path>
              <a:path w="478789" h="140969">
                <a:moveTo>
                  <a:pt x="152133" y="136643"/>
                </a:moveTo>
                <a:lnTo>
                  <a:pt x="136827" y="136643"/>
                </a:lnTo>
                <a:lnTo>
                  <a:pt x="136827" y="2212"/>
                </a:lnTo>
                <a:lnTo>
                  <a:pt x="152133" y="2212"/>
                </a:lnTo>
                <a:lnTo>
                  <a:pt x="152133" y="53292"/>
                </a:lnTo>
                <a:lnTo>
                  <a:pt x="165106" y="53292"/>
                </a:lnTo>
                <a:lnTo>
                  <a:pt x="163996" y="53815"/>
                </a:lnTo>
                <a:lnTo>
                  <a:pt x="154653" y="65494"/>
                </a:lnTo>
                <a:lnTo>
                  <a:pt x="152256" y="73392"/>
                </a:lnTo>
                <a:lnTo>
                  <a:pt x="152133" y="136643"/>
                </a:lnTo>
                <a:close/>
              </a:path>
              <a:path w="478789" h="140969">
                <a:moveTo>
                  <a:pt x="165106" y="53292"/>
                </a:moveTo>
                <a:lnTo>
                  <a:pt x="152133" y="53292"/>
                </a:lnTo>
                <a:lnTo>
                  <a:pt x="156558" y="47514"/>
                </a:lnTo>
                <a:lnTo>
                  <a:pt x="161169" y="43365"/>
                </a:lnTo>
                <a:lnTo>
                  <a:pt x="170758" y="38325"/>
                </a:lnTo>
                <a:lnTo>
                  <a:pt x="176474" y="37126"/>
                </a:lnTo>
                <a:lnTo>
                  <a:pt x="191809" y="37126"/>
                </a:lnTo>
                <a:lnTo>
                  <a:pt x="199986" y="39739"/>
                </a:lnTo>
                <a:lnTo>
                  <a:pt x="210681" y="48959"/>
                </a:lnTo>
                <a:lnTo>
                  <a:pt x="211479" y="50834"/>
                </a:lnTo>
                <a:lnTo>
                  <a:pt x="170327" y="50834"/>
                </a:lnTo>
                <a:lnTo>
                  <a:pt x="165106" y="53292"/>
                </a:lnTo>
                <a:close/>
              </a:path>
              <a:path w="478789" h="140969">
                <a:moveTo>
                  <a:pt x="213539" y="136643"/>
                </a:moveTo>
                <a:lnTo>
                  <a:pt x="198234" y="136643"/>
                </a:lnTo>
                <a:lnTo>
                  <a:pt x="198357" y="62943"/>
                </a:lnTo>
                <a:lnTo>
                  <a:pt x="196267" y="58087"/>
                </a:lnTo>
                <a:lnTo>
                  <a:pt x="191964" y="55136"/>
                </a:lnTo>
                <a:lnTo>
                  <a:pt x="188030" y="52309"/>
                </a:lnTo>
                <a:lnTo>
                  <a:pt x="183481" y="50834"/>
                </a:lnTo>
                <a:lnTo>
                  <a:pt x="211479" y="50834"/>
                </a:lnTo>
                <a:lnTo>
                  <a:pt x="213312" y="55136"/>
                </a:lnTo>
                <a:lnTo>
                  <a:pt x="213432" y="65494"/>
                </a:lnTo>
                <a:lnTo>
                  <a:pt x="213539" y="136643"/>
                </a:lnTo>
                <a:close/>
              </a:path>
              <a:path w="478789" h="140969">
                <a:moveTo>
                  <a:pt x="276606" y="140884"/>
                </a:moveTo>
                <a:lnTo>
                  <a:pt x="239425" y="119718"/>
                </a:lnTo>
                <a:lnTo>
                  <a:pt x="232717" y="89620"/>
                </a:lnTo>
                <a:lnTo>
                  <a:pt x="233536" y="78181"/>
                </a:lnTo>
                <a:lnTo>
                  <a:pt x="258672" y="41006"/>
                </a:lnTo>
                <a:lnTo>
                  <a:pt x="276974" y="37249"/>
                </a:lnTo>
                <a:lnTo>
                  <a:pt x="285640" y="37249"/>
                </a:lnTo>
                <a:lnTo>
                  <a:pt x="294062" y="39646"/>
                </a:lnTo>
                <a:lnTo>
                  <a:pt x="307831" y="48498"/>
                </a:lnTo>
                <a:lnTo>
                  <a:pt x="310302" y="51540"/>
                </a:lnTo>
                <a:lnTo>
                  <a:pt x="268995" y="51540"/>
                </a:lnTo>
                <a:lnTo>
                  <a:pt x="262529" y="54245"/>
                </a:lnTo>
                <a:lnTo>
                  <a:pt x="252694" y="64695"/>
                </a:lnTo>
                <a:lnTo>
                  <a:pt x="249915" y="71733"/>
                </a:lnTo>
                <a:lnTo>
                  <a:pt x="249192" y="80185"/>
                </a:lnTo>
                <a:lnTo>
                  <a:pt x="249129" y="80953"/>
                </a:lnTo>
                <a:lnTo>
                  <a:pt x="319672" y="80953"/>
                </a:lnTo>
                <a:lnTo>
                  <a:pt x="319940" y="86239"/>
                </a:lnTo>
                <a:lnTo>
                  <a:pt x="319940" y="93492"/>
                </a:lnTo>
                <a:lnTo>
                  <a:pt x="248761" y="93492"/>
                </a:lnTo>
                <a:lnTo>
                  <a:pt x="248883" y="98164"/>
                </a:lnTo>
                <a:lnTo>
                  <a:pt x="249189" y="100955"/>
                </a:lnTo>
                <a:lnTo>
                  <a:pt x="249314" y="102098"/>
                </a:lnTo>
                <a:lnTo>
                  <a:pt x="250789" y="108491"/>
                </a:lnTo>
                <a:lnTo>
                  <a:pt x="252080" y="111441"/>
                </a:lnTo>
                <a:lnTo>
                  <a:pt x="253924" y="114146"/>
                </a:lnTo>
                <a:lnTo>
                  <a:pt x="256505" y="118202"/>
                </a:lnTo>
                <a:lnTo>
                  <a:pt x="259794" y="121307"/>
                </a:lnTo>
                <a:lnTo>
                  <a:pt x="267785" y="125609"/>
                </a:lnTo>
                <a:lnTo>
                  <a:pt x="272241" y="126685"/>
                </a:lnTo>
                <a:lnTo>
                  <a:pt x="309254" y="126685"/>
                </a:lnTo>
                <a:lnTo>
                  <a:pt x="308957" y="127117"/>
                </a:lnTo>
                <a:lnTo>
                  <a:pt x="304082" y="131941"/>
                </a:lnTo>
                <a:lnTo>
                  <a:pt x="298354" y="135784"/>
                </a:lnTo>
                <a:lnTo>
                  <a:pt x="291865" y="138556"/>
                </a:lnTo>
                <a:lnTo>
                  <a:pt x="284616" y="140256"/>
                </a:lnTo>
                <a:lnTo>
                  <a:pt x="276606" y="140884"/>
                </a:lnTo>
                <a:close/>
              </a:path>
              <a:path w="478789" h="140969">
                <a:moveTo>
                  <a:pt x="319672" y="80953"/>
                </a:moveTo>
                <a:lnTo>
                  <a:pt x="303344" y="80953"/>
                </a:lnTo>
                <a:lnTo>
                  <a:pt x="303406" y="71733"/>
                </a:lnTo>
                <a:lnTo>
                  <a:pt x="300855" y="65033"/>
                </a:lnTo>
                <a:lnTo>
                  <a:pt x="290897" y="54460"/>
                </a:lnTo>
                <a:lnTo>
                  <a:pt x="284181" y="51540"/>
                </a:lnTo>
                <a:lnTo>
                  <a:pt x="310302" y="51540"/>
                </a:lnTo>
                <a:lnTo>
                  <a:pt x="319633" y="80185"/>
                </a:lnTo>
                <a:lnTo>
                  <a:pt x="319672" y="80953"/>
                </a:lnTo>
                <a:close/>
              </a:path>
              <a:path w="478789" h="140969">
                <a:moveTo>
                  <a:pt x="309254" y="126685"/>
                </a:moveTo>
                <a:lnTo>
                  <a:pt x="277159" y="126685"/>
                </a:lnTo>
                <a:lnTo>
                  <a:pt x="285791" y="125406"/>
                </a:lnTo>
                <a:lnTo>
                  <a:pt x="292879" y="121752"/>
                </a:lnTo>
                <a:lnTo>
                  <a:pt x="298423" y="115725"/>
                </a:lnTo>
                <a:lnTo>
                  <a:pt x="302422" y="107323"/>
                </a:lnTo>
                <a:lnTo>
                  <a:pt x="317912" y="107323"/>
                </a:lnTo>
                <a:lnTo>
                  <a:pt x="315872" y="114808"/>
                </a:lnTo>
                <a:lnTo>
                  <a:pt x="312932" y="121307"/>
                </a:lnTo>
                <a:lnTo>
                  <a:pt x="312649" y="121752"/>
                </a:lnTo>
                <a:lnTo>
                  <a:pt x="309254" y="126685"/>
                </a:lnTo>
                <a:close/>
              </a:path>
              <a:path w="478789" h="140969">
                <a:moveTo>
                  <a:pt x="356084" y="68598"/>
                </a:moveTo>
                <a:lnTo>
                  <a:pt x="340594" y="68598"/>
                </a:lnTo>
                <a:lnTo>
                  <a:pt x="340717" y="63926"/>
                </a:lnTo>
                <a:lnTo>
                  <a:pt x="372311" y="37249"/>
                </a:lnTo>
                <a:lnTo>
                  <a:pt x="379319" y="37249"/>
                </a:lnTo>
                <a:lnTo>
                  <a:pt x="395074" y="39036"/>
                </a:lnTo>
                <a:lnTo>
                  <a:pt x="406380" y="44026"/>
                </a:lnTo>
                <a:lnTo>
                  <a:pt x="412591" y="51448"/>
                </a:lnTo>
                <a:lnTo>
                  <a:pt x="371635" y="51448"/>
                </a:lnTo>
                <a:lnTo>
                  <a:pt x="366226" y="52831"/>
                </a:lnTo>
                <a:lnTo>
                  <a:pt x="358850" y="58363"/>
                </a:lnTo>
                <a:lnTo>
                  <a:pt x="356698" y="62697"/>
                </a:lnTo>
                <a:lnTo>
                  <a:pt x="356084" y="68598"/>
                </a:lnTo>
                <a:close/>
              </a:path>
              <a:path w="478789" h="140969">
                <a:moveTo>
                  <a:pt x="374702" y="140761"/>
                </a:moveTo>
                <a:lnTo>
                  <a:pt x="358235" y="140761"/>
                </a:lnTo>
                <a:lnTo>
                  <a:pt x="350521" y="138180"/>
                </a:lnTo>
                <a:lnTo>
                  <a:pt x="339334" y="128099"/>
                </a:lnTo>
                <a:lnTo>
                  <a:pt x="336475" y="121153"/>
                </a:lnTo>
                <a:lnTo>
                  <a:pt x="336352" y="112302"/>
                </a:lnTo>
                <a:lnTo>
                  <a:pt x="337413" y="103635"/>
                </a:lnTo>
                <a:lnTo>
                  <a:pt x="371697" y="82182"/>
                </a:lnTo>
                <a:lnTo>
                  <a:pt x="390321" y="79846"/>
                </a:lnTo>
                <a:lnTo>
                  <a:pt x="394532" y="78679"/>
                </a:lnTo>
                <a:lnTo>
                  <a:pt x="399326" y="75482"/>
                </a:lnTo>
                <a:lnTo>
                  <a:pt x="400464" y="73085"/>
                </a:lnTo>
                <a:lnTo>
                  <a:pt x="400341" y="61160"/>
                </a:lnTo>
                <a:lnTo>
                  <a:pt x="398497" y="57595"/>
                </a:lnTo>
                <a:lnTo>
                  <a:pt x="391120" y="52678"/>
                </a:lnTo>
                <a:lnTo>
                  <a:pt x="385773" y="51448"/>
                </a:lnTo>
                <a:lnTo>
                  <a:pt x="412591" y="51448"/>
                </a:lnTo>
                <a:lnTo>
                  <a:pt x="413237" y="52220"/>
                </a:lnTo>
                <a:lnTo>
                  <a:pt x="415646" y="63619"/>
                </a:lnTo>
                <a:lnTo>
                  <a:pt x="415696" y="88882"/>
                </a:lnTo>
                <a:lnTo>
                  <a:pt x="400341" y="88882"/>
                </a:lnTo>
                <a:lnTo>
                  <a:pt x="398742" y="89620"/>
                </a:lnTo>
                <a:lnTo>
                  <a:pt x="367517" y="95336"/>
                </a:lnTo>
                <a:lnTo>
                  <a:pt x="361616" y="97303"/>
                </a:lnTo>
                <a:lnTo>
                  <a:pt x="354240" y="102958"/>
                </a:lnTo>
                <a:lnTo>
                  <a:pt x="352396" y="106892"/>
                </a:lnTo>
                <a:lnTo>
                  <a:pt x="352396" y="116850"/>
                </a:lnTo>
                <a:lnTo>
                  <a:pt x="354055" y="120661"/>
                </a:lnTo>
                <a:lnTo>
                  <a:pt x="360694" y="126070"/>
                </a:lnTo>
                <a:lnTo>
                  <a:pt x="365365" y="127423"/>
                </a:lnTo>
                <a:lnTo>
                  <a:pt x="400082" y="127423"/>
                </a:lnTo>
                <a:lnTo>
                  <a:pt x="395485" y="131602"/>
                </a:lnTo>
                <a:lnTo>
                  <a:pt x="390168" y="135198"/>
                </a:lnTo>
                <a:lnTo>
                  <a:pt x="379718" y="139747"/>
                </a:lnTo>
                <a:lnTo>
                  <a:pt x="374702" y="140761"/>
                </a:lnTo>
                <a:close/>
              </a:path>
              <a:path w="478789" h="140969">
                <a:moveTo>
                  <a:pt x="400082" y="127423"/>
                </a:moveTo>
                <a:lnTo>
                  <a:pt x="380363" y="127423"/>
                </a:lnTo>
                <a:lnTo>
                  <a:pt x="387986" y="124534"/>
                </a:lnTo>
                <a:lnTo>
                  <a:pt x="394255" y="118756"/>
                </a:lnTo>
                <a:lnTo>
                  <a:pt x="396468" y="116666"/>
                </a:lnTo>
                <a:lnTo>
                  <a:pt x="398036" y="114668"/>
                </a:lnTo>
                <a:lnTo>
                  <a:pt x="399880" y="110857"/>
                </a:lnTo>
                <a:lnTo>
                  <a:pt x="400341" y="108675"/>
                </a:lnTo>
                <a:lnTo>
                  <a:pt x="400341" y="88882"/>
                </a:lnTo>
                <a:lnTo>
                  <a:pt x="415696" y="88882"/>
                </a:lnTo>
                <a:lnTo>
                  <a:pt x="415769" y="125333"/>
                </a:lnTo>
                <a:lnTo>
                  <a:pt x="417253" y="126685"/>
                </a:lnTo>
                <a:lnTo>
                  <a:pt x="400894" y="126685"/>
                </a:lnTo>
                <a:lnTo>
                  <a:pt x="400082" y="127423"/>
                </a:lnTo>
                <a:close/>
              </a:path>
              <a:path w="478789" h="140969">
                <a:moveTo>
                  <a:pt x="419734" y="140761"/>
                </a:moveTo>
                <a:lnTo>
                  <a:pt x="406766" y="140761"/>
                </a:lnTo>
                <a:lnTo>
                  <a:pt x="401754" y="136274"/>
                </a:lnTo>
                <a:lnTo>
                  <a:pt x="401021" y="128099"/>
                </a:lnTo>
                <a:lnTo>
                  <a:pt x="400894" y="126685"/>
                </a:lnTo>
                <a:lnTo>
                  <a:pt x="417253" y="126685"/>
                </a:lnTo>
                <a:lnTo>
                  <a:pt x="418535" y="127853"/>
                </a:lnTo>
                <a:lnTo>
                  <a:pt x="427264" y="127853"/>
                </a:lnTo>
                <a:lnTo>
                  <a:pt x="427264" y="139225"/>
                </a:lnTo>
                <a:lnTo>
                  <a:pt x="425174" y="139747"/>
                </a:lnTo>
                <a:lnTo>
                  <a:pt x="422807" y="140269"/>
                </a:lnTo>
                <a:lnTo>
                  <a:pt x="419734" y="140761"/>
                </a:lnTo>
                <a:close/>
              </a:path>
              <a:path w="478789" h="140969">
                <a:moveTo>
                  <a:pt x="427264" y="127853"/>
                </a:moveTo>
                <a:lnTo>
                  <a:pt x="425788" y="127853"/>
                </a:lnTo>
                <a:lnTo>
                  <a:pt x="427264" y="127607"/>
                </a:lnTo>
                <a:lnTo>
                  <a:pt x="427264" y="127853"/>
                </a:lnTo>
                <a:close/>
              </a:path>
              <a:path w="478789" h="140969">
                <a:moveTo>
                  <a:pt x="462854" y="40015"/>
                </a:moveTo>
                <a:lnTo>
                  <a:pt x="447548" y="40015"/>
                </a:lnTo>
                <a:lnTo>
                  <a:pt x="447548" y="13461"/>
                </a:lnTo>
                <a:lnTo>
                  <a:pt x="462854" y="13461"/>
                </a:lnTo>
                <a:lnTo>
                  <a:pt x="462854" y="40015"/>
                </a:lnTo>
                <a:close/>
              </a:path>
              <a:path w="478789" h="140969">
                <a:moveTo>
                  <a:pt x="478712" y="52555"/>
                </a:moveTo>
                <a:lnTo>
                  <a:pt x="434455" y="52555"/>
                </a:lnTo>
                <a:lnTo>
                  <a:pt x="434455" y="40015"/>
                </a:lnTo>
                <a:lnTo>
                  <a:pt x="478712" y="40015"/>
                </a:lnTo>
                <a:lnTo>
                  <a:pt x="478712" y="52555"/>
                </a:lnTo>
                <a:close/>
              </a:path>
              <a:path w="478789" h="140969">
                <a:moveTo>
                  <a:pt x="469615" y="140884"/>
                </a:moveTo>
                <a:lnTo>
                  <a:pt x="466173" y="140884"/>
                </a:lnTo>
                <a:lnTo>
                  <a:pt x="454002" y="140638"/>
                </a:lnTo>
                <a:lnTo>
                  <a:pt x="447794" y="135536"/>
                </a:lnTo>
                <a:lnTo>
                  <a:pt x="447594" y="127423"/>
                </a:lnTo>
                <a:lnTo>
                  <a:pt x="447548" y="52555"/>
                </a:lnTo>
                <a:lnTo>
                  <a:pt x="462854" y="52555"/>
                </a:lnTo>
                <a:lnTo>
                  <a:pt x="462854" y="122075"/>
                </a:lnTo>
                <a:lnTo>
                  <a:pt x="463468" y="124380"/>
                </a:lnTo>
                <a:lnTo>
                  <a:pt x="465927" y="126962"/>
                </a:lnTo>
                <a:lnTo>
                  <a:pt x="467674" y="127423"/>
                </a:lnTo>
                <a:lnTo>
                  <a:pt x="478712" y="127423"/>
                </a:lnTo>
                <a:lnTo>
                  <a:pt x="478712" y="139593"/>
                </a:lnTo>
                <a:lnTo>
                  <a:pt x="473795" y="140454"/>
                </a:lnTo>
                <a:lnTo>
                  <a:pt x="469615" y="140884"/>
                </a:lnTo>
                <a:close/>
              </a:path>
              <a:path w="478789" h="140969">
                <a:moveTo>
                  <a:pt x="478712" y="127423"/>
                </a:moveTo>
                <a:lnTo>
                  <a:pt x="474287" y="127423"/>
                </a:lnTo>
                <a:lnTo>
                  <a:pt x="476745" y="127177"/>
                </a:lnTo>
                <a:lnTo>
                  <a:pt x="478712" y="126685"/>
                </a:lnTo>
                <a:lnTo>
                  <a:pt x="478712" y="1274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6590" y="1553234"/>
            <a:ext cx="45720" cy="130810"/>
          </a:xfrm>
          <a:custGeom>
            <a:avLst/>
            <a:gdLst/>
            <a:ahLst/>
            <a:cxnLst/>
            <a:rect l="l" t="t" r="r" b="b"/>
            <a:pathLst>
              <a:path w="45719" h="130810">
                <a:moveTo>
                  <a:pt x="45178" y="130742"/>
                </a:moveTo>
                <a:lnTo>
                  <a:pt x="28951" y="130742"/>
                </a:lnTo>
                <a:lnTo>
                  <a:pt x="28951" y="37618"/>
                </a:lnTo>
                <a:lnTo>
                  <a:pt x="0" y="37618"/>
                </a:lnTo>
                <a:lnTo>
                  <a:pt x="0" y="26000"/>
                </a:lnTo>
                <a:lnTo>
                  <a:pt x="8236" y="25017"/>
                </a:lnTo>
                <a:lnTo>
                  <a:pt x="14506" y="23788"/>
                </a:lnTo>
                <a:lnTo>
                  <a:pt x="34483" y="0"/>
                </a:lnTo>
                <a:lnTo>
                  <a:pt x="45178" y="0"/>
                </a:lnTo>
                <a:lnTo>
                  <a:pt x="45178" y="130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9475" y="1549547"/>
            <a:ext cx="281940" cy="139065"/>
          </a:xfrm>
          <a:custGeom>
            <a:avLst/>
            <a:gdLst/>
            <a:ahLst/>
            <a:cxnLst/>
            <a:rect l="l" t="t" r="r" b="b"/>
            <a:pathLst>
              <a:path w="281939" h="139064">
                <a:moveTo>
                  <a:pt x="68967" y="134430"/>
                </a:moveTo>
                <a:lnTo>
                  <a:pt x="51817" y="134430"/>
                </a:lnTo>
                <a:lnTo>
                  <a:pt x="51817" y="81690"/>
                </a:lnTo>
                <a:lnTo>
                  <a:pt x="0" y="0"/>
                </a:lnTo>
                <a:lnTo>
                  <a:pt x="21206" y="0"/>
                </a:lnTo>
                <a:lnTo>
                  <a:pt x="60668" y="65463"/>
                </a:lnTo>
                <a:lnTo>
                  <a:pt x="79003" y="65463"/>
                </a:lnTo>
                <a:lnTo>
                  <a:pt x="68967" y="81690"/>
                </a:lnTo>
                <a:lnTo>
                  <a:pt x="68967" y="134430"/>
                </a:lnTo>
                <a:close/>
              </a:path>
              <a:path w="281939" h="139064">
                <a:moveTo>
                  <a:pt x="79003" y="65463"/>
                </a:moveTo>
                <a:lnTo>
                  <a:pt x="60668" y="65463"/>
                </a:lnTo>
                <a:lnTo>
                  <a:pt x="99024" y="0"/>
                </a:lnTo>
                <a:lnTo>
                  <a:pt x="119493" y="0"/>
                </a:lnTo>
                <a:lnTo>
                  <a:pt x="79003" y="65463"/>
                </a:lnTo>
                <a:close/>
              </a:path>
              <a:path w="281939" h="139064">
                <a:moveTo>
                  <a:pt x="146601" y="138671"/>
                </a:moveTo>
                <a:lnTo>
                  <a:pt x="109420" y="117505"/>
                </a:lnTo>
                <a:lnTo>
                  <a:pt x="102713" y="87407"/>
                </a:lnTo>
                <a:lnTo>
                  <a:pt x="103531" y="75968"/>
                </a:lnTo>
                <a:lnTo>
                  <a:pt x="128667" y="38793"/>
                </a:lnTo>
                <a:lnTo>
                  <a:pt x="146969" y="35036"/>
                </a:lnTo>
                <a:lnTo>
                  <a:pt x="155635" y="35036"/>
                </a:lnTo>
                <a:lnTo>
                  <a:pt x="164058" y="37434"/>
                </a:lnTo>
                <a:lnTo>
                  <a:pt x="177826" y="46285"/>
                </a:lnTo>
                <a:lnTo>
                  <a:pt x="180297" y="49328"/>
                </a:lnTo>
                <a:lnTo>
                  <a:pt x="138991" y="49328"/>
                </a:lnTo>
                <a:lnTo>
                  <a:pt x="132525" y="52032"/>
                </a:lnTo>
                <a:lnTo>
                  <a:pt x="122690" y="62482"/>
                </a:lnTo>
                <a:lnTo>
                  <a:pt x="119911" y="69520"/>
                </a:lnTo>
                <a:lnTo>
                  <a:pt x="119187" y="77972"/>
                </a:lnTo>
                <a:lnTo>
                  <a:pt x="119124" y="78740"/>
                </a:lnTo>
                <a:lnTo>
                  <a:pt x="189667" y="78740"/>
                </a:lnTo>
                <a:lnTo>
                  <a:pt x="189817" y="81690"/>
                </a:lnTo>
                <a:lnTo>
                  <a:pt x="189936" y="91279"/>
                </a:lnTo>
                <a:lnTo>
                  <a:pt x="118756" y="91279"/>
                </a:lnTo>
                <a:lnTo>
                  <a:pt x="118879" y="95951"/>
                </a:lnTo>
                <a:lnTo>
                  <a:pt x="123919" y="111933"/>
                </a:lnTo>
                <a:lnTo>
                  <a:pt x="126501" y="115990"/>
                </a:lnTo>
                <a:lnTo>
                  <a:pt x="129789" y="119094"/>
                </a:lnTo>
                <a:lnTo>
                  <a:pt x="137780" y="123397"/>
                </a:lnTo>
                <a:lnTo>
                  <a:pt x="142236" y="124472"/>
                </a:lnTo>
                <a:lnTo>
                  <a:pt x="179249" y="124472"/>
                </a:lnTo>
                <a:lnTo>
                  <a:pt x="178952" y="124904"/>
                </a:lnTo>
                <a:lnTo>
                  <a:pt x="174077" y="129728"/>
                </a:lnTo>
                <a:lnTo>
                  <a:pt x="168349" y="133571"/>
                </a:lnTo>
                <a:lnTo>
                  <a:pt x="161860" y="136343"/>
                </a:lnTo>
                <a:lnTo>
                  <a:pt x="154611" y="138043"/>
                </a:lnTo>
                <a:lnTo>
                  <a:pt x="146601" y="138671"/>
                </a:lnTo>
                <a:close/>
              </a:path>
              <a:path w="281939" h="139064">
                <a:moveTo>
                  <a:pt x="189667" y="78740"/>
                </a:moveTo>
                <a:lnTo>
                  <a:pt x="173339" y="78740"/>
                </a:lnTo>
                <a:lnTo>
                  <a:pt x="173401" y="69520"/>
                </a:lnTo>
                <a:lnTo>
                  <a:pt x="170850" y="62820"/>
                </a:lnTo>
                <a:lnTo>
                  <a:pt x="160892" y="52247"/>
                </a:lnTo>
                <a:lnTo>
                  <a:pt x="154177" y="49328"/>
                </a:lnTo>
                <a:lnTo>
                  <a:pt x="180297" y="49328"/>
                </a:lnTo>
                <a:lnTo>
                  <a:pt x="189628" y="77972"/>
                </a:lnTo>
                <a:lnTo>
                  <a:pt x="189667" y="78740"/>
                </a:lnTo>
                <a:close/>
              </a:path>
              <a:path w="281939" h="139064">
                <a:moveTo>
                  <a:pt x="179249" y="124472"/>
                </a:moveTo>
                <a:lnTo>
                  <a:pt x="147154" y="124472"/>
                </a:lnTo>
                <a:lnTo>
                  <a:pt x="155786" y="123193"/>
                </a:lnTo>
                <a:lnTo>
                  <a:pt x="162874" y="119539"/>
                </a:lnTo>
                <a:lnTo>
                  <a:pt x="168418" y="113512"/>
                </a:lnTo>
                <a:lnTo>
                  <a:pt x="172417" y="105110"/>
                </a:lnTo>
                <a:lnTo>
                  <a:pt x="187907" y="105110"/>
                </a:lnTo>
                <a:lnTo>
                  <a:pt x="185867" y="112595"/>
                </a:lnTo>
                <a:lnTo>
                  <a:pt x="182927" y="119094"/>
                </a:lnTo>
                <a:lnTo>
                  <a:pt x="182644" y="119539"/>
                </a:lnTo>
                <a:lnTo>
                  <a:pt x="179249" y="124472"/>
                </a:lnTo>
                <a:close/>
              </a:path>
              <a:path w="281939" h="139064">
                <a:moveTo>
                  <a:pt x="277978" y="124349"/>
                </a:moveTo>
                <a:lnTo>
                  <a:pt x="249744" y="124349"/>
                </a:lnTo>
                <a:lnTo>
                  <a:pt x="255184" y="122935"/>
                </a:lnTo>
                <a:lnTo>
                  <a:pt x="263175" y="117526"/>
                </a:lnTo>
                <a:lnTo>
                  <a:pt x="265234" y="113900"/>
                </a:lnTo>
                <a:lnTo>
                  <a:pt x="265254" y="105663"/>
                </a:lnTo>
                <a:lnTo>
                  <a:pt x="264189" y="103112"/>
                </a:lnTo>
                <a:lnTo>
                  <a:pt x="259517" y="98809"/>
                </a:lnTo>
                <a:lnTo>
                  <a:pt x="255706" y="97119"/>
                </a:lnTo>
                <a:lnTo>
                  <a:pt x="250420" y="95890"/>
                </a:lnTo>
                <a:lnTo>
                  <a:pt x="236037" y="92386"/>
                </a:lnTo>
                <a:lnTo>
                  <a:pt x="205303" y="71917"/>
                </a:lnTo>
                <a:lnTo>
                  <a:pt x="205422" y="64725"/>
                </a:lnTo>
                <a:lnTo>
                  <a:pt x="205548" y="55444"/>
                </a:lnTo>
                <a:lnTo>
                  <a:pt x="234806" y="35515"/>
                </a:lnTo>
                <a:lnTo>
                  <a:pt x="235683" y="35515"/>
                </a:lnTo>
                <a:lnTo>
                  <a:pt x="242491" y="35036"/>
                </a:lnTo>
                <a:lnTo>
                  <a:pt x="274936" y="49235"/>
                </a:lnTo>
                <a:lnTo>
                  <a:pt x="235545" y="49235"/>
                </a:lnTo>
                <a:lnTo>
                  <a:pt x="230566" y="50557"/>
                </a:lnTo>
                <a:lnTo>
                  <a:pt x="223436" y="55843"/>
                </a:lnTo>
                <a:lnTo>
                  <a:pt x="221592" y="59378"/>
                </a:lnTo>
                <a:lnTo>
                  <a:pt x="221469" y="67123"/>
                </a:lnTo>
                <a:lnTo>
                  <a:pt x="222882" y="69889"/>
                </a:lnTo>
                <a:lnTo>
                  <a:pt x="228538" y="74314"/>
                </a:lnTo>
                <a:lnTo>
                  <a:pt x="233086" y="76158"/>
                </a:lnTo>
                <a:lnTo>
                  <a:pt x="263697" y="83350"/>
                </a:lnTo>
                <a:lnTo>
                  <a:pt x="270674" y="86608"/>
                </a:lnTo>
                <a:lnTo>
                  <a:pt x="279402" y="95213"/>
                </a:lnTo>
                <a:lnTo>
                  <a:pt x="281523" y="100930"/>
                </a:lnTo>
                <a:lnTo>
                  <a:pt x="281400" y="108060"/>
                </a:lnTo>
                <a:lnTo>
                  <a:pt x="281277" y="117526"/>
                </a:lnTo>
                <a:lnTo>
                  <a:pt x="277978" y="124349"/>
                </a:lnTo>
                <a:close/>
              </a:path>
              <a:path w="281939" h="139064">
                <a:moveTo>
                  <a:pt x="277528" y="64725"/>
                </a:moveTo>
                <a:lnTo>
                  <a:pt x="261300" y="64725"/>
                </a:lnTo>
                <a:lnTo>
                  <a:pt x="260872" y="55843"/>
                </a:lnTo>
                <a:lnTo>
                  <a:pt x="260808" y="54522"/>
                </a:lnTo>
                <a:lnTo>
                  <a:pt x="254200" y="49235"/>
                </a:lnTo>
                <a:lnTo>
                  <a:pt x="274936" y="49235"/>
                </a:lnTo>
                <a:lnTo>
                  <a:pt x="277405" y="55136"/>
                </a:lnTo>
                <a:lnTo>
                  <a:pt x="277528" y="64725"/>
                </a:lnTo>
                <a:close/>
              </a:path>
              <a:path w="281939" h="139064">
                <a:moveTo>
                  <a:pt x="241569" y="138671"/>
                </a:moveTo>
                <a:lnTo>
                  <a:pt x="206871" y="121706"/>
                </a:lnTo>
                <a:lnTo>
                  <a:pt x="203075" y="105909"/>
                </a:lnTo>
                <a:lnTo>
                  <a:pt x="203028" y="105663"/>
                </a:lnTo>
                <a:lnTo>
                  <a:pt x="219256" y="105663"/>
                </a:lnTo>
                <a:lnTo>
                  <a:pt x="219748" y="108982"/>
                </a:lnTo>
                <a:lnTo>
                  <a:pt x="220301" y="111533"/>
                </a:lnTo>
                <a:lnTo>
                  <a:pt x="237846" y="124349"/>
                </a:lnTo>
                <a:lnTo>
                  <a:pt x="277978" y="124349"/>
                </a:lnTo>
                <a:lnTo>
                  <a:pt x="277681" y="124964"/>
                </a:lnTo>
                <a:lnTo>
                  <a:pt x="270612" y="130373"/>
                </a:lnTo>
                <a:lnTo>
                  <a:pt x="264821" y="133934"/>
                </a:lnTo>
                <a:lnTo>
                  <a:pt x="258050" y="136505"/>
                </a:lnTo>
                <a:lnTo>
                  <a:pt x="250299" y="138084"/>
                </a:lnTo>
                <a:lnTo>
                  <a:pt x="241569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64377" y="1547334"/>
            <a:ext cx="495300" cy="177165"/>
          </a:xfrm>
          <a:custGeom>
            <a:avLst/>
            <a:gdLst/>
            <a:ahLst/>
            <a:cxnLst/>
            <a:rect l="l" t="t" r="r" b="b"/>
            <a:pathLst>
              <a:path w="495300" h="177164">
                <a:moveTo>
                  <a:pt x="96425" y="125640"/>
                </a:moveTo>
                <a:lnTo>
                  <a:pt x="65279" y="125640"/>
                </a:lnTo>
                <a:lnTo>
                  <a:pt x="73515" y="123735"/>
                </a:lnTo>
                <a:lnTo>
                  <a:pt x="78924" y="120047"/>
                </a:lnTo>
                <a:lnTo>
                  <a:pt x="81875" y="117957"/>
                </a:lnTo>
                <a:lnTo>
                  <a:pt x="84211" y="115252"/>
                </a:lnTo>
                <a:lnTo>
                  <a:pt x="87653" y="108613"/>
                </a:lnTo>
                <a:lnTo>
                  <a:pt x="88378" y="105663"/>
                </a:lnTo>
                <a:lnTo>
                  <a:pt x="88468" y="105294"/>
                </a:lnTo>
                <a:lnTo>
                  <a:pt x="30426" y="70811"/>
                </a:lnTo>
                <a:lnTo>
                  <a:pt x="18889" y="66293"/>
                </a:lnTo>
                <a:lnTo>
                  <a:pt x="10649" y="59562"/>
                </a:lnTo>
                <a:lnTo>
                  <a:pt x="5704" y="50618"/>
                </a:lnTo>
                <a:lnTo>
                  <a:pt x="4056" y="39462"/>
                </a:lnTo>
                <a:lnTo>
                  <a:pt x="4927" y="30743"/>
                </a:lnTo>
                <a:lnTo>
                  <a:pt x="31924" y="2743"/>
                </a:lnTo>
                <a:lnTo>
                  <a:pt x="51817" y="0"/>
                </a:lnTo>
                <a:lnTo>
                  <a:pt x="62521" y="731"/>
                </a:lnTo>
                <a:lnTo>
                  <a:pt x="62751" y="731"/>
                </a:lnTo>
                <a:lnTo>
                  <a:pt x="72132" y="2743"/>
                </a:lnTo>
                <a:lnTo>
                  <a:pt x="72336" y="2743"/>
                </a:lnTo>
                <a:lnTo>
                  <a:pt x="80930" y="6240"/>
                </a:lnTo>
                <a:lnTo>
                  <a:pt x="87960" y="10972"/>
                </a:lnTo>
                <a:lnTo>
                  <a:pt x="91157" y="14383"/>
                </a:lnTo>
                <a:lnTo>
                  <a:pt x="42593" y="14383"/>
                </a:lnTo>
                <a:lnTo>
                  <a:pt x="34913" y="16596"/>
                </a:lnTo>
                <a:lnTo>
                  <a:pt x="24095" y="24710"/>
                </a:lnTo>
                <a:lnTo>
                  <a:pt x="21329" y="30180"/>
                </a:lnTo>
                <a:lnTo>
                  <a:pt x="21206" y="37065"/>
                </a:lnTo>
                <a:lnTo>
                  <a:pt x="21083" y="42105"/>
                </a:lnTo>
                <a:lnTo>
                  <a:pt x="22743" y="46162"/>
                </a:lnTo>
                <a:lnTo>
                  <a:pt x="29627" y="52309"/>
                </a:lnTo>
                <a:lnTo>
                  <a:pt x="35344" y="54890"/>
                </a:lnTo>
                <a:lnTo>
                  <a:pt x="77080" y="66016"/>
                </a:lnTo>
                <a:lnTo>
                  <a:pt x="86301" y="68598"/>
                </a:lnTo>
                <a:lnTo>
                  <a:pt x="93369" y="72778"/>
                </a:lnTo>
                <a:lnTo>
                  <a:pt x="103204" y="84334"/>
                </a:lnTo>
                <a:lnTo>
                  <a:pt x="105663" y="91402"/>
                </a:lnTo>
                <a:lnTo>
                  <a:pt x="105663" y="105663"/>
                </a:lnTo>
                <a:lnTo>
                  <a:pt x="104341" y="111349"/>
                </a:lnTo>
                <a:lnTo>
                  <a:pt x="99055" y="122290"/>
                </a:lnTo>
                <a:lnTo>
                  <a:pt x="96425" y="125640"/>
                </a:lnTo>
                <a:close/>
              </a:path>
              <a:path w="495300" h="177164">
                <a:moveTo>
                  <a:pt x="101053" y="41675"/>
                </a:moveTo>
                <a:lnTo>
                  <a:pt x="84825" y="41675"/>
                </a:lnTo>
                <a:lnTo>
                  <a:pt x="84702" y="32823"/>
                </a:lnTo>
                <a:lnTo>
                  <a:pt x="81752" y="26062"/>
                </a:lnTo>
                <a:lnTo>
                  <a:pt x="51264" y="14383"/>
                </a:lnTo>
                <a:lnTo>
                  <a:pt x="91157" y="14383"/>
                </a:lnTo>
                <a:lnTo>
                  <a:pt x="93550" y="16936"/>
                </a:lnTo>
                <a:lnTo>
                  <a:pt x="97595" y="24041"/>
                </a:lnTo>
                <a:lnTo>
                  <a:pt x="100096" y="32287"/>
                </a:lnTo>
                <a:lnTo>
                  <a:pt x="101053" y="41675"/>
                </a:lnTo>
                <a:close/>
              </a:path>
              <a:path w="495300" h="177164">
                <a:moveTo>
                  <a:pt x="53108" y="140884"/>
                </a:moveTo>
                <a:lnTo>
                  <a:pt x="16077" y="130027"/>
                </a:lnTo>
                <a:lnTo>
                  <a:pt x="0" y="93861"/>
                </a:lnTo>
                <a:lnTo>
                  <a:pt x="16227" y="93861"/>
                </a:lnTo>
                <a:lnTo>
                  <a:pt x="16041" y="100008"/>
                </a:lnTo>
                <a:lnTo>
                  <a:pt x="15981" y="101975"/>
                </a:lnTo>
                <a:lnTo>
                  <a:pt x="18234" y="108613"/>
                </a:lnTo>
                <a:lnTo>
                  <a:pt x="52270" y="125640"/>
                </a:lnTo>
                <a:lnTo>
                  <a:pt x="96425" y="125640"/>
                </a:lnTo>
                <a:lnTo>
                  <a:pt x="95459" y="126869"/>
                </a:lnTo>
                <a:lnTo>
                  <a:pt x="90911" y="130558"/>
                </a:lnTo>
                <a:lnTo>
                  <a:pt x="83569" y="135006"/>
                </a:lnTo>
                <a:lnTo>
                  <a:pt x="74821" y="138210"/>
                </a:lnTo>
                <a:lnTo>
                  <a:pt x="64668" y="140170"/>
                </a:lnTo>
                <a:lnTo>
                  <a:pt x="53108" y="140884"/>
                </a:lnTo>
                <a:close/>
              </a:path>
              <a:path w="495300" h="177164">
                <a:moveTo>
                  <a:pt x="142359" y="21575"/>
                </a:moveTo>
                <a:lnTo>
                  <a:pt x="126869" y="21575"/>
                </a:lnTo>
                <a:lnTo>
                  <a:pt x="126869" y="2212"/>
                </a:lnTo>
                <a:lnTo>
                  <a:pt x="142359" y="2212"/>
                </a:lnTo>
                <a:lnTo>
                  <a:pt x="142359" y="21575"/>
                </a:lnTo>
                <a:close/>
              </a:path>
              <a:path w="495300" h="177164">
                <a:moveTo>
                  <a:pt x="142359" y="136643"/>
                </a:moveTo>
                <a:lnTo>
                  <a:pt x="127054" y="136643"/>
                </a:lnTo>
                <a:lnTo>
                  <a:pt x="127054" y="40015"/>
                </a:lnTo>
                <a:lnTo>
                  <a:pt x="142359" y="40015"/>
                </a:lnTo>
                <a:lnTo>
                  <a:pt x="142359" y="136643"/>
                </a:lnTo>
                <a:close/>
              </a:path>
              <a:path w="495300" h="177164">
                <a:moveTo>
                  <a:pt x="191743" y="56243"/>
                </a:moveTo>
                <a:lnTo>
                  <a:pt x="180531" y="56243"/>
                </a:lnTo>
                <a:lnTo>
                  <a:pt x="184711" y="49604"/>
                </a:lnTo>
                <a:lnTo>
                  <a:pt x="189321" y="44779"/>
                </a:lnTo>
                <a:lnTo>
                  <a:pt x="199402" y="38755"/>
                </a:lnTo>
                <a:lnTo>
                  <a:pt x="205487" y="37249"/>
                </a:lnTo>
                <a:lnTo>
                  <a:pt x="221702" y="37249"/>
                </a:lnTo>
                <a:lnTo>
                  <a:pt x="229521" y="39769"/>
                </a:lnTo>
                <a:lnTo>
                  <a:pt x="240339" y="49112"/>
                </a:lnTo>
                <a:lnTo>
                  <a:pt x="241084" y="50834"/>
                </a:lnTo>
                <a:lnTo>
                  <a:pt x="200016" y="50834"/>
                </a:lnTo>
                <a:lnTo>
                  <a:pt x="193685" y="53815"/>
                </a:lnTo>
                <a:lnTo>
                  <a:pt x="191743" y="56243"/>
                </a:lnTo>
                <a:close/>
              </a:path>
              <a:path w="495300" h="177164">
                <a:moveTo>
                  <a:pt x="181822" y="136643"/>
                </a:moveTo>
                <a:lnTo>
                  <a:pt x="166332" y="136643"/>
                </a:lnTo>
                <a:lnTo>
                  <a:pt x="166332" y="40015"/>
                </a:lnTo>
                <a:lnTo>
                  <a:pt x="180531" y="40015"/>
                </a:lnTo>
                <a:lnTo>
                  <a:pt x="180531" y="56243"/>
                </a:lnTo>
                <a:lnTo>
                  <a:pt x="191743" y="56243"/>
                </a:lnTo>
                <a:lnTo>
                  <a:pt x="184342" y="65494"/>
                </a:lnTo>
                <a:lnTo>
                  <a:pt x="181945" y="73392"/>
                </a:lnTo>
                <a:lnTo>
                  <a:pt x="181822" y="136643"/>
                </a:lnTo>
                <a:close/>
              </a:path>
              <a:path w="495300" h="177164">
                <a:moveTo>
                  <a:pt x="243228" y="136643"/>
                </a:moveTo>
                <a:lnTo>
                  <a:pt x="227923" y="136643"/>
                </a:lnTo>
                <a:lnTo>
                  <a:pt x="227800" y="63803"/>
                </a:lnTo>
                <a:lnTo>
                  <a:pt x="225987" y="59193"/>
                </a:lnTo>
                <a:lnTo>
                  <a:pt x="218979" y="52555"/>
                </a:lnTo>
                <a:lnTo>
                  <a:pt x="214154" y="50834"/>
                </a:lnTo>
                <a:lnTo>
                  <a:pt x="241084" y="50834"/>
                </a:lnTo>
                <a:lnTo>
                  <a:pt x="243105" y="55505"/>
                </a:lnTo>
                <a:lnTo>
                  <a:pt x="243228" y="136643"/>
                </a:lnTo>
                <a:close/>
              </a:path>
              <a:path w="495300" h="177164">
                <a:moveTo>
                  <a:pt x="309737" y="140884"/>
                </a:moveTo>
                <a:lnTo>
                  <a:pt x="298550" y="140884"/>
                </a:lnTo>
                <a:lnTo>
                  <a:pt x="293571" y="139747"/>
                </a:lnTo>
                <a:lnTo>
                  <a:pt x="267016" y="111472"/>
                </a:lnTo>
                <a:lnTo>
                  <a:pt x="263882" y="89989"/>
                </a:lnTo>
                <a:lnTo>
                  <a:pt x="264660" y="78688"/>
                </a:lnTo>
                <a:lnTo>
                  <a:pt x="288246" y="41099"/>
                </a:lnTo>
                <a:lnTo>
                  <a:pt x="296370" y="38229"/>
                </a:lnTo>
                <a:lnTo>
                  <a:pt x="296786" y="38229"/>
                </a:lnTo>
                <a:lnTo>
                  <a:pt x="305004" y="37249"/>
                </a:lnTo>
                <a:lnTo>
                  <a:pt x="313694" y="38229"/>
                </a:lnTo>
                <a:lnTo>
                  <a:pt x="321508" y="41352"/>
                </a:lnTo>
                <a:lnTo>
                  <a:pt x="328446" y="46619"/>
                </a:lnTo>
                <a:lnTo>
                  <a:pt x="332396" y="51448"/>
                </a:lnTo>
                <a:lnTo>
                  <a:pt x="298662" y="51448"/>
                </a:lnTo>
                <a:lnTo>
                  <a:pt x="292001" y="54921"/>
                </a:lnTo>
                <a:lnTo>
                  <a:pt x="279925" y="89067"/>
                </a:lnTo>
                <a:lnTo>
                  <a:pt x="280443" y="97428"/>
                </a:lnTo>
                <a:lnTo>
                  <a:pt x="298365" y="126562"/>
                </a:lnTo>
                <a:lnTo>
                  <a:pt x="330882" y="126562"/>
                </a:lnTo>
                <a:lnTo>
                  <a:pt x="328730" y="129574"/>
                </a:lnTo>
                <a:lnTo>
                  <a:pt x="324274" y="133969"/>
                </a:lnTo>
                <a:lnTo>
                  <a:pt x="315054" y="139501"/>
                </a:lnTo>
                <a:lnTo>
                  <a:pt x="309737" y="140884"/>
                </a:lnTo>
                <a:close/>
              </a:path>
              <a:path w="495300" h="177164">
                <a:moveTo>
                  <a:pt x="348707" y="54030"/>
                </a:moveTo>
                <a:lnTo>
                  <a:pt x="334508" y="54030"/>
                </a:lnTo>
                <a:lnTo>
                  <a:pt x="334508" y="40015"/>
                </a:lnTo>
                <a:lnTo>
                  <a:pt x="348707" y="40015"/>
                </a:lnTo>
                <a:lnTo>
                  <a:pt x="348707" y="54030"/>
                </a:lnTo>
                <a:close/>
              </a:path>
              <a:path w="495300" h="177164">
                <a:moveTo>
                  <a:pt x="330882" y="126562"/>
                </a:moveTo>
                <a:lnTo>
                  <a:pt x="315084" y="126562"/>
                </a:lnTo>
                <a:lnTo>
                  <a:pt x="320939" y="123550"/>
                </a:lnTo>
                <a:lnTo>
                  <a:pt x="321520" y="123212"/>
                </a:lnTo>
                <a:lnTo>
                  <a:pt x="333011" y="89989"/>
                </a:lnTo>
                <a:lnTo>
                  <a:pt x="333005" y="89067"/>
                </a:lnTo>
                <a:lnTo>
                  <a:pt x="314785" y="51448"/>
                </a:lnTo>
                <a:lnTo>
                  <a:pt x="332396" y="51448"/>
                </a:lnTo>
                <a:lnTo>
                  <a:pt x="334508" y="54030"/>
                </a:lnTo>
                <a:lnTo>
                  <a:pt x="348707" y="54030"/>
                </a:lnTo>
                <a:lnTo>
                  <a:pt x="348658" y="123550"/>
                </a:lnTo>
                <a:lnTo>
                  <a:pt x="333033" y="123550"/>
                </a:lnTo>
                <a:lnTo>
                  <a:pt x="330882" y="126562"/>
                </a:lnTo>
                <a:close/>
              </a:path>
              <a:path w="495300" h="177164">
                <a:moveTo>
                  <a:pt x="312810" y="176843"/>
                </a:moveTo>
                <a:lnTo>
                  <a:pt x="305557" y="176843"/>
                </a:lnTo>
                <a:lnTo>
                  <a:pt x="297426" y="176290"/>
                </a:lnTo>
                <a:lnTo>
                  <a:pt x="290182" y="174814"/>
                </a:lnTo>
                <a:lnTo>
                  <a:pt x="283826" y="172417"/>
                </a:lnTo>
                <a:lnTo>
                  <a:pt x="278357" y="169098"/>
                </a:lnTo>
                <a:lnTo>
                  <a:pt x="271330" y="163812"/>
                </a:lnTo>
                <a:lnTo>
                  <a:pt x="311557" y="163812"/>
                </a:lnTo>
                <a:lnTo>
                  <a:pt x="315146" y="163136"/>
                </a:lnTo>
                <a:lnTo>
                  <a:pt x="322522" y="159939"/>
                </a:lnTo>
                <a:lnTo>
                  <a:pt x="325411" y="157726"/>
                </a:lnTo>
                <a:lnTo>
                  <a:pt x="327501" y="154899"/>
                </a:lnTo>
                <a:lnTo>
                  <a:pt x="329468" y="152317"/>
                </a:lnTo>
                <a:lnTo>
                  <a:pt x="330882" y="148906"/>
                </a:lnTo>
                <a:lnTo>
                  <a:pt x="332509" y="140884"/>
                </a:lnTo>
                <a:lnTo>
                  <a:pt x="332603" y="140423"/>
                </a:lnTo>
                <a:lnTo>
                  <a:pt x="332962" y="135928"/>
                </a:lnTo>
                <a:lnTo>
                  <a:pt x="333033" y="123550"/>
                </a:lnTo>
                <a:lnTo>
                  <a:pt x="348658" y="123550"/>
                </a:lnTo>
                <a:lnTo>
                  <a:pt x="348563" y="128765"/>
                </a:lnTo>
                <a:lnTo>
                  <a:pt x="348366" y="132033"/>
                </a:lnTo>
                <a:lnTo>
                  <a:pt x="348249" y="133969"/>
                </a:lnTo>
                <a:lnTo>
                  <a:pt x="338565" y="164488"/>
                </a:lnTo>
                <a:lnTo>
                  <a:pt x="335369" y="168422"/>
                </a:lnTo>
                <a:lnTo>
                  <a:pt x="330882" y="171464"/>
                </a:lnTo>
                <a:lnTo>
                  <a:pt x="319326" y="175767"/>
                </a:lnTo>
                <a:lnTo>
                  <a:pt x="312810" y="176843"/>
                </a:lnTo>
                <a:close/>
              </a:path>
              <a:path w="495300" h="177164">
                <a:moveTo>
                  <a:pt x="298857" y="163812"/>
                </a:moveTo>
                <a:lnTo>
                  <a:pt x="271527" y="163812"/>
                </a:lnTo>
                <a:lnTo>
                  <a:pt x="267877" y="156927"/>
                </a:lnTo>
                <a:lnTo>
                  <a:pt x="267128" y="148906"/>
                </a:lnTo>
                <a:lnTo>
                  <a:pt x="267016" y="147707"/>
                </a:lnTo>
                <a:lnTo>
                  <a:pt x="282691" y="147707"/>
                </a:lnTo>
                <a:lnTo>
                  <a:pt x="283183" y="150535"/>
                </a:lnTo>
                <a:lnTo>
                  <a:pt x="283859" y="152747"/>
                </a:lnTo>
                <a:lnTo>
                  <a:pt x="285580" y="155944"/>
                </a:lnTo>
                <a:lnTo>
                  <a:pt x="286871" y="157419"/>
                </a:lnTo>
                <a:lnTo>
                  <a:pt x="288592" y="158771"/>
                </a:lnTo>
                <a:lnTo>
                  <a:pt x="293017" y="162091"/>
                </a:lnTo>
                <a:lnTo>
                  <a:pt x="298857" y="163812"/>
                </a:lnTo>
                <a:close/>
              </a:path>
              <a:path w="495300" h="177164">
                <a:moveTo>
                  <a:pt x="387986" y="136643"/>
                </a:moveTo>
                <a:lnTo>
                  <a:pt x="372496" y="136643"/>
                </a:lnTo>
                <a:lnTo>
                  <a:pt x="372496" y="2212"/>
                </a:lnTo>
                <a:lnTo>
                  <a:pt x="387986" y="2212"/>
                </a:lnTo>
                <a:lnTo>
                  <a:pt x="387986" y="136643"/>
                </a:lnTo>
                <a:close/>
              </a:path>
              <a:path w="495300" h="177164">
                <a:moveTo>
                  <a:pt x="451789" y="140884"/>
                </a:moveTo>
                <a:lnTo>
                  <a:pt x="414609" y="119718"/>
                </a:lnTo>
                <a:lnTo>
                  <a:pt x="407901" y="89620"/>
                </a:lnTo>
                <a:lnTo>
                  <a:pt x="408719" y="78181"/>
                </a:lnTo>
                <a:lnTo>
                  <a:pt x="433856" y="41006"/>
                </a:lnTo>
                <a:lnTo>
                  <a:pt x="452158" y="37249"/>
                </a:lnTo>
                <a:lnTo>
                  <a:pt x="460823" y="37249"/>
                </a:lnTo>
                <a:lnTo>
                  <a:pt x="469246" y="39646"/>
                </a:lnTo>
                <a:lnTo>
                  <a:pt x="483015" y="48498"/>
                </a:lnTo>
                <a:lnTo>
                  <a:pt x="485485" y="51540"/>
                </a:lnTo>
                <a:lnTo>
                  <a:pt x="444179" y="51540"/>
                </a:lnTo>
                <a:lnTo>
                  <a:pt x="437713" y="54245"/>
                </a:lnTo>
                <a:lnTo>
                  <a:pt x="427878" y="64695"/>
                </a:lnTo>
                <a:lnTo>
                  <a:pt x="425099" y="71733"/>
                </a:lnTo>
                <a:lnTo>
                  <a:pt x="424375" y="80185"/>
                </a:lnTo>
                <a:lnTo>
                  <a:pt x="424313" y="80953"/>
                </a:lnTo>
                <a:lnTo>
                  <a:pt x="494856" y="80953"/>
                </a:lnTo>
                <a:lnTo>
                  <a:pt x="495124" y="86239"/>
                </a:lnTo>
                <a:lnTo>
                  <a:pt x="495124" y="93492"/>
                </a:lnTo>
                <a:lnTo>
                  <a:pt x="423944" y="93492"/>
                </a:lnTo>
                <a:lnTo>
                  <a:pt x="424067" y="98164"/>
                </a:lnTo>
                <a:lnTo>
                  <a:pt x="424373" y="100955"/>
                </a:lnTo>
                <a:lnTo>
                  <a:pt x="424498" y="102098"/>
                </a:lnTo>
                <a:lnTo>
                  <a:pt x="425973" y="108491"/>
                </a:lnTo>
                <a:lnTo>
                  <a:pt x="427264" y="111441"/>
                </a:lnTo>
                <a:lnTo>
                  <a:pt x="429108" y="114146"/>
                </a:lnTo>
                <a:lnTo>
                  <a:pt x="431689" y="118202"/>
                </a:lnTo>
                <a:lnTo>
                  <a:pt x="434978" y="121307"/>
                </a:lnTo>
                <a:lnTo>
                  <a:pt x="442969" y="125609"/>
                </a:lnTo>
                <a:lnTo>
                  <a:pt x="447425" y="126685"/>
                </a:lnTo>
                <a:lnTo>
                  <a:pt x="484438" y="126685"/>
                </a:lnTo>
                <a:lnTo>
                  <a:pt x="484141" y="127117"/>
                </a:lnTo>
                <a:lnTo>
                  <a:pt x="479266" y="131941"/>
                </a:lnTo>
                <a:lnTo>
                  <a:pt x="473537" y="135784"/>
                </a:lnTo>
                <a:lnTo>
                  <a:pt x="467049" y="138556"/>
                </a:lnTo>
                <a:lnTo>
                  <a:pt x="459799" y="140256"/>
                </a:lnTo>
                <a:lnTo>
                  <a:pt x="451789" y="140884"/>
                </a:lnTo>
                <a:close/>
              </a:path>
              <a:path w="495300" h="177164">
                <a:moveTo>
                  <a:pt x="494856" y="80953"/>
                </a:moveTo>
                <a:lnTo>
                  <a:pt x="478528" y="80953"/>
                </a:lnTo>
                <a:lnTo>
                  <a:pt x="478589" y="71733"/>
                </a:lnTo>
                <a:lnTo>
                  <a:pt x="476038" y="65033"/>
                </a:lnTo>
                <a:lnTo>
                  <a:pt x="466081" y="54460"/>
                </a:lnTo>
                <a:lnTo>
                  <a:pt x="459365" y="51540"/>
                </a:lnTo>
                <a:lnTo>
                  <a:pt x="485485" y="51540"/>
                </a:lnTo>
                <a:lnTo>
                  <a:pt x="494817" y="80185"/>
                </a:lnTo>
                <a:lnTo>
                  <a:pt x="494856" y="80953"/>
                </a:lnTo>
                <a:close/>
              </a:path>
              <a:path w="495300" h="177164">
                <a:moveTo>
                  <a:pt x="484438" y="126685"/>
                </a:moveTo>
                <a:lnTo>
                  <a:pt x="452343" y="126685"/>
                </a:lnTo>
                <a:lnTo>
                  <a:pt x="460975" y="125406"/>
                </a:lnTo>
                <a:lnTo>
                  <a:pt x="468063" y="121752"/>
                </a:lnTo>
                <a:lnTo>
                  <a:pt x="473607" y="115725"/>
                </a:lnTo>
                <a:lnTo>
                  <a:pt x="477606" y="107323"/>
                </a:lnTo>
                <a:lnTo>
                  <a:pt x="493096" y="107323"/>
                </a:lnTo>
                <a:lnTo>
                  <a:pt x="491056" y="114808"/>
                </a:lnTo>
                <a:lnTo>
                  <a:pt x="488116" y="121307"/>
                </a:lnTo>
                <a:lnTo>
                  <a:pt x="487833" y="121752"/>
                </a:lnTo>
                <a:lnTo>
                  <a:pt x="484438" y="12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49568" y="1549547"/>
            <a:ext cx="410845" cy="139065"/>
          </a:xfrm>
          <a:custGeom>
            <a:avLst/>
            <a:gdLst/>
            <a:ahLst/>
            <a:cxnLst/>
            <a:rect l="l" t="t" r="r" b="b"/>
            <a:pathLst>
              <a:path w="410845" h="139064">
                <a:moveTo>
                  <a:pt x="45178" y="134430"/>
                </a:moveTo>
                <a:lnTo>
                  <a:pt x="28951" y="134430"/>
                </a:lnTo>
                <a:lnTo>
                  <a:pt x="28951" y="41306"/>
                </a:lnTo>
                <a:lnTo>
                  <a:pt x="0" y="41306"/>
                </a:lnTo>
                <a:lnTo>
                  <a:pt x="0" y="29689"/>
                </a:lnTo>
                <a:lnTo>
                  <a:pt x="8236" y="28705"/>
                </a:lnTo>
                <a:lnTo>
                  <a:pt x="14506" y="27476"/>
                </a:lnTo>
                <a:lnTo>
                  <a:pt x="34483" y="3688"/>
                </a:lnTo>
                <a:lnTo>
                  <a:pt x="45178" y="3688"/>
                </a:lnTo>
                <a:lnTo>
                  <a:pt x="45178" y="134430"/>
                </a:lnTo>
                <a:close/>
              </a:path>
              <a:path w="410845" h="139064">
                <a:moveTo>
                  <a:pt x="108060" y="49051"/>
                </a:moveTo>
                <a:lnTo>
                  <a:pt x="91833" y="49051"/>
                </a:lnTo>
                <a:lnTo>
                  <a:pt x="91916" y="44625"/>
                </a:lnTo>
                <a:lnTo>
                  <a:pt x="113408" y="8021"/>
                </a:lnTo>
                <a:lnTo>
                  <a:pt x="134983" y="3688"/>
                </a:lnTo>
                <a:lnTo>
                  <a:pt x="143685" y="4264"/>
                </a:lnTo>
                <a:lnTo>
                  <a:pt x="168828" y="17887"/>
                </a:lnTo>
                <a:lnTo>
                  <a:pt x="129513" y="17887"/>
                </a:lnTo>
                <a:lnTo>
                  <a:pt x="125087" y="18993"/>
                </a:lnTo>
                <a:lnTo>
                  <a:pt x="108306" y="44625"/>
                </a:lnTo>
                <a:lnTo>
                  <a:pt x="108060" y="49051"/>
                </a:lnTo>
                <a:close/>
              </a:path>
              <a:path w="410845" h="139064">
                <a:moveTo>
                  <a:pt x="175921" y="134430"/>
                </a:moveTo>
                <a:lnTo>
                  <a:pt x="88882" y="134430"/>
                </a:lnTo>
                <a:lnTo>
                  <a:pt x="89251" y="124964"/>
                </a:lnTo>
                <a:lnTo>
                  <a:pt x="108550" y="89211"/>
                </a:lnTo>
                <a:lnTo>
                  <a:pt x="142544" y="68229"/>
                </a:lnTo>
                <a:lnTo>
                  <a:pt x="150220" y="62812"/>
                </a:lnTo>
                <a:lnTo>
                  <a:pt x="155729" y="56704"/>
                </a:lnTo>
                <a:lnTo>
                  <a:pt x="159071" y="49904"/>
                </a:lnTo>
                <a:lnTo>
                  <a:pt x="160247" y="42412"/>
                </a:lnTo>
                <a:lnTo>
                  <a:pt x="160154" y="37034"/>
                </a:lnTo>
                <a:lnTo>
                  <a:pt x="160085" y="35190"/>
                </a:lnTo>
                <a:lnTo>
                  <a:pt x="157665" y="29443"/>
                </a:lnTo>
                <a:lnTo>
                  <a:pt x="148076" y="20345"/>
                </a:lnTo>
                <a:lnTo>
                  <a:pt x="141606" y="17887"/>
                </a:lnTo>
                <a:lnTo>
                  <a:pt x="168828" y="17887"/>
                </a:lnTo>
                <a:lnTo>
                  <a:pt x="171618" y="21759"/>
                </a:lnTo>
                <a:lnTo>
                  <a:pt x="175798" y="31348"/>
                </a:lnTo>
                <a:lnTo>
                  <a:pt x="176843" y="36511"/>
                </a:lnTo>
                <a:lnTo>
                  <a:pt x="176786" y="42412"/>
                </a:lnTo>
                <a:lnTo>
                  <a:pt x="149182" y="81506"/>
                </a:lnTo>
                <a:lnTo>
                  <a:pt x="130742" y="91464"/>
                </a:lnTo>
                <a:lnTo>
                  <a:pt x="122874" y="96013"/>
                </a:lnTo>
                <a:lnTo>
                  <a:pt x="117158" y="100346"/>
                </a:lnTo>
                <a:lnTo>
                  <a:pt x="110027" y="108583"/>
                </a:lnTo>
                <a:lnTo>
                  <a:pt x="107876" y="113224"/>
                </a:lnTo>
                <a:lnTo>
                  <a:pt x="107138" y="118387"/>
                </a:lnTo>
                <a:lnTo>
                  <a:pt x="175921" y="118387"/>
                </a:lnTo>
                <a:lnTo>
                  <a:pt x="175921" y="134430"/>
                </a:lnTo>
                <a:close/>
              </a:path>
              <a:path w="410845" h="139064">
                <a:moveTo>
                  <a:pt x="211326" y="74868"/>
                </a:moveTo>
                <a:lnTo>
                  <a:pt x="196390" y="74868"/>
                </a:lnTo>
                <a:lnTo>
                  <a:pt x="206163" y="3688"/>
                </a:lnTo>
                <a:lnTo>
                  <a:pt x="273655" y="3688"/>
                </a:lnTo>
                <a:lnTo>
                  <a:pt x="273655" y="19731"/>
                </a:lnTo>
                <a:lnTo>
                  <a:pt x="219256" y="19731"/>
                </a:lnTo>
                <a:lnTo>
                  <a:pt x="214093" y="56243"/>
                </a:lnTo>
                <a:lnTo>
                  <a:pt x="263802" y="56243"/>
                </a:lnTo>
                <a:lnTo>
                  <a:pt x="268768" y="60392"/>
                </a:lnTo>
                <a:lnTo>
                  <a:pt x="270576" y="62697"/>
                </a:lnTo>
                <a:lnTo>
                  <a:pt x="230382" y="62697"/>
                </a:lnTo>
                <a:lnTo>
                  <a:pt x="226079" y="63619"/>
                </a:lnTo>
                <a:lnTo>
                  <a:pt x="218703" y="67307"/>
                </a:lnTo>
                <a:lnTo>
                  <a:pt x="215015" y="70442"/>
                </a:lnTo>
                <a:lnTo>
                  <a:pt x="211326" y="74868"/>
                </a:lnTo>
                <a:close/>
              </a:path>
              <a:path w="410845" h="139064">
                <a:moveTo>
                  <a:pt x="263802" y="56243"/>
                </a:moveTo>
                <a:lnTo>
                  <a:pt x="214093" y="56243"/>
                </a:lnTo>
                <a:lnTo>
                  <a:pt x="217781" y="53538"/>
                </a:lnTo>
                <a:lnTo>
                  <a:pt x="221662" y="51517"/>
                </a:lnTo>
                <a:lnTo>
                  <a:pt x="229460" y="48959"/>
                </a:lnTo>
                <a:lnTo>
                  <a:pt x="233701" y="48313"/>
                </a:lnTo>
                <a:lnTo>
                  <a:pt x="238249" y="48313"/>
                </a:lnTo>
                <a:lnTo>
                  <a:pt x="247349" y="49207"/>
                </a:lnTo>
                <a:lnTo>
                  <a:pt x="255468" y="51517"/>
                </a:lnTo>
                <a:lnTo>
                  <a:pt x="262608" y="55246"/>
                </a:lnTo>
                <a:lnTo>
                  <a:pt x="263802" y="56243"/>
                </a:lnTo>
                <a:close/>
              </a:path>
              <a:path w="410845" h="139064">
                <a:moveTo>
                  <a:pt x="269037" y="124165"/>
                </a:moveTo>
                <a:lnTo>
                  <a:pt x="244273" y="124165"/>
                </a:lnTo>
                <a:lnTo>
                  <a:pt x="251250" y="121460"/>
                </a:lnTo>
                <a:lnTo>
                  <a:pt x="260213" y="111944"/>
                </a:lnTo>
                <a:lnTo>
                  <a:pt x="261245" y="110780"/>
                </a:lnTo>
                <a:lnTo>
                  <a:pt x="263759" y="103512"/>
                </a:lnTo>
                <a:lnTo>
                  <a:pt x="263759" y="84211"/>
                </a:lnTo>
                <a:lnTo>
                  <a:pt x="261177" y="76558"/>
                </a:lnTo>
                <a:lnTo>
                  <a:pt x="251096" y="65617"/>
                </a:lnTo>
                <a:lnTo>
                  <a:pt x="243845" y="62697"/>
                </a:lnTo>
                <a:lnTo>
                  <a:pt x="270576" y="62697"/>
                </a:lnTo>
                <a:lnTo>
                  <a:pt x="273753" y="66748"/>
                </a:lnTo>
                <a:lnTo>
                  <a:pt x="277366" y="74107"/>
                </a:lnTo>
                <a:lnTo>
                  <a:pt x="279608" y="82468"/>
                </a:lnTo>
                <a:lnTo>
                  <a:pt x="280478" y="91833"/>
                </a:lnTo>
                <a:lnTo>
                  <a:pt x="279556" y="101825"/>
                </a:lnTo>
                <a:lnTo>
                  <a:pt x="277159" y="110780"/>
                </a:lnTo>
                <a:lnTo>
                  <a:pt x="273286" y="118698"/>
                </a:lnTo>
                <a:lnTo>
                  <a:pt x="269037" y="124165"/>
                </a:lnTo>
                <a:close/>
              </a:path>
              <a:path w="410845" h="139064">
                <a:moveTo>
                  <a:pt x="235668" y="138671"/>
                </a:moveTo>
                <a:lnTo>
                  <a:pt x="228169" y="138671"/>
                </a:lnTo>
                <a:lnTo>
                  <a:pt x="221346" y="137319"/>
                </a:lnTo>
                <a:lnTo>
                  <a:pt x="209052" y="131910"/>
                </a:lnTo>
                <a:lnTo>
                  <a:pt x="204073" y="128037"/>
                </a:lnTo>
                <a:lnTo>
                  <a:pt x="200199" y="122916"/>
                </a:lnTo>
                <a:lnTo>
                  <a:pt x="198418" y="120661"/>
                </a:lnTo>
                <a:lnTo>
                  <a:pt x="192333" y="102344"/>
                </a:lnTo>
                <a:lnTo>
                  <a:pt x="208560" y="102344"/>
                </a:lnTo>
                <a:lnTo>
                  <a:pt x="212322" y="111810"/>
                </a:lnTo>
                <a:lnTo>
                  <a:pt x="212375" y="111944"/>
                </a:lnTo>
                <a:lnTo>
                  <a:pt x="218017" y="118698"/>
                </a:lnTo>
                <a:lnTo>
                  <a:pt x="221557" y="120661"/>
                </a:lnTo>
                <a:lnTo>
                  <a:pt x="225745" y="122916"/>
                </a:lnTo>
                <a:lnTo>
                  <a:pt x="234443" y="124165"/>
                </a:lnTo>
                <a:lnTo>
                  <a:pt x="269037" y="124165"/>
                </a:lnTo>
                <a:lnTo>
                  <a:pt x="267939" y="125579"/>
                </a:lnTo>
                <a:lnTo>
                  <a:pt x="261358" y="131168"/>
                </a:lnTo>
                <a:lnTo>
                  <a:pt x="253786" y="135214"/>
                </a:lnTo>
                <a:lnTo>
                  <a:pt x="245222" y="137715"/>
                </a:lnTo>
                <a:lnTo>
                  <a:pt x="235668" y="138671"/>
                </a:lnTo>
                <a:close/>
              </a:path>
              <a:path w="410845" h="139064">
                <a:moveTo>
                  <a:pt x="320862" y="134430"/>
                </a:moveTo>
                <a:lnTo>
                  <a:pt x="303713" y="134430"/>
                </a:lnTo>
                <a:lnTo>
                  <a:pt x="303713" y="0"/>
                </a:lnTo>
                <a:lnTo>
                  <a:pt x="320862" y="0"/>
                </a:lnTo>
                <a:lnTo>
                  <a:pt x="320862" y="68045"/>
                </a:lnTo>
                <a:lnTo>
                  <a:pt x="340225" y="68045"/>
                </a:lnTo>
                <a:lnTo>
                  <a:pt x="320862" y="87407"/>
                </a:lnTo>
                <a:lnTo>
                  <a:pt x="320862" y="134430"/>
                </a:lnTo>
                <a:close/>
              </a:path>
              <a:path w="410845" h="139064">
                <a:moveTo>
                  <a:pt x="340225" y="68045"/>
                </a:moveTo>
                <a:lnTo>
                  <a:pt x="320862" y="68045"/>
                </a:lnTo>
                <a:lnTo>
                  <a:pt x="387801" y="0"/>
                </a:lnTo>
                <a:lnTo>
                  <a:pt x="409930" y="0"/>
                </a:lnTo>
                <a:lnTo>
                  <a:pt x="355162" y="54767"/>
                </a:lnTo>
                <a:lnTo>
                  <a:pt x="362589" y="65463"/>
                </a:lnTo>
                <a:lnTo>
                  <a:pt x="342807" y="65463"/>
                </a:lnTo>
                <a:lnTo>
                  <a:pt x="340225" y="68045"/>
                </a:lnTo>
                <a:close/>
              </a:path>
              <a:path w="410845" h="139064">
                <a:moveTo>
                  <a:pt x="410483" y="134430"/>
                </a:moveTo>
                <a:lnTo>
                  <a:pt x="390198" y="134430"/>
                </a:lnTo>
                <a:lnTo>
                  <a:pt x="342807" y="65463"/>
                </a:lnTo>
                <a:lnTo>
                  <a:pt x="362589" y="65463"/>
                </a:lnTo>
                <a:lnTo>
                  <a:pt x="41048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1549547"/>
            <a:ext cx="212802" cy="13867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4050" y="1781895"/>
            <a:ext cx="87960" cy="13074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1778208"/>
            <a:ext cx="212802" cy="138671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243356" y="1778208"/>
            <a:ext cx="540385" cy="139065"/>
          </a:xfrm>
          <a:custGeom>
            <a:avLst/>
            <a:gdLst/>
            <a:ahLst/>
            <a:cxnLst/>
            <a:rect l="l" t="t" r="r" b="b"/>
            <a:pathLst>
              <a:path w="540385" h="139064">
                <a:moveTo>
                  <a:pt x="16227" y="134430"/>
                </a:moveTo>
                <a:lnTo>
                  <a:pt x="0" y="134430"/>
                </a:lnTo>
                <a:lnTo>
                  <a:pt x="0" y="0"/>
                </a:lnTo>
                <a:lnTo>
                  <a:pt x="23788" y="0"/>
                </a:lnTo>
                <a:lnTo>
                  <a:pt x="31189" y="21759"/>
                </a:lnTo>
                <a:lnTo>
                  <a:pt x="16227" y="21759"/>
                </a:lnTo>
                <a:lnTo>
                  <a:pt x="16227" y="134430"/>
                </a:lnTo>
                <a:close/>
              </a:path>
              <a:path w="540385" h="139064">
                <a:moveTo>
                  <a:pt x="78286" y="117096"/>
                </a:moveTo>
                <a:lnTo>
                  <a:pt x="63619" y="117096"/>
                </a:lnTo>
                <a:lnTo>
                  <a:pt x="102713" y="0"/>
                </a:lnTo>
                <a:lnTo>
                  <a:pt x="126501" y="0"/>
                </a:lnTo>
                <a:lnTo>
                  <a:pt x="126501" y="21759"/>
                </a:lnTo>
                <a:lnTo>
                  <a:pt x="110273" y="21759"/>
                </a:lnTo>
                <a:lnTo>
                  <a:pt x="78286" y="117096"/>
                </a:lnTo>
                <a:close/>
              </a:path>
              <a:path w="540385" h="139064">
                <a:moveTo>
                  <a:pt x="72470" y="134430"/>
                </a:moveTo>
                <a:lnTo>
                  <a:pt x="54399" y="134430"/>
                </a:lnTo>
                <a:lnTo>
                  <a:pt x="16227" y="21759"/>
                </a:lnTo>
                <a:lnTo>
                  <a:pt x="31189" y="21759"/>
                </a:lnTo>
                <a:lnTo>
                  <a:pt x="63619" y="117096"/>
                </a:lnTo>
                <a:lnTo>
                  <a:pt x="78286" y="117096"/>
                </a:lnTo>
                <a:lnTo>
                  <a:pt x="72470" y="134430"/>
                </a:lnTo>
                <a:close/>
              </a:path>
              <a:path w="540385" h="139064">
                <a:moveTo>
                  <a:pt x="126501" y="134430"/>
                </a:moveTo>
                <a:lnTo>
                  <a:pt x="110273" y="134430"/>
                </a:lnTo>
                <a:lnTo>
                  <a:pt x="110273" y="21759"/>
                </a:lnTo>
                <a:lnTo>
                  <a:pt x="126501" y="21759"/>
                </a:lnTo>
                <a:lnTo>
                  <a:pt x="126501" y="134430"/>
                </a:lnTo>
                <a:close/>
              </a:path>
              <a:path w="540385" h="139064">
                <a:moveTo>
                  <a:pt x="168545" y="66385"/>
                </a:moveTo>
                <a:lnTo>
                  <a:pt x="153055" y="66385"/>
                </a:lnTo>
                <a:lnTo>
                  <a:pt x="153178" y="61713"/>
                </a:lnTo>
                <a:lnTo>
                  <a:pt x="184772" y="35036"/>
                </a:lnTo>
                <a:lnTo>
                  <a:pt x="191780" y="35036"/>
                </a:lnTo>
                <a:lnTo>
                  <a:pt x="207535" y="36823"/>
                </a:lnTo>
                <a:lnTo>
                  <a:pt x="218841" y="41813"/>
                </a:lnTo>
                <a:lnTo>
                  <a:pt x="225052" y="49235"/>
                </a:lnTo>
                <a:lnTo>
                  <a:pt x="184096" y="49235"/>
                </a:lnTo>
                <a:lnTo>
                  <a:pt x="178687" y="50618"/>
                </a:lnTo>
                <a:lnTo>
                  <a:pt x="171311" y="56151"/>
                </a:lnTo>
                <a:lnTo>
                  <a:pt x="169159" y="60484"/>
                </a:lnTo>
                <a:lnTo>
                  <a:pt x="168545" y="66385"/>
                </a:lnTo>
                <a:close/>
              </a:path>
              <a:path w="540385" h="139064">
                <a:moveTo>
                  <a:pt x="187163" y="138548"/>
                </a:moveTo>
                <a:lnTo>
                  <a:pt x="170696" y="138548"/>
                </a:lnTo>
                <a:lnTo>
                  <a:pt x="162982" y="135967"/>
                </a:lnTo>
                <a:lnTo>
                  <a:pt x="151795" y="125886"/>
                </a:lnTo>
                <a:lnTo>
                  <a:pt x="148936" y="118940"/>
                </a:lnTo>
                <a:lnTo>
                  <a:pt x="148814" y="110089"/>
                </a:lnTo>
                <a:lnTo>
                  <a:pt x="149874" y="101422"/>
                </a:lnTo>
                <a:lnTo>
                  <a:pt x="184158" y="79969"/>
                </a:lnTo>
                <a:lnTo>
                  <a:pt x="202782" y="77634"/>
                </a:lnTo>
                <a:lnTo>
                  <a:pt x="206993" y="76466"/>
                </a:lnTo>
                <a:lnTo>
                  <a:pt x="211788" y="73269"/>
                </a:lnTo>
                <a:lnTo>
                  <a:pt x="212925" y="70872"/>
                </a:lnTo>
                <a:lnTo>
                  <a:pt x="212802" y="58947"/>
                </a:lnTo>
                <a:lnTo>
                  <a:pt x="210958" y="55382"/>
                </a:lnTo>
                <a:lnTo>
                  <a:pt x="203582" y="50465"/>
                </a:lnTo>
                <a:lnTo>
                  <a:pt x="198234" y="49235"/>
                </a:lnTo>
                <a:lnTo>
                  <a:pt x="225052" y="49235"/>
                </a:lnTo>
                <a:lnTo>
                  <a:pt x="225698" y="50008"/>
                </a:lnTo>
                <a:lnTo>
                  <a:pt x="228107" y="61406"/>
                </a:lnTo>
                <a:lnTo>
                  <a:pt x="228158" y="86669"/>
                </a:lnTo>
                <a:lnTo>
                  <a:pt x="212802" y="86669"/>
                </a:lnTo>
                <a:lnTo>
                  <a:pt x="211204" y="87407"/>
                </a:lnTo>
                <a:lnTo>
                  <a:pt x="179978" y="93124"/>
                </a:lnTo>
                <a:lnTo>
                  <a:pt x="174077" y="95090"/>
                </a:lnTo>
                <a:lnTo>
                  <a:pt x="166701" y="100746"/>
                </a:lnTo>
                <a:lnTo>
                  <a:pt x="164857" y="104680"/>
                </a:lnTo>
                <a:lnTo>
                  <a:pt x="164857" y="114637"/>
                </a:lnTo>
                <a:lnTo>
                  <a:pt x="166516" y="118448"/>
                </a:lnTo>
                <a:lnTo>
                  <a:pt x="173155" y="123858"/>
                </a:lnTo>
                <a:lnTo>
                  <a:pt x="177826" y="125210"/>
                </a:lnTo>
                <a:lnTo>
                  <a:pt x="212544" y="125210"/>
                </a:lnTo>
                <a:lnTo>
                  <a:pt x="207946" y="129390"/>
                </a:lnTo>
                <a:lnTo>
                  <a:pt x="202629" y="132986"/>
                </a:lnTo>
                <a:lnTo>
                  <a:pt x="192179" y="137534"/>
                </a:lnTo>
                <a:lnTo>
                  <a:pt x="187163" y="138548"/>
                </a:lnTo>
                <a:close/>
              </a:path>
              <a:path w="540385" h="139064">
                <a:moveTo>
                  <a:pt x="212544" y="125210"/>
                </a:moveTo>
                <a:lnTo>
                  <a:pt x="192825" y="125210"/>
                </a:lnTo>
                <a:lnTo>
                  <a:pt x="200447" y="122321"/>
                </a:lnTo>
                <a:lnTo>
                  <a:pt x="206716" y="116543"/>
                </a:lnTo>
                <a:lnTo>
                  <a:pt x="208929" y="114453"/>
                </a:lnTo>
                <a:lnTo>
                  <a:pt x="210497" y="112455"/>
                </a:lnTo>
                <a:lnTo>
                  <a:pt x="212341" y="108644"/>
                </a:lnTo>
                <a:lnTo>
                  <a:pt x="212802" y="106462"/>
                </a:lnTo>
                <a:lnTo>
                  <a:pt x="212802" y="86669"/>
                </a:lnTo>
                <a:lnTo>
                  <a:pt x="228158" y="86669"/>
                </a:lnTo>
                <a:lnTo>
                  <a:pt x="228230" y="123120"/>
                </a:lnTo>
                <a:lnTo>
                  <a:pt x="229714" y="124472"/>
                </a:lnTo>
                <a:lnTo>
                  <a:pt x="213355" y="124472"/>
                </a:lnTo>
                <a:lnTo>
                  <a:pt x="212544" y="125210"/>
                </a:lnTo>
                <a:close/>
              </a:path>
              <a:path w="540385" h="139064">
                <a:moveTo>
                  <a:pt x="232195" y="138548"/>
                </a:moveTo>
                <a:lnTo>
                  <a:pt x="219227" y="138548"/>
                </a:lnTo>
                <a:lnTo>
                  <a:pt x="214215" y="134061"/>
                </a:lnTo>
                <a:lnTo>
                  <a:pt x="213482" y="125886"/>
                </a:lnTo>
                <a:lnTo>
                  <a:pt x="213355" y="124472"/>
                </a:lnTo>
                <a:lnTo>
                  <a:pt x="229714" y="124472"/>
                </a:lnTo>
                <a:lnTo>
                  <a:pt x="230996" y="125640"/>
                </a:lnTo>
                <a:lnTo>
                  <a:pt x="239725" y="125640"/>
                </a:lnTo>
                <a:lnTo>
                  <a:pt x="239725" y="137012"/>
                </a:lnTo>
                <a:lnTo>
                  <a:pt x="237635" y="137534"/>
                </a:lnTo>
                <a:lnTo>
                  <a:pt x="235268" y="138057"/>
                </a:lnTo>
                <a:lnTo>
                  <a:pt x="232195" y="138548"/>
                </a:lnTo>
                <a:close/>
              </a:path>
              <a:path w="540385" h="139064">
                <a:moveTo>
                  <a:pt x="239725" y="125640"/>
                </a:moveTo>
                <a:lnTo>
                  <a:pt x="238249" y="125640"/>
                </a:lnTo>
                <a:lnTo>
                  <a:pt x="239725" y="125394"/>
                </a:lnTo>
                <a:lnTo>
                  <a:pt x="239725" y="125640"/>
                </a:lnTo>
                <a:close/>
              </a:path>
              <a:path w="540385" h="139064">
                <a:moveTo>
                  <a:pt x="282533" y="55321"/>
                </a:moveTo>
                <a:lnTo>
                  <a:pt x="269414" y="55321"/>
                </a:lnTo>
                <a:lnTo>
                  <a:pt x="273717" y="48190"/>
                </a:lnTo>
                <a:lnTo>
                  <a:pt x="277958" y="43027"/>
                </a:lnTo>
                <a:lnTo>
                  <a:pt x="286317" y="36634"/>
                </a:lnTo>
                <a:lnTo>
                  <a:pt x="290866" y="35036"/>
                </a:lnTo>
                <a:lnTo>
                  <a:pt x="298365" y="35036"/>
                </a:lnTo>
                <a:lnTo>
                  <a:pt x="300455" y="35344"/>
                </a:lnTo>
                <a:lnTo>
                  <a:pt x="301684" y="35589"/>
                </a:lnTo>
                <a:lnTo>
                  <a:pt x="301684" y="51264"/>
                </a:lnTo>
                <a:lnTo>
                  <a:pt x="296521" y="51264"/>
                </a:lnTo>
                <a:lnTo>
                  <a:pt x="292434" y="51633"/>
                </a:lnTo>
                <a:lnTo>
                  <a:pt x="286410" y="53108"/>
                </a:lnTo>
                <a:lnTo>
                  <a:pt x="283797" y="54337"/>
                </a:lnTo>
                <a:lnTo>
                  <a:pt x="282533" y="55321"/>
                </a:lnTo>
                <a:close/>
              </a:path>
              <a:path w="540385" h="139064">
                <a:moveTo>
                  <a:pt x="270705" y="134430"/>
                </a:moveTo>
                <a:lnTo>
                  <a:pt x="255215" y="134430"/>
                </a:lnTo>
                <a:lnTo>
                  <a:pt x="255215" y="37802"/>
                </a:lnTo>
                <a:lnTo>
                  <a:pt x="269414" y="37802"/>
                </a:lnTo>
                <a:lnTo>
                  <a:pt x="269414" y="55321"/>
                </a:lnTo>
                <a:lnTo>
                  <a:pt x="282533" y="55321"/>
                </a:lnTo>
                <a:lnTo>
                  <a:pt x="270705" y="84272"/>
                </a:lnTo>
                <a:lnTo>
                  <a:pt x="270705" y="134430"/>
                </a:lnTo>
                <a:close/>
              </a:path>
              <a:path w="540385" h="139064">
                <a:moveTo>
                  <a:pt x="334693" y="19362"/>
                </a:moveTo>
                <a:lnTo>
                  <a:pt x="319203" y="19362"/>
                </a:lnTo>
                <a:lnTo>
                  <a:pt x="319203" y="0"/>
                </a:lnTo>
                <a:lnTo>
                  <a:pt x="334693" y="0"/>
                </a:lnTo>
                <a:lnTo>
                  <a:pt x="334693" y="19362"/>
                </a:lnTo>
                <a:close/>
              </a:path>
              <a:path w="540385" h="139064">
                <a:moveTo>
                  <a:pt x="334693" y="134430"/>
                </a:moveTo>
                <a:lnTo>
                  <a:pt x="319387" y="134430"/>
                </a:lnTo>
                <a:lnTo>
                  <a:pt x="319387" y="37802"/>
                </a:lnTo>
                <a:lnTo>
                  <a:pt x="334693" y="37802"/>
                </a:lnTo>
                <a:lnTo>
                  <a:pt x="334693" y="134430"/>
                </a:lnTo>
                <a:close/>
              </a:path>
              <a:path w="540385" h="139064">
                <a:moveTo>
                  <a:pt x="398865" y="138671"/>
                </a:moveTo>
                <a:lnTo>
                  <a:pt x="361685" y="117505"/>
                </a:lnTo>
                <a:lnTo>
                  <a:pt x="354977" y="87407"/>
                </a:lnTo>
                <a:lnTo>
                  <a:pt x="355796" y="75968"/>
                </a:lnTo>
                <a:lnTo>
                  <a:pt x="380932" y="38793"/>
                </a:lnTo>
                <a:lnTo>
                  <a:pt x="399234" y="35036"/>
                </a:lnTo>
                <a:lnTo>
                  <a:pt x="407900" y="35036"/>
                </a:lnTo>
                <a:lnTo>
                  <a:pt x="416322" y="37434"/>
                </a:lnTo>
                <a:lnTo>
                  <a:pt x="430091" y="46285"/>
                </a:lnTo>
                <a:lnTo>
                  <a:pt x="432561" y="49328"/>
                </a:lnTo>
                <a:lnTo>
                  <a:pt x="391255" y="49328"/>
                </a:lnTo>
                <a:lnTo>
                  <a:pt x="384789" y="52032"/>
                </a:lnTo>
                <a:lnTo>
                  <a:pt x="374954" y="62482"/>
                </a:lnTo>
                <a:lnTo>
                  <a:pt x="372175" y="69520"/>
                </a:lnTo>
                <a:lnTo>
                  <a:pt x="371452" y="77972"/>
                </a:lnTo>
                <a:lnTo>
                  <a:pt x="371389" y="78740"/>
                </a:lnTo>
                <a:lnTo>
                  <a:pt x="441932" y="78740"/>
                </a:lnTo>
                <a:lnTo>
                  <a:pt x="442200" y="84026"/>
                </a:lnTo>
                <a:lnTo>
                  <a:pt x="442200" y="91279"/>
                </a:lnTo>
                <a:lnTo>
                  <a:pt x="371020" y="91279"/>
                </a:lnTo>
                <a:lnTo>
                  <a:pt x="371143" y="95951"/>
                </a:lnTo>
                <a:lnTo>
                  <a:pt x="376184" y="111933"/>
                </a:lnTo>
                <a:lnTo>
                  <a:pt x="378765" y="115990"/>
                </a:lnTo>
                <a:lnTo>
                  <a:pt x="382054" y="119094"/>
                </a:lnTo>
                <a:lnTo>
                  <a:pt x="390045" y="123397"/>
                </a:lnTo>
                <a:lnTo>
                  <a:pt x="394501" y="124472"/>
                </a:lnTo>
                <a:lnTo>
                  <a:pt x="431514" y="124472"/>
                </a:lnTo>
                <a:lnTo>
                  <a:pt x="431217" y="124904"/>
                </a:lnTo>
                <a:lnTo>
                  <a:pt x="426342" y="129728"/>
                </a:lnTo>
                <a:lnTo>
                  <a:pt x="420614" y="133571"/>
                </a:lnTo>
                <a:lnTo>
                  <a:pt x="414125" y="136343"/>
                </a:lnTo>
                <a:lnTo>
                  <a:pt x="406875" y="138043"/>
                </a:lnTo>
                <a:lnTo>
                  <a:pt x="398865" y="138671"/>
                </a:lnTo>
                <a:close/>
              </a:path>
              <a:path w="540385" h="139064">
                <a:moveTo>
                  <a:pt x="441932" y="78740"/>
                </a:moveTo>
                <a:lnTo>
                  <a:pt x="425604" y="78740"/>
                </a:lnTo>
                <a:lnTo>
                  <a:pt x="425665" y="69520"/>
                </a:lnTo>
                <a:lnTo>
                  <a:pt x="423115" y="62820"/>
                </a:lnTo>
                <a:lnTo>
                  <a:pt x="413157" y="52247"/>
                </a:lnTo>
                <a:lnTo>
                  <a:pt x="406441" y="49328"/>
                </a:lnTo>
                <a:lnTo>
                  <a:pt x="432561" y="49328"/>
                </a:lnTo>
                <a:lnTo>
                  <a:pt x="441893" y="77972"/>
                </a:lnTo>
                <a:lnTo>
                  <a:pt x="441932" y="78740"/>
                </a:lnTo>
                <a:close/>
              </a:path>
              <a:path w="540385" h="139064">
                <a:moveTo>
                  <a:pt x="431514" y="124472"/>
                </a:moveTo>
                <a:lnTo>
                  <a:pt x="399419" y="124472"/>
                </a:lnTo>
                <a:lnTo>
                  <a:pt x="408051" y="123193"/>
                </a:lnTo>
                <a:lnTo>
                  <a:pt x="415139" y="119539"/>
                </a:lnTo>
                <a:lnTo>
                  <a:pt x="420683" y="113512"/>
                </a:lnTo>
                <a:lnTo>
                  <a:pt x="424682" y="105110"/>
                </a:lnTo>
                <a:lnTo>
                  <a:pt x="440172" y="105110"/>
                </a:lnTo>
                <a:lnTo>
                  <a:pt x="438132" y="112595"/>
                </a:lnTo>
                <a:lnTo>
                  <a:pt x="435192" y="119094"/>
                </a:lnTo>
                <a:lnTo>
                  <a:pt x="434909" y="119539"/>
                </a:lnTo>
                <a:lnTo>
                  <a:pt x="431514" y="124472"/>
                </a:lnTo>
                <a:close/>
              </a:path>
              <a:path w="540385" h="139064">
                <a:moveTo>
                  <a:pt x="540303" y="49973"/>
                </a:moveTo>
                <a:lnTo>
                  <a:pt x="524998" y="49973"/>
                </a:lnTo>
                <a:lnTo>
                  <a:pt x="524998" y="0"/>
                </a:lnTo>
                <a:lnTo>
                  <a:pt x="540303" y="0"/>
                </a:lnTo>
                <a:lnTo>
                  <a:pt x="540303" y="49973"/>
                </a:lnTo>
                <a:close/>
              </a:path>
              <a:path w="540385" h="139064">
                <a:moveTo>
                  <a:pt x="502378" y="138671"/>
                </a:moveTo>
                <a:lnTo>
                  <a:pt x="495862" y="138671"/>
                </a:lnTo>
                <a:lnTo>
                  <a:pt x="486538" y="137720"/>
                </a:lnTo>
                <a:lnTo>
                  <a:pt x="456722" y="107945"/>
                </a:lnTo>
                <a:lnTo>
                  <a:pt x="453818" y="85932"/>
                </a:lnTo>
                <a:lnTo>
                  <a:pt x="454596" y="74839"/>
                </a:lnTo>
                <a:lnTo>
                  <a:pt x="456714" y="65123"/>
                </a:lnTo>
                <a:lnTo>
                  <a:pt x="456745" y="64979"/>
                </a:lnTo>
                <a:lnTo>
                  <a:pt x="486353" y="36039"/>
                </a:lnTo>
                <a:lnTo>
                  <a:pt x="495309" y="35036"/>
                </a:lnTo>
                <a:lnTo>
                  <a:pt x="504563" y="36039"/>
                </a:lnTo>
                <a:lnTo>
                  <a:pt x="512597" y="38863"/>
                </a:lnTo>
                <a:lnTo>
                  <a:pt x="519408" y="43507"/>
                </a:lnTo>
                <a:lnTo>
                  <a:pt x="524519" y="49420"/>
                </a:lnTo>
                <a:lnTo>
                  <a:pt x="489651" y="49420"/>
                </a:lnTo>
                <a:lnTo>
                  <a:pt x="482646" y="52954"/>
                </a:lnTo>
                <a:lnTo>
                  <a:pt x="469886" y="87223"/>
                </a:lnTo>
                <a:lnTo>
                  <a:pt x="470414" y="94985"/>
                </a:lnTo>
                <a:lnTo>
                  <a:pt x="489469" y="124165"/>
                </a:lnTo>
                <a:lnTo>
                  <a:pt x="524967" y="124165"/>
                </a:lnTo>
                <a:lnTo>
                  <a:pt x="522600" y="127607"/>
                </a:lnTo>
                <a:lnTo>
                  <a:pt x="518083" y="131910"/>
                </a:lnTo>
                <a:lnTo>
                  <a:pt x="508125" y="137319"/>
                </a:lnTo>
                <a:lnTo>
                  <a:pt x="502378" y="138671"/>
                </a:lnTo>
                <a:close/>
              </a:path>
              <a:path w="540385" h="139064">
                <a:moveTo>
                  <a:pt x="524967" y="124165"/>
                </a:moveTo>
                <a:lnTo>
                  <a:pt x="506311" y="124165"/>
                </a:lnTo>
                <a:lnTo>
                  <a:pt x="512849" y="120753"/>
                </a:lnTo>
                <a:lnTo>
                  <a:pt x="517675" y="114053"/>
                </a:lnTo>
                <a:lnTo>
                  <a:pt x="520779" y="108729"/>
                </a:lnTo>
                <a:lnTo>
                  <a:pt x="523061" y="102436"/>
                </a:lnTo>
                <a:lnTo>
                  <a:pt x="524468" y="95267"/>
                </a:lnTo>
                <a:lnTo>
                  <a:pt x="524998" y="87223"/>
                </a:lnTo>
                <a:lnTo>
                  <a:pt x="524468" y="78930"/>
                </a:lnTo>
                <a:lnTo>
                  <a:pt x="506013" y="49420"/>
                </a:lnTo>
                <a:lnTo>
                  <a:pt x="524519" y="49420"/>
                </a:lnTo>
                <a:lnTo>
                  <a:pt x="524998" y="49973"/>
                </a:lnTo>
                <a:lnTo>
                  <a:pt x="540303" y="49973"/>
                </a:lnTo>
                <a:lnTo>
                  <a:pt x="540303" y="121706"/>
                </a:lnTo>
                <a:lnTo>
                  <a:pt x="526657" y="121706"/>
                </a:lnTo>
                <a:lnTo>
                  <a:pt x="524967" y="124165"/>
                </a:lnTo>
                <a:close/>
              </a:path>
              <a:path w="540385" h="139064">
                <a:moveTo>
                  <a:pt x="540303" y="134430"/>
                </a:moveTo>
                <a:lnTo>
                  <a:pt x="526657" y="134430"/>
                </a:lnTo>
                <a:lnTo>
                  <a:pt x="526657" y="121706"/>
                </a:lnTo>
                <a:lnTo>
                  <a:pt x="540303" y="121706"/>
                </a:lnTo>
                <a:lnTo>
                  <a:pt x="54030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9568" y="1778208"/>
            <a:ext cx="410845" cy="139065"/>
          </a:xfrm>
          <a:custGeom>
            <a:avLst/>
            <a:gdLst/>
            <a:ahLst/>
            <a:cxnLst/>
            <a:rect l="l" t="t" r="r" b="b"/>
            <a:pathLst>
              <a:path w="410845" h="139064">
                <a:moveTo>
                  <a:pt x="45178" y="134430"/>
                </a:moveTo>
                <a:lnTo>
                  <a:pt x="28951" y="134430"/>
                </a:lnTo>
                <a:lnTo>
                  <a:pt x="28951" y="41306"/>
                </a:lnTo>
                <a:lnTo>
                  <a:pt x="0" y="41306"/>
                </a:lnTo>
                <a:lnTo>
                  <a:pt x="0" y="29689"/>
                </a:lnTo>
                <a:lnTo>
                  <a:pt x="8236" y="28705"/>
                </a:lnTo>
                <a:lnTo>
                  <a:pt x="14506" y="27476"/>
                </a:lnTo>
                <a:lnTo>
                  <a:pt x="34483" y="3688"/>
                </a:lnTo>
                <a:lnTo>
                  <a:pt x="45178" y="3688"/>
                </a:lnTo>
                <a:lnTo>
                  <a:pt x="45178" y="134430"/>
                </a:lnTo>
                <a:close/>
              </a:path>
              <a:path w="410845" h="139064">
                <a:moveTo>
                  <a:pt x="133324" y="138671"/>
                </a:moveTo>
                <a:lnTo>
                  <a:pt x="122809" y="137530"/>
                </a:lnTo>
                <a:lnTo>
                  <a:pt x="123261" y="137530"/>
                </a:lnTo>
                <a:lnTo>
                  <a:pt x="114711" y="134292"/>
                </a:lnTo>
                <a:lnTo>
                  <a:pt x="93370" y="100730"/>
                </a:lnTo>
                <a:lnTo>
                  <a:pt x="93262" y="100361"/>
                </a:lnTo>
                <a:lnTo>
                  <a:pt x="91326" y="87465"/>
                </a:lnTo>
                <a:lnTo>
                  <a:pt x="91222" y="86773"/>
                </a:lnTo>
                <a:lnTo>
                  <a:pt x="90590" y="72286"/>
                </a:lnTo>
                <a:lnTo>
                  <a:pt x="90559" y="70811"/>
                </a:lnTo>
                <a:lnTo>
                  <a:pt x="91318" y="54721"/>
                </a:lnTo>
                <a:lnTo>
                  <a:pt x="91337" y="54306"/>
                </a:lnTo>
                <a:lnTo>
                  <a:pt x="93692" y="40015"/>
                </a:lnTo>
                <a:lnTo>
                  <a:pt x="93723" y="39831"/>
                </a:lnTo>
                <a:lnTo>
                  <a:pt x="121630" y="4917"/>
                </a:lnTo>
                <a:lnTo>
                  <a:pt x="127177" y="3688"/>
                </a:lnTo>
                <a:lnTo>
                  <a:pt x="139593" y="3688"/>
                </a:lnTo>
                <a:lnTo>
                  <a:pt x="145310" y="4917"/>
                </a:lnTo>
                <a:lnTo>
                  <a:pt x="155636" y="9834"/>
                </a:lnTo>
                <a:lnTo>
                  <a:pt x="159939" y="13400"/>
                </a:lnTo>
                <a:lnTo>
                  <a:pt x="163381" y="18071"/>
                </a:lnTo>
                <a:lnTo>
                  <a:pt x="133324" y="18071"/>
                </a:lnTo>
                <a:lnTo>
                  <a:pt x="121867" y="21333"/>
                </a:lnTo>
                <a:lnTo>
                  <a:pt x="107177" y="70811"/>
                </a:lnTo>
                <a:lnTo>
                  <a:pt x="107202" y="72286"/>
                </a:lnTo>
                <a:lnTo>
                  <a:pt x="108752" y="94852"/>
                </a:lnTo>
                <a:lnTo>
                  <a:pt x="113592" y="111656"/>
                </a:lnTo>
                <a:lnTo>
                  <a:pt x="121660" y="121775"/>
                </a:lnTo>
                <a:lnTo>
                  <a:pt x="132955" y="125210"/>
                </a:lnTo>
                <a:lnTo>
                  <a:pt x="162106" y="125210"/>
                </a:lnTo>
                <a:lnTo>
                  <a:pt x="159031" y="128956"/>
                </a:lnTo>
                <a:lnTo>
                  <a:pt x="151695" y="134292"/>
                </a:lnTo>
                <a:lnTo>
                  <a:pt x="143126" y="137530"/>
                </a:lnTo>
                <a:lnTo>
                  <a:pt x="133324" y="138671"/>
                </a:lnTo>
                <a:close/>
              </a:path>
              <a:path w="410845" h="139064">
                <a:moveTo>
                  <a:pt x="162106" y="125210"/>
                </a:moveTo>
                <a:lnTo>
                  <a:pt x="141929" y="125210"/>
                </a:lnTo>
                <a:lnTo>
                  <a:pt x="148598" y="120753"/>
                </a:lnTo>
                <a:lnTo>
                  <a:pt x="152844" y="112083"/>
                </a:lnTo>
                <a:lnTo>
                  <a:pt x="159462" y="72286"/>
                </a:lnTo>
                <a:lnTo>
                  <a:pt x="159509" y="70811"/>
                </a:lnTo>
                <a:lnTo>
                  <a:pt x="152886" y="31164"/>
                </a:lnTo>
                <a:lnTo>
                  <a:pt x="133324" y="18071"/>
                </a:lnTo>
                <a:lnTo>
                  <a:pt x="163381" y="18071"/>
                </a:lnTo>
                <a:lnTo>
                  <a:pt x="175269" y="54306"/>
                </a:lnTo>
                <a:lnTo>
                  <a:pt x="176105" y="72286"/>
                </a:lnTo>
                <a:lnTo>
                  <a:pt x="175451" y="86773"/>
                </a:lnTo>
                <a:lnTo>
                  <a:pt x="175420" y="87465"/>
                </a:lnTo>
                <a:lnTo>
                  <a:pt x="173419" y="100361"/>
                </a:lnTo>
                <a:lnTo>
                  <a:pt x="173362" y="100730"/>
                </a:lnTo>
                <a:lnTo>
                  <a:pt x="170062" y="111656"/>
                </a:lnTo>
                <a:lnTo>
                  <a:pt x="170007" y="111841"/>
                </a:lnTo>
                <a:lnTo>
                  <a:pt x="169934" y="112083"/>
                </a:lnTo>
                <a:lnTo>
                  <a:pt x="165133" y="121522"/>
                </a:lnTo>
                <a:lnTo>
                  <a:pt x="162106" y="125210"/>
                </a:lnTo>
                <a:close/>
              </a:path>
              <a:path w="410845" h="139064">
                <a:moveTo>
                  <a:pt x="236590" y="138671"/>
                </a:moveTo>
                <a:lnTo>
                  <a:pt x="226075" y="137530"/>
                </a:lnTo>
                <a:lnTo>
                  <a:pt x="226528" y="137530"/>
                </a:lnTo>
                <a:lnTo>
                  <a:pt x="217977" y="134292"/>
                </a:lnTo>
                <a:lnTo>
                  <a:pt x="196636" y="100730"/>
                </a:lnTo>
                <a:lnTo>
                  <a:pt x="194592" y="87465"/>
                </a:lnTo>
                <a:lnTo>
                  <a:pt x="194488" y="86773"/>
                </a:lnTo>
                <a:lnTo>
                  <a:pt x="193856" y="72286"/>
                </a:lnTo>
                <a:lnTo>
                  <a:pt x="193825" y="70811"/>
                </a:lnTo>
                <a:lnTo>
                  <a:pt x="194584" y="54721"/>
                </a:lnTo>
                <a:lnTo>
                  <a:pt x="194603" y="54306"/>
                </a:lnTo>
                <a:lnTo>
                  <a:pt x="206532" y="18071"/>
                </a:lnTo>
                <a:lnTo>
                  <a:pt x="230443" y="3688"/>
                </a:lnTo>
                <a:lnTo>
                  <a:pt x="242860" y="3688"/>
                </a:lnTo>
                <a:lnTo>
                  <a:pt x="248576" y="4917"/>
                </a:lnTo>
                <a:lnTo>
                  <a:pt x="258903" y="9834"/>
                </a:lnTo>
                <a:lnTo>
                  <a:pt x="263205" y="13400"/>
                </a:lnTo>
                <a:lnTo>
                  <a:pt x="266648" y="18071"/>
                </a:lnTo>
                <a:lnTo>
                  <a:pt x="236590" y="18071"/>
                </a:lnTo>
                <a:lnTo>
                  <a:pt x="225134" y="21333"/>
                </a:lnTo>
                <a:lnTo>
                  <a:pt x="217064" y="31164"/>
                </a:lnTo>
                <a:lnTo>
                  <a:pt x="214440" y="39831"/>
                </a:lnTo>
                <a:lnTo>
                  <a:pt x="212112" y="47737"/>
                </a:lnTo>
                <a:lnTo>
                  <a:pt x="212041" y="47979"/>
                </a:lnTo>
                <a:lnTo>
                  <a:pt x="210443" y="70811"/>
                </a:lnTo>
                <a:lnTo>
                  <a:pt x="210468" y="72286"/>
                </a:lnTo>
                <a:lnTo>
                  <a:pt x="212018" y="94852"/>
                </a:lnTo>
                <a:lnTo>
                  <a:pt x="216859" y="111656"/>
                </a:lnTo>
                <a:lnTo>
                  <a:pt x="224926" y="121775"/>
                </a:lnTo>
                <a:lnTo>
                  <a:pt x="236221" y="125210"/>
                </a:lnTo>
                <a:lnTo>
                  <a:pt x="265372" y="125210"/>
                </a:lnTo>
                <a:lnTo>
                  <a:pt x="262297" y="128956"/>
                </a:lnTo>
                <a:lnTo>
                  <a:pt x="254961" y="134292"/>
                </a:lnTo>
                <a:lnTo>
                  <a:pt x="246392" y="137530"/>
                </a:lnTo>
                <a:lnTo>
                  <a:pt x="236590" y="138671"/>
                </a:lnTo>
                <a:close/>
              </a:path>
              <a:path w="410845" h="139064">
                <a:moveTo>
                  <a:pt x="265372" y="125210"/>
                </a:moveTo>
                <a:lnTo>
                  <a:pt x="245195" y="125210"/>
                </a:lnTo>
                <a:lnTo>
                  <a:pt x="251865" y="120753"/>
                </a:lnTo>
                <a:lnTo>
                  <a:pt x="256110" y="112083"/>
                </a:lnTo>
                <a:lnTo>
                  <a:pt x="262729" y="72286"/>
                </a:lnTo>
                <a:lnTo>
                  <a:pt x="262775" y="70811"/>
                </a:lnTo>
                <a:lnTo>
                  <a:pt x="261156" y="47979"/>
                </a:lnTo>
                <a:lnTo>
                  <a:pt x="261139" y="47737"/>
                </a:lnTo>
                <a:lnTo>
                  <a:pt x="236590" y="18071"/>
                </a:lnTo>
                <a:lnTo>
                  <a:pt x="266648" y="18071"/>
                </a:lnTo>
                <a:lnTo>
                  <a:pt x="278535" y="54306"/>
                </a:lnTo>
                <a:lnTo>
                  <a:pt x="279372" y="72286"/>
                </a:lnTo>
                <a:lnTo>
                  <a:pt x="278717" y="86773"/>
                </a:lnTo>
                <a:lnTo>
                  <a:pt x="278686" y="87465"/>
                </a:lnTo>
                <a:lnTo>
                  <a:pt x="276686" y="100361"/>
                </a:lnTo>
                <a:lnTo>
                  <a:pt x="276629" y="100730"/>
                </a:lnTo>
                <a:lnTo>
                  <a:pt x="273329" y="111656"/>
                </a:lnTo>
                <a:lnTo>
                  <a:pt x="273273" y="111841"/>
                </a:lnTo>
                <a:lnTo>
                  <a:pt x="273200" y="112083"/>
                </a:lnTo>
                <a:lnTo>
                  <a:pt x="268400" y="121522"/>
                </a:lnTo>
                <a:lnTo>
                  <a:pt x="265372" y="125210"/>
                </a:lnTo>
                <a:close/>
              </a:path>
              <a:path w="410845" h="139064">
                <a:moveTo>
                  <a:pt x="320862" y="134430"/>
                </a:moveTo>
                <a:lnTo>
                  <a:pt x="303713" y="134430"/>
                </a:lnTo>
                <a:lnTo>
                  <a:pt x="303713" y="0"/>
                </a:lnTo>
                <a:lnTo>
                  <a:pt x="320862" y="0"/>
                </a:lnTo>
                <a:lnTo>
                  <a:pt x="320862" y="68045"/>
                </a:lnTo>
                <a:lnTo>
                  <a:pt x="340225" y="68045"/>
                </a:lnTo>
                <a:lnTo>
                  <a:pt x="320862" y="87407"/>
                </a:lnTo>
                <a:lnTo>
                  <a:pt x="320862" y="134430"/>
                </a:lnTo>
                <a:close/>
              </a:path>
              <a:path w="410845" h="139064">
                <a:moveTo>
                  <a:pt x="340225" y="68045"/>
                </a:moveTo>
                <a:lnTo>
                  <a:pt x="320862" y="68045"/>
                </a:lnTo>
                <a:lnTo>
                  <a:pt x="387801" y="0"/>
                </a:lnTo>
                <a:lnTo>
                  <a:pt x="409930" y="0"/>
                </a:lnTo>
                <a:lnTo>
                  <a:pt x="355162" y="54767"/>
                </a:lnTo>
                <a:lnTo>
                  <a:pt x="362589" y="65463"/>
                </a:lnTo>
                <a:lnTo>
                  <a:pt x="342807" y="65463"/>
                </a:lnTo>
                <a:lnTo>
                  <a:pt x="340225" y="68045"/>
                </a:lnTo>
                <a:close/>
              </a:path>
              <a:path w="410845" h="139064">
                <a:moveTo>
                  <a:pt x="410483" y="134430"/>
                </a:moveTo>
                <a:lnTo>
                  <a:pt x="390198" y="134430"/>
                </a:lnTo>
                <a:lnTo>
                  <a:pt x="342807" y="65463"/>
                </a:lnTo>
                <a:lnTo>
                  <a:pt x="362589" y="65463"/>
                </a:lnTo>
                <a:lnTo>
                  <a:pt x="41048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1778208"/>
            <a:ext cx="212802" cy="13867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3683" y="2010557"/>
            <a:ext cx="87407" cy="13498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18569" y="2006869"/>
            <a:ext cx="212802" cy="13867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2264377" y="2004656"/>
            <a:ext cx="495300" cy="177165"/>
          </a:xfrm>
          <a:custGeom>
            <a:avLst/>
            <a:gdLst/>
            <a:ahLst/>
            <a:cxnLst/>
            <a:rect l="l" t="t" r="r" b="b"/>
            <a:pathLst>
              <a:path w="495300" h="177164">
                <a:moveTo>
                  <a:pt x="96425" y="125640"/>
                </a:moveTo>
                <a:lnTo>
                  <a:pt x="65279" y="125640"/>
                </a:lnTo>
                <a:lnTo>
                  <a:pt x="73515" y="123735"/>
                </a:lnTo>
                <a:lnTo>
                  <a:pt x="78924" y="120047"/>
                </a:lnTo>
                <a:lnTo>
                  <a:pt x="81875" y="117957"/>
                </a:lnTo>
                <a:lnTo>
                  <a:pt x="84211" y="115252"/>
                </a:lnTo>
                <a:lnTo>
                  <a:pt x="87653" y="108613"/>
                </a:lnTo>
                <a:lnTo>
                  <a:pt x="88378" y="105663"/>
                </a:lnTo>
                <a:lnTo>
                  <a:pt x="88468" y="105294"/>
                </a:lnTo>
                <a:lnTo>
                  <a:pt x="30426" y="70811"/>
                </a:lnTo>
                <a:lnTo>
                  <a:pt x="18889" y="66293"/>
                </a:lnTo>
                <a:lnTo>
                  <a:pt x="10649" y="59562"/>
                </a:lnTo>
                <a:lnTo>
                  <a:pt x="5704" y="50618"/>
                </a:lnTo>
                <a:lnTo>
                  <a:pt x="4056" y="39462"/>
                </a:lnTo>
                <a:lnTo>
                  <a:pt x="4927" y="30743"/>
                </a:lnTo>
                <a:lnTo>
                  <a:pt x="31924" y="2743"/>
                </a:lnTo>
                <a:lnTo>
                  <a:pt x="51817" y="0"/>
                </a:lnTo>
                <a:lnTo>
                  <a:pt x="62521" y="731"/>
                </a:lnTo>
                <a:lnTo>
                  <a:pt x="62751" y="731"/>
                </a:lnTo>
                <a:lnTo>
                  <a:pt x="72132" y="2743"/>
                </a:lnTo>
                <a:lnTo>
                  <a:pt x="72336" y="2743"/>
                </a:lnTo>
                <a:lnTo>
                  <a:pt x="80930" y="6240"/>
                </a:lnTo>
                <a:lnTo>
                  <a:pt x="87960" y="10972"/>
                </a:lnTo>
                <a:lnTo>
                  <a:pt x="91157" y="14383"/>
                </a:lnTo>
                <a:lnTo>
                  <a:pt x="42593" y="14383"/>
                </a:lnTo>
                <a:lnTo>
                  <a:pt x="34913" y="16596"/>
                </a:lnTo>
                <a:lnTo>
                  <a:pt x="24095" y="24710"/>
                </a:lnTo>
                <a:lnTo>
                  <a:pt x="21329" y="30180"/>
                </a:lnTo>
                <a:lnTo>
                  <a:pt x="21206" y="37065"/>
                </a:lnTo>
                <a:lnTo>
                  <a:pt x="21083" y="42105"/>
                </a:lnTo>
                <a:lnTo>
                  <a:pt x="22743" y="46162"/>
                </a:lnTo>
                <a:lnTo>
                  <a:pt x="29627" y="52309"/>
                </a:lnTo>
                <a:lnTo>
                  <a:pt x="35344" y="54890"/>
                </a:lnTo>
                <a:lnTo>
                  <a:pt x="77080" y="66016"/>
                </a:lnTo>
                <a:lnTo>
                  <a:pt x="86301" y="68598"/>
                </a:lnTo>
                <a:lnTo>
                  <a:pt x="93369" y="72778"/>
                </a:lnTo>
                <a:lnTo>
                  <a:pt x="103204" y="84334"/>
                </a:lnTo>
                <a:lnTo>
                  <a:pt x="105663" y="91402"/>
                </a:lnTo>
                <a:lnTo>
                  <a:pt x="105663" y="105663"/>
                </a:lnTo>
                <a:lnTo>
                  <a:pt x="104341" y="111349"/>
                </a:lnTo>
                <a:lnTo>
                  <a:pt x="99055" y="122290"/>
                </a:lnTo>
                <a:lnTo>
                  <a:pt x="96425" y="125640"/>
                </a:lnTo>
                <a:close/>
              </a:path>
              <a:path w="495300" h="177164">
                <a:moveTo>
                  <a:pt x="101053" y="41675"/>
                </a:moveTo>
                <a:lnTo>
                  <a:pt x="84825" y="41675"/>
                </a:lnTo>
                <a:lnTo>
                  <a:pt x="84702" y="32823"/>
                </a:lnTo>
                <a:lnTo>
                  <a:pt x="81752" y="26062"/>
                </a:lnTo>
                <a:lnTo>
                  <a:pt x="51264" y="14383"/>
                </a:lnTo>
                <a:lnTo>
                  <a:pt x="91157" y="14383"/>
                </a:lnTo>
                <a:lnTo>
                  <a:pt x="93550" y="16936"/>
                </a:lnTo>
                <a:lnTo>
                  <a:pt x="97595" y="24041"/>
                </a:lnTo>
                <a:lnTo>
                  <a:pt x="100096" y="32287"/>
                </a:lnTo>
                <a:lnTo>
                  <a:pt x="101053" y="41675"/>
                </a:lnTo>
                <a:close/>
              </a:path>
              <a:path w="495300" h="177164">
                <a:moveTo>
                  <a:pt x="53108" y="140884"/>
                </a:moveTo>
                <a:lnTo>
                  <a:pt x="16077" y="130027"/>
                </a:lnTo>
                <a:lnTo>
                  <a:pt x="0" y="93861"/>
                </a:lnTo>
                <a:lnTo>
                  <a:pt x="16227" y="93861"/>
                </a:lnTo>
                <a:lnTo>
                  <a:pt x="16041" y="100008"/>
                </a:lnTo>
                <a:lnTo>
                  <a:pt x="15981" y="101975"/>
                </a:lnTo>
                <a:lnTo>
                  <a:pt x="18234" y="108613"/>
                </a:lnTo>
                <a:lnTo>
                  <a:pt x="52270" y="125640"/>
                </a:lnTo>
                <a:lnTo>
                  <a:pt x="96425" y="125640"/>
                </a:lnTo>
                <a:lnTo>
                  <a:pt x="95459" y="126869"/>
                </a:lnTo>
                <a:lnTo>
                  <a:pt x="90911" y="130558"/>
                </a:lnTo>
                <a:lnTo>
                  <a:pt x="83569" y="135006"/>
                </a:lnTo>
                <a:lnTo>
                  <a:pt x="74821" y="138210"/>
                </a:lnTo>
                <a:lnTo>
                  <a:pt x="64668" y="140170"/>
                </a:lnTo>
                <a:lnTo>
                  <a:pt x="53108" y="140884"/>
                </a:lnTo>
                <a:close/>
              </a:path>
              <a:path w="495300" h="177164">
                <a:moveTo>
                  <a:pt x="142359" y="21575"/>
                </a:moveTo>
                <a:lnTo>
                  <a:pt x="126869" y="21575"/>
                </a:lnTo>
                <a:lnTo>
                  <a:pt x="126869" y="2212"/>
                </a:lnTo>
                <a:lnTo>
                  <a:pt x="142359" y="2212"/>
                </a:lnTo>
                <a:lnTo>
                  <a:pt x="142359" y="21575"/>
                </a:lnTo>
                <a:close/>
              </a:path>
              <a:path w="495300" h="177164">
                <a:moveTo>
                  <a:pt x="142359" y="136643"/>
                </a:moveTo>
                <a:lnTo>
                  <a:pt x="127054" y="136643"/>
                </a:lnTo>
                <a:lnTo>
                  <a:pt x="127054" y="40015"/>
                </a:lnTo>
                <a:lnTo>
                  <a:pt x="142359" y="40015"/>
                </a:lnTo>
                <a:lnTo>
                  <a:pt x="142359" y="136643"/>
                </a:lnTo>
                <a:close/>
              </a:path>
              <a:path w="495300" h="177164">
                <a:moveTo>
                  <a:pt x="191743" y="56243"/>
                </a:moveTo>
                <a:lnTo>
                  <a:pt x="180531" y="56243"/>
                </a:lnTo>
                <a:lnTo>
                  <a:pt x="184711" y="49604"/>
                </a:lnTo>
                <a:lnTo>
                  <a:pt x="189321" y="44779"/>
                </a:lnTo>
                <a:lnTo>
                  <a:pt x="199402" y="38755"/>
                </a:lnTo>
                <a:lnTo>
                  <a:pt x="205487" y="37249"/>
                </a:lnTo>
                <a:lnTo>
                  <a:pt x="221702" y="37249"/>
                </a:lnTo>
                <a:lnTo>
                  <a:pt x="229521" y="39769"/>
                </a:lnTo>
                <a:lnTo>
                  <a:pt x="240339" y="49112"/>
                </a:lnTo>
                <a:lnTo>
                  <a:pt x="241084" y="50834"/>
                </a:lnTo>
                <a:lnTo>
                  <a:pt x="200016" y="50834"/>
                </a:lnTo>
                <a:lnTo>
                  <a:pt x="193685" y="53815"/>
                </a:lnTo>
                <a:lnTo>
                  <a:pt x="191743" y="56243"/>
                </a:lnTo>
                <a:close/>
              </a:path>
              <a:path w="495300" h="177164">
                <a:moveTo>
                  <a:pt x="181822" y="136643"/>
                </a:moveTo>
                <a:lnTo>
                  <a:pt x="166332" y="136643"/>
                </a:lnTo>
                <a:lnTo>
                  <a:pt x="166332" y="40015"/>
                </a:lnTo>
                <a:lnTo>
                  <a:pt x="180531" y="40015"/>
                </a:lnTo>
                <a:lnTo>
                  <a:pt x="180531" y="56243"/>
                </a:lnTo>
                <a:lnTo>
                  <a:pt x="191743" y="56243"/>
                </a:lnTo>
                <a:lnTo>
                  <a:pt x="184342" y="65494"/>
                </a:lnTo>
                <a:lnTo>
                  <a:pt x="181945" y="73392"/>
                </a:lnTo>
                <a:lnTo>
                  <a:pt x="181822" y="136643"/>
                </a:lnTo>
                <a:close/>
              </a:path>
              <a:path w="495300" h="177164">
                <a:moveTo>
                  <a:pt x="243228" y="136643"/>
                </a:moveTo>
                <a:lnTo>
                  <a:pt x="227923" y="136643"/>
                </a:lnTo>
                <a:lnTo>
                  <a:pt x="227800" y="63803"/>
                </a:lnTo>
                <a:lnTo>
                  <a:pt x="225987" y="59193"/>
                </a:lnTo>
                <a:lnTo>
                  <a:pt x="218979" y="52555"/>
                </a:lnTo>
                <a:lnTo>
                  <a:pt x="214154" y="50834"/>
                </a:lnTo>
                <a:lnTo>
                  <a:pt x="241084" y="50834"/>
                </a:lnTo>
                <a:lnTo>
                  <a:pt x="243105" y="55505"/>
                </a:lnTo>
                <a:lnTo>
                  <a:pt x="243228" y="136643"/>
                </a:lnTo>
                <a:close/>
              </a:path>
              <a:path w="495300" h="177164">
                <a:moveTo>
                  <a:pt x="309737" y="140884"/>
                </a:moveTo>
                <a:lnTo>
                  <a:pt x="298550" y="140884"/>
                </a:lnTo>
                <a:lnTo>
                  <a:pt x="293571" y="139747"/>
                </a:lnTo>
                <a:lnTo>
                  <a:pt x="267016" y="111472"/>
                </a:lnTo>
                <a:lnTo>
                  <a:pt x="263882" y="89989"/>
                </a:lnTo>
                <a:lnTo>
                  <a:pt x="264660" y="78688"/>
                </a:lnTo>
                <a:lnTo>
                  <a:pt x="288246" y="41099"/>
                </a:lnTo>
                <a:lnTo>
                  <a:pt x="296370" y="38229"/>
                </a:lnTo>
                <a:lnTo>
                  <a:pt x="296786" y="38229"/>
                </a:lnTo>
                <a:lnTo>
                  <a:pt x="305004" y="37249"/>
                </a:lnTo>
                <a:lnTo>
                  <a:pt x="313694" y="38229"/>
                </a:lnTo>
                <a:lnTo>
                  <a:pt x="321508" y="41352"/>
                </a:lnTo>
                <a:lnTo>
                  <a:pt x="328446" y="46619"/>
                </a:lnTo>
                <a:lnTo>
                  <a:pt x="332396" y="51448"/>
                </a:lnTo>
                <a:lnTo>
                  <a:pt x="298662" y="51448"/>
                </a:lnTo>
                <a:lnTo>
                  <a:pt x="292001" y="54921"/>
                </a:lnTo>
                <a:lnTo>
                  <a:pt x="279925" y="89067"/>
                </a:lnTo>
                <a:lnTo>
                  <a:pt x="280443" y="97428"/>
                </a:lnTo>
                <a:lnTo>
                  <a:pt x="298365" y="126562"/>
                </a:lnTo>
                <a:lnTo>
                  <a:pt x="330882" y="126562"/>
                </a:lnTo>
                <a:lnTo>
                  <a:pt x="328730" y="129574"/>
                </a:lnTo>
                <a:lnTo>
                  <a:pt x="324274" y="133969"/>
                </a:lnTo>
                <a:lnTo>
                  <a:pt x="315054" y="139501"/>
                </a:lnTo>
                <a:lnTo>
                  <a:pt x="309737" y="140884"/>
                </a:lnTo>
                <a:close/>
              </a:path>
              <a:path w="495300" h="177164">
                <a:moveTo>
                  <a:pt x="348707" y="54030"/>
                </a:moveTo>
                <a:lnTo>
                  <a:pt x="334508" y="54030"/>
                </a:lnTo>
                <a:lnTo>
                  <a:pt x="334508" y="40015"/>
                </a:lnTo>
                <a:lnTo>
                  <a:pt x="348707" y="40015"/>
                </a:lnTo>
                <a:lnTo>
                  <a:pt x="348707" y="54030"/>
                </a:lnTo>
                <a:close/>
              </a:path>
              <a:path w="495300" h="177164">
                <a:moveTo>
                  <a:pt x="330882" y="126562"/>
                </a:moveTo>
                <a:lnTo>
                  <a:pt x="315084" y="126562"/>
                </a:lnTo>
                <a:lnTo>
                  <a:pt x="320939" y="123550"/>
                </a:lnTo>
                <a:lnTo>
                  <a:pt x="321520" y="123212"/>
                </a:lnTo>
                <a:lnTo>
                  <a:pt x="333011" y="89989"/>
                </a:lnTo>
                <a:lnTo>
                  <a:pt x="333005" y="89067"/>
                </a:lnTo>
                <a:lnTo>
                  <a:pt x="314785" y="51448"/>
                </a:lnTo>
                <a:lnTo>
                  <a:pt x="332396" y="51448"/>
                </a:lnTo>
                <a:lnTo>
                  <a:pt x="334508" y="54030"/>
                </a:lnTo>
                <a:lnTo>
                  <a:pt x="348707" y="54030"/>
                </a:lnTo>
                <a:lnTo>
                  <a:pt x="348658" y="123550"/>
                </a:lnTo>
                <a:lnTo>
                  <a:pt x="333033" y="123550"/>
                </a:lnTo>
                <a:lnTo>
                  <a:pt x="330882" y="126562"/>
                </a:lnTo>
                <a:close/>
              </a:path>
              <a:path w="495300" h="177164">
                <a:moveTo>
                  <a:pt x="312810" y="176843"/>
                </a:moveTo>
                <a:lnTo>
                  <a:pt x="305557" y="176843"/>
                </a:lnTo>
                <a:lnTo>
                  <a:pt x="297426" y="176290"/>
                </a:lnTo>
                <a:lnTo>
                  <a:pt x="290182" y="174814"/>
                </a:lnTo>
                <a:lnTo>
                  <a:pt x="283826" y="172417"/>
                </a:lnTo>
                <a:lnTo>
                  <a:pt x="278357" y="169098"/>
                </a:lnTo>
                <a:lnTo>
                  <a:pt x="271330" y="163812"/>
                </a:lnTo>
                <a:lnTo>
                  <a:pt x="311557" y="163812"/>
                </a:lnTo>
                <a:lnTo>
                  <a:pt x="315146" y="163136"/>
                </a:lnTo>
                <a:lnTo>
                  <a:pt x="322522" y="159939"/>
                </a:lnTo>
                <a:lnTo>
                  <a:pt x="325411" y="157726"/>
                </a:lnTo>
                <a:lnTo>
                  <a:pt x="327501" y="154899"/>
                </a:lnTo>
                <a:lnTo>
                  <a:pt x="329468" y="152317"/>
                </a:lnTo>
                <a:lnTo>
                  <a:pt x="330882" y="148906"/>
                </a:lnTo>
                <a:lnTo>
                  <a:pt x="332509" y="140884"/>
                </a:lnTo>
                <a:lnTo>
                  <a:pt x="332603" y="140423"/>
                </a:lnTo>
                <a:lnTo>
                  <a:pt x="332962" y="135928"/>
                </a:lnTo>
                <a:lnTo>
                  <a:pt x="333033" y="123550"/>
                </a:lnTo>
                <a:lnTo>
                  <a:pt x="348658" y="123550"/>
                </a:lnTo>
                <a:lnTo>
                  <a:pt x="348563" y="128765"/>
                </a:lnTo>
                <a:lnTo>
                  <a:pt x="348366" y="132033"/>
                </a:lnTo>
                <a:lnTo>
                  <a:pt x="348249" y="133969"/>
                </a:lnTo>
                <a:lnTo>
                  <a:pt x="338565" y="164488"/>
                </a:lnTo>
                <a:lnTo>
                  <a:pt x="335369" y="168422"/>
                </a:lnTo>
                <a:lnTo>
                  <a:pt x="330882" y="171464"/>
                </a:lnTo>
                <a:lnTo>
                  <a:pt x="319326" y="175767"/>
                </a:lnTo>
                <a:lnTo>
                  <a:pt x="312810" y="176843"/>
                </a:lnTo>
                <a:close/>
              </a:path>
              <a:path w="495300" h="177164">
                <a:moveTo>
                  <a:pt x="298857" y="163812"/>
                </a:moveTo>
                <a:lnTo>
                  <a:pt x="271527" y="163812"/>
                </a:lnTo>
                <a:lnTo>
                  <a:pt x="267877" y="156927"/>
                </a:lnTo>
                <a:lnTo>
                  <a:pt x="267128" y="148906"/>
                </a:lnTo>
                <a:lnTo>
                  <a:pt x="267016" y="147707"/>
                </a:lnTo>
                <a:lnTo>
                  <a:pt x="282691" y="147707"/>
                </a:lnTo>
                <a:lnTo>
                  <a:pt x="283183" y="150535"/>
                </a:lnTo>
                <a:lnTo>
                  <a:pt x="283859" y="152747"/>
                </a:lnTo>
                <a:lnTo>
                  <a:pt x="285580" y="155944"/>
                </a:lnTo>
                <a:lnTo>
                  <a:pt x="286871" y="157419"/>
                </a:lnTo>
                <a:lnTo>
                  <a:pt x="288592" y="158771"/>
                </a:lnTo>
                <a:lnTo>
                  <a:pt x="293017" y="162091"/>
                </a:lnTo>
                <a:lnTo>
                  <a:pt x="298857" y="163812"/>
                </a:lnTo>
                <a:close/>
              </a:path>
              <a:path w="495300" h="177164">
                <a:moveTo>
                  <a:pt x="387986" y="136643"/>
                </a:moveTo>
                <a:lnTo>
                  <a:pt x="372496" y="136643"/>
                </a:lnTo>
                <a:lnTo>
                  <a:pt x="372496" y="2212"/>
                </a:lnTo>
                <a:lnTo>
                  <a:pt x="387986" y="2212"/>
                </a:lnTo>
                <a:lnTo>
                  <a:pt x="387986" y="136643"/>
                </a:lnTo>
                <a:close/>
              </a:path>
              <a:path w="495300" h="177164">
                <a:moveTo>
                  <a:pt x="451789" y="140884"/>
                </a:moveTo>
                <a:lnTo>
                  <a:pt x="414609" y="119718"/>
                </a:lnTo>
                <a:lnTo>
                  <a:pt x="407901" y="89620"/>
                </a:lnTo>
                <a:lnTo>
                  <a:pt x="408719" y="78181"/>
                </a:lnTo>
                <a:lnTo>
                  <a:pt x="433856" y="41006"/>
                </a:lnTo>
                <a:lnTo>
                  <a:pt x="452158" y="37249"/>
                </a:lnTo>
                <a:lnTo>
                  <a:pt x="460823" y="37249"/>
                </a:lnTo>
                <a:lnTo>
                  <a:pt x="469246" y="39646"/>
                </a:lnTo>
                <a:lnTo>
                  <a:pt x="483015" y="48498"/>
                </a:lnTo>
                <a:lnTo>
                  <a:pt x="485485" y="51540"/>
                </a:lnTo>
                <a:lnTo>
                  <a:pt x="444179" y="51540"/>
                </a:lnTo>
                <a:lnTo>
                  <a:pt x="437713" y="54245"/>
                </a:lnTo>
                <a:lnTo>
                  <a:pt x="427878" y="64695"/>
                </a:lnTo>
                <a:lnTo>
                  <a:pt x="425099" y="71733"/>
                </a:lnTo>
                <a:lnTo>
                  <a:pt x="424375" y="80185"/>
                </a:lnTo>
                <a:lnTo>
                  <a:pt x="424313" y="80953"/>
                </a:lnTo>
                <a:lnTo>
                  <a:pt x="494856" y="80953"/>
                </a:lnTo>
                <a:lnTo>
                  <a:pt x="495124" y="86239"/>
                </a:lnTo>
                <a:lnTo>
                  <a:pt x="495124" y="93492"/>
                </a:lnTo>
                <a:lnTo>
                  <a:pt x="423944" y="93492"/>
                </a:lnTo>
                <a:lnTo>
                  <a:pt x="424067" y="98164"/>
                </a:lnTo>
                <a:lnTo>
                  <a:pt x="424373" y="100955"/>
                </a:lnTo>
                <a:lnTo>
                  <a:pt x="424498" y="102098"/>
                </a:lnTo>
                <a:lnTo>
                  <a:pt x="425973" y="108491"/>
                </a:lnTo>
                <a:lnTo>
                  <a:pt x="427264" y="111441"/>
                </a:lnTo>
                <a:lnTo>
                  <a:pt x="429108" y="114146"/>
                </a:lnTo>
                <a:lnTo>
                  <a:pt x="431689" y="118202"/>
                </a:lnTo>
                <a:lnTo>
                  <a:pt x="434978" y="121307"/>
                </a:lnTo>
                <a:lnTo>
                  <a:pt x="442969" y="125609"/>
                </a:lnTo>
                <a:lnTo>
                  <a:pt x="447425" y="126685"/>
                </a:lnTo>
                <a:lnTo>
                  <a:pt x="484438" y="126685"/>
                </a:lnTo>
                <a:lnTo>
                  <a:pt x="484141" y="127117"/>
                </a:lnTo>
                <a:lnTo>
                  <a:pt x="479266" y="131941"/>
                </a:lnTo>
                <a:lnTo>
                  <a:pt x="473537" y="135784"/>
                </a:lnTo>
                <a:lnTo>
                  <a:pt x="467049" y="138556"/>
                </a:lnTo>
                <a:lnTo>
                  <a:pt x="459799" y="140256"/>
                </a:lnTo>
                <a:lnTo>
                  <a:pt x="451789" y="140884"/>
                </a:lnTo>
                <a:close/>
              </a:path>
              <a:path w="495300" h="177164">
                <a:moveTo>
                  <a:pt x="494856" y="80953"/>
                </a:moveTo>
                <a:lnTo>
                  <a:pt x="478528" y="80953"/>
                </a:lnTo>
                <a:lnTo>
                  <a:pt x="478589" y="71733"/>
                </a:lnTo>
                <a:lnTo>
                  <a:pt x="476038" y="65033"/>
                </a:lnTo>
                <a:lnTo>
                  <a:pt x="466081" y="54460"/>
                </a:lnTo>
                <a:lnTo>
                  <a:pt x="459365" y="51540"/>
                </a:lnTo>
                <a:lnTo>
                  <a:pt x="485485" y="51540"/>
                </a:lnTo>
                <a:lnTo>
                  <a:pt x="494817" y="80185"/>
                </a:lnTo>
                <a:lnTo>
                  <a:pt x="494856" y="80953"/>
                </a:lnTo>
                <a:close/>
              </a:path>
              <a:path w="495300" h="177164">
                <a:moveTo>
                  <a:pt x="484438" y="126685"/>
                </a:moveTo>
                <a:lnTo>
                  <a:pt x="452343" y="126685"/>
                </a:lnTo>
                <a:lnTo>
                  <a:pt x="460975" y="125406"/>
                </a:lnTo>
                <a:lnTo>
                  <a:pt x="468063" y="121752"/>
                </a:lnTo>
                <a:lnTo>
                  <a:pt x="473607" y="115725"/>
                </a:lnTo>
                <a:lnTo>
                  <a:pt x="477606" y="107323"/>
                </a:lnTo>
                <a:lnTo>
                  <a:pt x="493096" y="107323"/>
                </a:lnTo>
                <a:lnTo>
                  <a:pt x="491056" y="114808"/>
                </a:lnTo>
                <a:lnTo>
                  <a:pt x="488116" y="121307"/>
                </a:lnTo>
                <a:lnTo>
                  <a:pt x="487833" y="121752"/>
                </a:lnTo>
                <a:lnTo>
                  <a:pt x="484438" y="12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91059" y="2006869"/>
            <a:ext cx="318135" cy="139065"/>
          </a:xfrm>
          <a:custGeom>
            <a:avLst/>
            <a:gdLst/>
            <a:ahLst/>
            <a:cxnLst/>
            <a:rect l="l" t="t" r="r" b="b"/>
            <a:pathLst>
              <a:path w="318135" h="139064">
                <a:moveTo>
                  <a:pt x="34299" y="134430"/>
                </a:moveTo>
                <a:lnTo>
                  <a:pt x="16965" y="134430"/>
                </a:lnTo>
                <a:lnTo>
                  <a:pt x="19471" y="124040"/>
                </a:lnTo>
                <a:lnTo>
                  <a:pt x="31803" y="86520"/>
                </a:lnTo>
                <a:lnTo>
                  <a:pt x="50399" y="50417"/>
                </a:lnTo>
                <a:lnTo>
                  <a:pt x="70626" y="19731"/>
                </a:lnTo>
                <a:lnTo>
                  <a:pt x="0" y="19731"/>
                </a:lnTo>
                <a:lnTo>
                  <a:pt x="0" y="3688"/>
                </a:lnTo>
                <a:lnTo>
                  <a:pt x="87407" y="3688"/>
                </a:lnTo>
                <a:lnTo>
                  <a:pt x="87407" y="17333"/>
                </a:lnTo>
                <a:lnTo>
                  <a:pt x="77000" y="31855"/>
                </a:lnTo>
                <a:lnTo>
                  <a:pt x="67722" y="46285"/>
                </a:lnTo>
                <a:lnTo>
                  <a:pt x="46573" y="89240"/>
                </a:lnTo>
                <a:lnTo>
                  <a:pt x="37445" y="119021"/>
                </a:lnTo>
                <a:lnTo>
                  <a:pt x="34299" y="134430"/>
                </a:lnTo>
                <a:close/>
              </a:path>
              <a:path w="318135" h="139064">
                <a:moveTo>
                  <a:pt x="143650" y="138671"/>
                </a:moveTo>
                <a:lnTo>
                  <a:pt x="133136" y="137530"/>
                </a:lnTo>
                <a:lnTo>
                  <a:pt x="133588" y="137530"/>
                </a:lnTo>
                <a:lnTo>
                  <a:pt x="125037" y="134292"/>
                </a:lnTo>
                <a:lnTo>
                  <a:pt x="103697" y="100730"/>
                </a:lnTo>
                <a:lnTo>
                  <a:pt x="103588" y="100361"/>
                </a:lnTo>
                <a:lnTo>
                  <a:pt x="101652" y="87465"/>
                </a:lnTo>
                <a:lnTo>
                  <a:pt x="101548" y="86773"/>
                </a:lnTo>
                <a:lnTo>
                  <a:pt x="100917" y="72286"/>
                </a:lnTo>
                <a:lnTo>
                  <a:pt x="100886" y="70811"/>
                </a:lnTo>
                <a:lnTo>
                  <a:pt x="101644" y="54721"/>
                </a:lnTo>
                <a:lnTo>
                  <a:pt x="101664" y="54306"/>
                </a:lnTo>
                <a:lnTo>
                  <a:pt x="104019" y="40015"/>
                </a:lnTo>
                <a:lnTo>
                  <a:pt x="104049" y="39831"/>
                </a:lnTo>
                <a:lnTo>
                  <a:pt x="131956" y="4917"/>
                </a:lnTo>
                <a:lnTo>
                  <a:pt x="137503" y="3688"/>
                </a:lnTo>
                <a:lnTo>
                  <a:pt x="149920" y="3688"/>
                </a:lnTo>
                <a:lnTo>
                  <a:pt x="155636" y="4917"/>
                </a:lnTo>
                <a:lnTo>
                  <a:pt x="165963" y="9834"/>
                </a:lnTo>
                <a:lnTo>
                  <a:pt x="170266" y="13400"/>
                </a:lnTo>
                <a:lnTo>
                  <a:pt x="173708" y="18071"/>
                </a:lnTo>
                <a:lnTo>
                  <a:pt x="143650" y="18071"/>
                </a:lnTo>
                <a:lnTo>
                  <a:pt x="132194" y="21333"/>
                </a:lnTo>
                <a:lnTo>
                  <a:pt x="117504" y="70811"/>
                </a:lnTo>
                <a:lnTo>
                  <a:pt x="117528" y="72286"/>
                </a:lnTo>
                <a:lnTo>
                  <a:pt x="119078" y="94852"/>
                </a:lnTo>
                <a:lnTo>
                  <a:pt x="123919" y="111656"/>
                </a:lnTo>
                <a:lnTo>
                  <a:pt x="131987" y="121775"/>
                </a:lnTo>
                <a:lnTo>
                  <a:pt x="143281" y="125210"/>
                </a:lnTo>
                <a:lnTo>
                  <a:pt x="172432" y="125210"/>
                </a:lnTo>
                <a:lnTo>
                  <a:pt x="169357" y="128956"/>
                </a:lnTo>
                <a:lnTo>
                  <a:pt x="162021" y="134292"/>
                </a:lnTo>
                <a:lnTo>
                  <a:pt x="153452" y="137530"/>
                </a:lnTo>
                <a:lnTo>
                  <a:pt x="143650" y="138671"/>
                </a:lnTo>
                <a:close/>
              </a:path>
              <a:path w="318135" h="139064">
                <a:moveTo>
                  <a:pt x="172432" y="125210"/>
                </a:moveTo>
                <a:lnTo>
                  <a:pt x="152256" y="125210"/>
                </a:lnTo>
                <a:lnTo>
                  <a:pt x="158925" y="120753"/>
                </a:lnTo>
                <a:lnTo>
                  <a:pt x="163171" y="112083"/>
                </a:lnTo>
                <a:lnTo>
                  <a:pt x="169789" y="72286"/>
                </a:lnTo>
                <a:lnTo>
                  <a:pt x="169836" y="70811"/>
                </a:lnTo>
                <a:lnTo>
                  <a:pt x="163213" y="31164"/>
                </a:lnTo>
                <a:lnTo>
                  <a:pt x="143650" y="18071"/>
                </a:lnTo>
                <a:lnTo>
                  <a:pt x="173708" y="18071"/>
                </a:lnTo>
                <a:lnTo>
                  <a:pt x="185595" y="54306"/>
                </a:lnTo>
                <a:lnTo>
                  <a:pt x="186432" y="72286"/>
                </a:lnTo>
                <a:lnTo>
                  <a:pt x="185777" y="86773"/>
                </a:lnTo>
                <a:lnTo>
                  <a:pt x="185746" y="87465"/>
                </a:lnTo>
                <a:lnTo>
                  <a:pt x="183746" y="100361"/>
                </a:lnTo>
                <a:lnTo>
                  <a:pt x="183689" y="100730"/>
                </a:lnTo>
                <a:lnTo>
                  <a:pt x="180389" y="111656"/>
                </a:lnTo>
                <a:lnTo>
                  <a:pt x="180333" y="111841"/>
                </a:lnTo>
                <a:lnTo>
                  <a:pt x="180260" y="112083"/>
                </a:lnTo>
                <a:lnTo>
                  <a:pt x="175460" y="121522"/>
                </a:lnTo>
                <a:lnTo>
                  <a:pt x="172432" y="125210"/>
                </a:lnTo>
                <a:close/>
              </a:path>
              <a:path w="318135" h="139064">
                <a:moveTo>
                  <a:pt x="227923" y="134430"/>
                </a:moveTo>
                <a:lnTo>
                  <a:pt x="210773" y="134430"/>
                </a:lnTo>
                <a:lnTo>
                  <a:pt x="210773" y="0"/>
                </a:lnTo>
                <a:lnTo>
                  <a:pt x="227923" y="0"/>
                </a:lnTo>
                <a:lnTo>
                  <a:pt x="227923" y="68045"/>
                </a:lnTo>
                <a:lnTo>
                  <a:pt x="247285" y="68045"/>
                </a:lnTo>
                <a:lnTo>
                  <a:pt x="227923" y="87407"/>
                </a:lnTo>
                <a:lnTo>
                  <a:pt x="227923" y="134430"/>
                </a:lnTo>
                <a:close/>
              </a:path>
              <a:path w="318135" h="139064">
                <a:moveTo>
                  <a:pt x="247285" y="68045"/>
                </a:moveTo>
                <a:lnTo>
                  <a:pt x="227923" y="68045"/>
                </a:lnTo>
                <a:lnTo>
                  <a:pt x="294862" y="0"/>
                </a:lnTo>
                <a:lnTo>
                  <a:pt x="316990" y="0"/>
                </a:lnTo>
                <a:lnTo>
                  <a:pt x="262222" y="54767"/>
                </a:lnTo>
                <a:lnTo>
                  <a:pt x="269649" y="65463"/>
                </a:lnTo>
                <a:lnTo>
                  <a:pt x="249867" y="65463"/>
                </a:lnTo>
                <a:lnTo>
                  <a:pt x="247285" y="68045"/>
                </a:lnTo>
                <a:close/>
              </a:path>
              <a:path w="318135" h="139064">
                <a:moveTo>
                  <a:pt x="317543" y="134430"/>
                </a:moveTo>
                <a:lnTo>
                  <a:pt x="297259" y="134430"/>
                </a:lnTo>
                <a:lnTo>
                  <a:pt x="249867" y="65463"/>
                </a:lnTo>
                <a:lnTo>
                  <a:pt x="269649" y="65463"/>
                </a:lnTo>
                <a:lnTo>
                  <a:pt x="31754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57782" y="2006869"/>
            <a:ext cx="212802" cy="13867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22944" y="2239033"/>
            <a:ext cx="90726" cy="13074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279475" y="2235346"/>
            <a:ext cx="281940" cy="139065"/>
          </a:xfrm>
          <a:custGeom>
            <a:avLst/>
            <a:gdLst/>
            <a:ahLst/>
            <a:cxnLst/>
            <a:rect l="l" t="t" r="r" b="b"/>
            <a:pathLst>
              <a:path w="281939" h="139064">
                <a:moveTo>
                  <a:pt x="68967" y="134430"/>
                </a:moveTo>
                <a:lnTo>
                  <a:pt x="51817" y="134430"/>
                </a:lnTo>
                <a:lnTo>
                  <a:pt x="51817" y="81690"/>
                </a:lnTo>
                <a:lnTo>
                  <a:pt x="0" y="0"/>
                </a:lnTo>
                <a:lnTo>
                  <a:pt x="21206" y="0"/>
                </a:lnTo>
                <a:lnTo>
                  <a:pt x="60668" y="65463"/>
                </a:lnTo>
                <a:lnTo>
                  <a:pt x="79003" y="65463"/>
                </a:lnTo>
                <a:lnTo>
                  <a:pt x="68967" y="81690"/>
                </a:lnTo>
                <a:lnTo>
                  <a:pt x="68967" y="134430"/>
                </a:lnTo>
                <a:close/>
              </a:path>
              <a:path w="281939" h="139064">
                <a:moveTo>
                  <a:pt x="79003" y="65463"/>
                </a:moveTo>
                <a:lnTo>
                  <a:pt x="60668" y="65463"/>
                </a:lnTo>
                <a:lnTo>
                  <a:pt x="99024" y="0"/>
                </a:lnTo>
                <a:lnTo>
                  <a:pt x="119493" y="0"/>
                </a:lnTo>
                <a:lnTo>
                  <a:pt x="79003" y="65463"/>
                </a:lnTo>
                <a:close/>
              </a:path>
              <a:path w="281939" h="139064">
                <a:moveTo>
                  <a:pt x="146601" y="138671"/>
                </a:moveTo>
                <a:lnTo>
                  <a:pt x="109420" y="117505"/>
                </a:lnTo>
                <a:lnTo>
                  <a:pt x="102713" y="87407"/>
                </a:lnTo>
                <a:lnTo>
                  <a:pt x="103531" y="75968"/>
                </a:lnTo>
                <a:lnTo>
                  <a:pt x="128667" y="38793"/>
                </a:lnTo>
                <a:lnTo>
                  <a:pt x="146969" y="35036"/>
                </a:lnTo>
                <a:lnTo>
                  <a:pt x="155635" y="35036"/>
                </a:lnTo>
                <a:lnTo>
                  <a:pt x="164058" y="37434"/>
                </a:lnTo>
                <a:lnTo>
                  <a:pt x="177826" y="46285"/>
                </a:lnTo>
                <a:lnTo>
                  <a:pt x="180297" y="49328"/>
                </a:lnTo>
                <a:lnTo>
                  <a:pt x="138991" y="49328"/>
                </a:lnTo>
                <a:lnTo>
                  <a:pt x="132525" y="52032"/>
                </a:lnTo>
                <a:lnTo>
                  <a:pt x="122690" y="62482"/>
                </a:lnTo>
                <a:lnTo>
                  <a:pt x="119911" y="69520"/>
                </a:lnTo>
                <a:lnTo>
                  <a:pt x="119187" y="77972"/>
                </a:lnTo>
                <a:lnTo>
                  <a:pt x="119124" y="78740"/>
                </a:lnTo>
                <a:lnTo>
                  <a:pt x="189667" y="78740"/>
                </a:lnTo>
                <a:lnTo>
                  <a:pt x="189817" y="81690"/>
                </a:lnTo>
                <a:lnTo>
                  <a:pt x="189936" y="91279"/>
                </a:lnTo>
                <a:lnTo>
                  <a:pt x="118756" y="91279"/>
                </a:lnTo>
                <a:lnTo>
                  <a:pt x="118879" y="95951"/>
                </a:lnTo>
                <a:lnTo>
                  <a:pt x="123919" y="111933"/>
                </a:lnTo>
                <a:lnTo>
                  <a:pt x="126501" y="115990"/>
                </a:lnTo>
                <a:lnTo>
                  <a:pt x="129789" y="119094"/>
                </a:lnTo>
                <a:lnTo>
                  <a:pt x="137780" y="123397"/>
                </a:lnTo>
                <a:lnTo>
                  <a:pt x="142236" y="124472"/>
                </a:lnTo>
                <a:lnTo>
                  <a:pt x="179249" y="124472"/>
                </a:lnTo>
                <a:lnTo>
                  <a:pt x="178952" y="124904"/>
                </a:lnTo>
                <a:lnTo>
                  <a:pt x="174077" y="129728"/>
                </a:lnTo>
                <a:lnTo>
                  <a:pt x="168349" y="133571"/>
                </a:lnTo>
                <a:lnTo>
                  <a:pt x="161860" y="136343"/>
                </a:lnTo>
                <a:lnTo>
                  <a:pt x="154611" y="138043"/>
                </a:lnTo>
                <a:lnTo>
                  <a:pt x="146601" y="138671"/>
                </a:lnTo>
                <a:close/>
              </a:path>
              <a:path w="281939" h="139064">
                <a:moveTo>
                  <a:pt x="189667" y="78740"/>
                </a:moveTo>
                <a:lnTo>
                  <a:pt x="173339" y="78740"/>
                </a:lnTo>
                <a:lnTo>
                  <a:pt x="173401" y="69520"/>
                </a:lnTo>
                <a:lnTo>
                  <a:pt x="170850" y="62820"/>
                </a:lnTo>
                <a:lnTo>
                  <a:pt x="160892" y="52247"/>
                </a:lnTo>
                <a:lnTo>
                  <a:pt x="154177" y="49328"/>
                </a:lnTo>
                <a:lnTo>
                  <a:pt x="180297" y="49328"/>
                </a:lnTo>
                <a:lnTo>
                  <a:pt x="189628" y="77972"/>
                </a:lnTo>
                <a:lnTo>
                  <a:pt x="189667" y="78740"/>
                </a:lnTo>
                <a:close/>
              </a:path>
              <a:path w="281939" h="139064">
                <a:moveTo>
                  <a:pt x="179249" y="124472"/>
                </a:moveTo>
                <a:lnTo>
                  <a:pt x="147154" y="124472"/>
                </a:lnTo>
                <a:lnTo>
                  <a:pt x="155786" y="123193"/>
                </a:lnTo>
                <a:lnTo>
                  <a:pt x="162874" y="119539"/>
                </a:lnTo>
                <a:lnTo>
                  <a:pt x="168418" y="113512"/>
                </a:lnTo>
                <a:lnTo>
                  <a:pt x="172417" y="105110"/>
                </a:lnTo>
                <a:lnTo>
                  <a:pt x="187907" y="105110"/>
                </a:lnTo>
                <a:lnTo>
                  <a:pt x="185867" y="112595"/>
                </a:lnTo>
                <a:lnTo>
                  <a:pt x="182927" y="119094"/>
                </a:lnTo>
                <a:lnTo>
                  <a:pt x="182644" y="119539"/>
                </a:lnTo>
                <a:lnTo>
                  <a:pt x="179249" y="124472"/>
                </a:lnTo>
                <a:close/>
              </a:path>
              <a:path w="281939" h="139064">
                <a:moveTo>
                  <a:pt x="277978" y="124349"/>
                </a:moveTo>
                <a:lnTo>
                  <a:pt x="249744" y="124349"/>
                </a:lnTo>
                <a:lnTo>
                  <a:pt x="255184" y="122935"/>
                </a:lnTo>
                <a:lnTo>
                  <a:pt x="263175" y="117526"/>
                </a:lnTo>
                <a:lnTo>
                  <a:pt x="265234" y="113900"/>
                </a:lnTo>
                <a:lnTo>
                  <a:pt x="265254" y="105663"/>
                </a:lnTo>
                <a:lnTo>
                  <a:pt x="264189" y="103112"/>
                </a:lnTo>
                <a:lnTo>
                  <a:pt x="259517" y="98809"/>
                </a:lnTo>
                <a:lnTo>
                  <a:pt x="255706" y="97119"/>
                </a:lnTo>
                <a:lnTo>
                  <a:pt x="250420" y="95890"/>
                </a:lnTo>
                <a:lnTo>
                  <a:pt x="236037" y="92386"/>
                </a:lnTo>
                <a:lnTo>
                  <a:pt x="205303" y="71917"/>
                </a:lnTo>
                <a:lnTo>
                  <a:pt x="205422" y="64725"/>
                </a:lnTo>
                <a:lnTo>
                  <a:pt x="205548" y="55444"/>
                </a:lnTo>
                <a:lnTo>
                  <a:pt x="234806" y="35515"/>
                </a:lnTo>
                <a:lnTo>
                  <a:pt x="235683" y="35515"/>
                </a:lnTo>
                <a:lnTo>
                  <a:pt x="242491" y="35036"/>
                </a:lnTo>
                <a:lnTo>
                  <a:pt x="274936" y="49235"/>
                </a:lnTo>
                <a:lnTo>
                  <a:pt x="235545" y="49235"/>
                </a:lnTo>
                <a:lnTo>
                  <a:pt x="230566" y="50557"/>
                </a:lnTo>
                <a:lnTo>
                  <a:pt x="223436" y="55843"/>
                </a:lnTo>
                <a:lnTo>
                  <a:pt x="221592" y="59378"/>
                </a:lnTo>
                <a:lnTo>
                  <a:pt x="221469" y="67123"/>
                </a:lnTo>
                <a:lnTo>
                  <a:pt x="222882" y="69889"/>
                </a:lnTo>
                <a:lnTo>
                  <a:pt x="228538" y="74314"/>
                </a:lnTo>
                <a:lnTo>
                  <a:pt x="233086" y="76158"/>
                </a:lnTo>
                <a:lnTo>
                  <a:pt x="263697" y="83350"/>
                </a:lnTo>
                <a:lnTo>
                  <a:pt x="270674" y="86608"/>
                </a:lnTo>
                <a:lnTo>
                  <a:pt x="279402" y="95213"/>
                </a:lnTo>
                <a:lnTo>
                  <a:pt x="281523" y="100930"/>
                </a:lnTo>
                <a:lnTo>
                  <a:pt x="281400" y="108060"/>
                </a:lnTo>
                <a:lnTo>
                  <a:pt x="281277" y="117526"/>
                </a:lnTo>
                <a:lnTo>
                  <a:pt x="277978" y="124349"/>
                </a:lnTo>
                <a:close/>
              </a:path>
              <a:path w="281939" h="139064">
                <a:moveTo>
                  <a:pt x="277528" y="64725"/>
                </a:moveTo>
                <a:lnTo>
                  <a:pt x="261300" y="64725"/>
                </a:lnTo>
                <a:lnTo>
                  <a:pt x="260872" y="55843"/>
                </a:lnTo>
                <a:lnTo>
                  <a:pt x="260808" y="54522"/>
                </a:lnTo>
                <a:lnTo>
                  <a:pt x="254200" y="49235"/>
                </a:lnTo>
                <a:lnTo>
                  <a:pt x="274936" y="49235"/>
                </a:lnTo>
                <a:lnTo>
                  <a:pt x="277405" y="55136"/>
                </a:lnTo>
                <a:lnTo>
                  <a:pt x="277528" y="64725"/>
                </a:lnTo>
                <a:close/>
              </a:path>
              <a:path w="281939" h="139064">
                <a:moveTo>
                  <a:pt x="241569" y="138671"/>
                </a:moveTo>
                <a:lnTo>
                  <a:pt x="206871" y="121706"/>
                </a:lnTo>
                <a:lnTo>
                  <a:pt x="203075" y="105909"/>
                </a:lnTo>
                <a:lnTo>
                  <a:pt x="203028" y="105663"/>
                </a:lnTo>
                <a:lnTo>
                  <a:pt x="219256" y="105663"/>
                </a:lnTo>
                <a:lnTo>
                  <a:pt x="219748" y="108982"/>
                </a:lnTo>
                <a:lnTo>
                  <a:pt x="220301" y="111533"/>
                </a:lnTo>
                <a:lnTo>
                  <a:pt x="237846" y="124349"/>
                </a:lnTo>
                <a:lnTo>
                  <a:pt x="277978" y="124349"/>
                </a:lnTo>
                <a:lnTo>
                  <a:pt x="277681" y="124964"/>
                </a:lnTo>
                <a:lnTo>
                  <a:pt x="270612" y="130373"/>
                </a:lnTo>
                <a:lnTo>
                  <a:pt x="264821" y="133934"/>
                </a:lnTo>
                <a:lnTo>
                  <a:pt x="258050" y="136505"/>
                </a:lnTo>
                <a:lnTo>
                  <a:pt x="250299" y="138084"/>
                </a:lnTo>
                <a:lnTo>
                  <a:pt x="241569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12929" y="2235346"/>
            <a:ext cx="601345" cy="139065"/>
          </a:xfrm>
          <a:custGeom>
            <a:avLst/>
            <a:gdLst/>
            <a:ahLst/>
            <a:cxnLst/>
            <a:rect l="l" t="t" r="r" b="b"/>
            <a:pathLst>
              <a:path w="601345" h="139064">
                <a:moveTo>
                  <a:pt x="16227" y="134430"/>
                </a:moveTo>
                <a:lnTo>
                  <a:pt x="0" y="134430"/>
                </a:lnTo>
                <a:lnTo>
                  <a:pt x="0" y="0"/>
                </a:lnTo>
                <a:lnTo>
                  <a:pt x="23788" y="0"/>
                </a:lnTo>
                <a:lnTo>
                  <a:pt x="31189" y="21759"/>
                </a:lnTo>
                <a:lnTo>
                  <a:pt x="16227" y="21759"/>
                </a:lnTo>
                <a:lnTo>
                  <a:pt x="16227" y="134430"/>
                </a:lnTo>
                <a:close/>
              </a:path>
              <a:path w="601345" h="139064">
                <a:moveTo>
                  <a:pt x="78286" y="117096"/>
                </a:moveTo>
                <a:lnTo>
                  <a:pt x="63619" y="117096"/>
                </a:lnTo>
                <a:lnTo>
                  <a:pt x="102713" y="0"/>
                </a:lnTo>
                <a:lnTo>
                  <a:pt x="126501" y="0"/>
                </a:lnTo>
                <a:lnTo>
                  <a:pt x="126501" y="21759"/>
                </a:lnTo>
                <a:lnTo>
                  <a:pt x="110273" y="21759"/>
                </a:lnTo>
                <a:lnTo>
                  <a:pt x="78286" y="117096"/>
                </a:lnTo>
                <a:close/>
              </a:path>
              <a:path w="601345" h="139064">
                <a:moveTo>
                  <a:pt x="72470" y="134430"/>
                </a:moveTo>
                <a:lnTo>
                  <a:pt x="54399" y="134430"/>
                </a:lnTo>
                <a:lnTo>
                  <a:pt x="16227" y="21759"/>
                </a:lnTo>
                <a:lnTo>
                  <a:pt x="31189" y="21759"/>
                </a:lnTo>
                <a:lnTo>
                  <a:pt x="63619" y="117096"/>
                </a:lnTo>
                <a:lnTo>
                  <a:pt x="78286" y="117096"/>
                </a:lnTo>
                <a:lnTo>
                  <a:pt x="72470" y="134430"/>
                </a:lnTo>
                <a:close/>
              </a:path>
              <a:path w="601345" h="139064">
                <a:moveTo>
                  <a:pt x="126501" y="134430"/>
                </a:moveTo>
                <a:lnTo>
                  <a:pt x="110273" y="134430"/>
                </a:lnTo>
                <a:lnTo>
                  <a:pt x="110273" y="21759"/>
                </a:lnTo>
                <a:lnTo>
                  <a:pt x="126501" y="21759"/>
                </a:lnTo>
                <a:lnTo>
                  <a:pt x="126501" y="134430"/>
                </a:lnTo>
                <a:close/>
              </a:path>
              <a:path w="601345" h="139064">
                <a:moveTo>
                  <a:pt x="168545" y="66385"/>
                </a:moveTo>
                <a:lnTo>
                  <a:pt x="153055" y="66385"/>
                </a:lnTo>
                <a:lnTo>
                  <a:pt x="153178" y="61713"/>
                </a:lnTo>
                <a:lnTo>
                  <a:pt x="184772" y="35036"/>
                </a:lnTo>
                <a:lnTo>
                  <a:pt x="191780" y="35036"/>
                </a:lnTo>
                <a:lnTo>
                  <a:pt x="207535" y="36823"/>
                </a:lnTo>
                <a:lnTo>
                  <a:pt x="218841" y="41813"/>
                </a:lnTo>
                <a:lnTo>
                  <a:pt x="225052" y="49235"/>
                </a:lnTo>
                <a:lnTo>
                  <a:pt x="184096" y="49235"/>
                </a:lnTo>
                <a:lnTo>
                  <a:pt x="178687" y="50618"/>
                </a:lnTo>
                <a:lnTo>
                  <a:pt x="171311" y="56151"/>
                </a:lnTo>
                <a:lnTo>
                  <a:pt x="169159" y="60484"/>
                </a:lnTo>
                <a:lnTo>
                  <a:pt x="168545" y="66385"/>
                </a:lnTo>
                <a:close/>
              </a:path>
              <a:path w="601345" h="139064">
                <a:moveTo>
                  <a:pt x="187163" y="138548"/>
                </a:moveTo>
                <a:lnTo>
                  <a:pt x="170696" y="138548"/>
                </a:lnTo>
                <a:lnTo>
                  <a:pt x="162982" y="135967"/>
                </a:lnTo>
                <a:lnTo>
                  <a:pt x="151795" y="125886"/>
                </a:lnTo>
                <a:lnTo>
                  <a:pt x="148936" y="118940"/>
                </a:lnTo>
                <a:lnTo>
                  <a:pt x="148814" y="110089"/>
                </a:lnTo>
                <a:lnTo>
                  <a:pt x="149874" y="101422"/>
                </a:lnTo>
                <a:lnTo>
                  <a:pt x="184158" y="79969"/>
                </a:lnTo>
                <a:lnTo>
                  <a:pt x="202782" y="77634"/>
                </a:lnTo>
                <a:lnTo>
                  <a:pt x="206993" y="76466"/>
                </a:lnTo>
                <a:lnTo>
                  <a:pt x="211788" y="73269"/>
                </a:lnTo>
                <a:lnTo>
                  <a:pt x="212925" y="70872"/>
                </a:lnTo>
                <a:lnTo>
                  <a:pt x="212802" y="58947"/>
                </a:lnTo>
                <a:lnTo>
                  <a:pt x="210958" y="55382"/>
                </a:lnTo>
                <a:lnTo>
                  <a:pt x="203582" y="50465"/>
                </a:lnTo>
                <a:lnTo>
                  <a:pt x="198234" y="49235"/>
                </a:lnTo>
                <a:lnTo>
                  <a:pt x="225052" y="49235"/>
                </a:lnTo>
                <a:lnTo>
                  <a:pt x="225698" y="50008"/>
                </a:lnTo>
                <a:lnTo>
                  <a:pt x="228107" y="61406"/>
                </a:lnTo>
                <a:lnTo>
                  <a:pt x="228158" y="86669"/>
                </a:lnTo>
                <a:lnTo>
                  <a:pt x="212802" y="86669"/>
                </a:lnTo>
                <a:lnTo>
                  <a:pt x="211204" y="87407"/>
                </a:lnTo>
                <a:lnTo>
                  <a:pt x="179978" y="93124"/>
                </a:lnTo>
                <a:lnTo>
                  <a:pt x="174077" y="95090"/>
                </a:lnTo>
                <a:lnTo>
                  <a:pt x="166701" y="100746"/>
                </a:lnTo>
                <a:lnTo>
                  <a:pt x="164857" y="104680"/>
                </a:lnTo>
                <a:lnTo>
                  <a:pt x="164857" y="114637"/>
                </a:lnTo>
                <a:lnTo>
                  <a:pt x="166516" y="118448"/>
                </a:lnTo>
                <a:lnTo>
                  <a:pt x="173155" y="123858"/>
                </a:lnTo>
                <a:lnTo>
                  <a:pt x="177826" y="125210"/>
                </a:lnTo>
                <a:lnTo>
                  <a:pt x="212544" y="125210"/>
                </a:lnTo>
                <a:lnTo>
                  <a:pt x="207946" y="129390"/>
                </a:lnTo>
                <a:lnTo>
                  <a:pt x="202629" y="132986"/>
                </a:lnTo>
                <a:lnTo>
                  <a:pt x="192179" y="137534"/>
                </a:lnTo>
                <a:lnTo>
                  <a:pt x="187163" y="138548"/>
                </a:lnTo>
                <a:close/>
              </a:path>
              <a:path w="601345" h="139064">
                <a:moveTo>
                  <a:pt x="212544" y="125210"/>
                </a:moveTo>
                <a:lnTo>
                  <a:pt x="192825" y="125210"/>
                </a:lnTo>
                <a:lnTo>
                  <a:pt x="200447" y="122321"/>
                </a:lnTo>
                <a:lnTo>
                  <a:pt x="206716" y="116543"/>
                </a:lnTo>
                <a:lnTo>
                  <a:pt x="208929" y="114453"/>
                </a:lnTo>
                <a:lnTo>
                  <a:pt x="210497" y="112455"/>
                </a:lnTo>
                <a:lnTo>
                  <a:pt x="212341" y="108644"/>
                </a:lnTo>
                <a:lnTo>
                  <a:pt x="212802" y="106462"/>
                </a:lnTo>
                <a:lnTo>
                  <a:pt x="212802" y="86669"/>
                </a:lnTo>
                <a:lnTo>
                  <a:pt x="228158" y="86669"/>
                </a:lnTo>
                <a:lnTo>
                  <a:pt x="228230" y="123120"/>
                </a:lnTo>
                <a:lnTo>
                  <a:pt x="229714" y="124472"/>
                </a:lnTo>
                <a:lnTo>
                  <a:pt x="213355" y="124472"/>
                </a:lnTo>
                <a:lnTo>
                  <a:pt x="212544" y="125210"/>
                </a:lnTo>
                <a:close/>
              </a:path>
              <a:path w="601345" h="139064">
                <a:moveTo>
                  <a:pt x="232195" y="138548"/>
                </a:moveTo>
                <a:lnTo>
                  <a:pt x="219227" y="138548"/>
                </a:lnTo>
                <a:lnTo>
                  <a:pt x="214215" y="134061"/>
                </a:lnTo>
                <a:lnTo>
                  <a:pt x="213482" y="125886"/>
                </a:lnTo>
                <a:lnTo>
                  <a:pt x="213355" y="124472"/>
                </a:lnTo>
                <a:lnTo>
                  <a:pt x="229714" y="124472"/>
                </a:lnTo>
                <a:lnTo>
                  <a:pt x="230996" y="125640"/>
                </a:lnTo>
                <a:lnTo>
                  <a:pt x="239725" y="125640"/>
                </a:lnTo>
                <a:lnTo>
                  <a:pt x="239725" y="137012"/>
                </a:lnTo>
                <a:lnTo>
                  <a:pt x="237635" y="137534"/>
                </a:lnTo>
                <a:lnTo>
                  <a:pt x="235268" y="138057"/>
                </a:lnTo>
                <a:lnTo>
                  <a:pt x="232195" y="138548"/>
                </a:lnTo>
                <a:close/>
              </a:path>
              <a:path w="601345" h="139064">
                <a:moveTo>
                  <a:pt x="239725" y="125640"/>
                </a:moveTo>
                <a:lnTo>
                  <a:pt x="238249" y="125640"/>
                </a:lnTo>
                <a:lnTo>
                  <a:pt x="239725" y="125394"/>
                </a:lnTo>
                <a:lnTo>
                  <a:pt x="239725" y="125640"/>
                </a:lnTo>
                <a:close/>
              </a:path>
              <a:path w="601345" h="139064">
                <a:moveTo>
                  <a:pt x="282533" y="55321"/>
                </a:moveTo>
                <a:lnTo>
                  <a:pt x="269414" y="55321"/>
                </a:lnTo>
                <a:lnTo>
                  <a:pt x="273717" y="48190"/>
                </a:lnTo>
                <a:lnTo>
                  <a:pt x="277958" y="43027"/>
                </a:lnTo>
                <a:lnTo>
                  <a:pt x="286317" y="36634"/>
                </a:lnTo>
                <a:lnTo>
                  <a:pt x="290866" y="35036"/>
                </a:lnTo>
                <a:lnTo>
                  <a:pt x="298365" y="35036"/>
                </a:lnTo>
                <a:lnTo>
                  <a:pt x="300455" y="35344"/>
                </a:lnTo>
                <a:lnTo>
                  <a:pt x="301684" y="35589"/>
                </a:lnTo>
                <a:lnTo>
                  <a:pt x="301684" y="51264"/>
                </a:lnTo>
                <a:lnTo>
                  <a:pt x="296521" y="51264"/>
                </a:lnTo>
                <a:lnTo>
                  <a:pt x="292434" y="51633"/>
                </a:lnTo>
                <a:lnTo>
                  <a:pt x="286410" y="53108"/>
                </a:lnTo>
                <a:lnTo>
                  <a:pt x="283797" y="54337"/>
                </a:lnTo>
                <a:lnTo>
                  <a:pt x="282533" y="55321"/>
                </a:lnTo>
                <a:close/>
              </a:path>
              <a:path w="601345" h="139064">
                <a:moveTo>
                  <a:pt x="270705" y="134430"/>
                </a:moveTo>
                <a:lnTo>
                  <a:pt x="255215" y="134430"/>
                </a:lnTo>
                <a:lnTo>
                  <a:pt x="255215" y="37802"/>
                </a:lnTo>
                <a:lnTo>
                  <a:pt x="269414" y="37802"/>
                </a:lnTo>
                <a:lnTo>
                  <a:pt x="269414" y="55321"/>
                </a:lnTo>
                <a:lnTo>
                  <a:pt x="282533" y="55321"/>
                </a:lnTo>
                <a:lnTo>
                  <a:pt x="270705" y="84272"/>
                </a:lnTo>
                <a:lnTo>
                  <a:pt x="270705" y="134430"/>
                </a:lnTo>
                <a:close/>
              </a:path>
              <a:path w="601345" h="139064">
                <a:moveTo>
                  <a:pt x="343386" y="55321"/>
                </a:moveTo>
                <a:lnTo>
                  <a:pt x="330267" y="55321"/>
                </a:lnTo>
                <a:lnTo>
                  <a:pt x="334570" y="48190"/>
                </a:lnTo>
                <a:lnTo>
                  <a:pt x="338811" y="43027"/>
                </a:lnTo>
                <a:lnTo>
                  <a:pt x="347171" y="36634"/>
                </a:lnTo>
                <a:lnTo>
                  <a:pt x="351719" y="35036"/>
                </a:lnTo>
                <a:lnTo>
                  <a:pt x="359219" y="35036"/>
                </a:lnTo>
                <a:lnTo>
                  <a:pt x="361308" y="35344"/>
                </a:lnTo>
                <a:lnTo>
                  <a:pt x="362538" y="35589"/>
                </a:lnTo>
                <a:lnTo>
                  <a:pt x="362538" y="51264"/>
                </a:lnTo>
                <a:lnTo>
                  <a:pt x="357374" y="51264"/>
                </a:lnTo>
                <a:lnTo>
                  <a:pt x="353287" y="51633"/>
                </a:lnTo>
                <a:lnTo>
                  <a:pt x="347263" y="53108"/>
                </a:lnTo>
                <a:lnTo>
                  <a:pt x="344651" y="54337"/>
                </a:lnTo>
                <a:lnTo>
                  <a:pt x="343386" y="55321"/>
                </a:lnTo>
                <a:close/>
              </a:path>
              <a:path w="601345" h="139064">
                <a:moveTo>
                  <a:pt x="331558" y="134430"/>
                </a:moveTo>
                <a:lnTo>
                  <a:pt x="316068" y="134430"/>
                </a:lnTo>
                <a:lnTo>
                  <a:pt x="316068" y="37802"/>
                </a:lnTo>
                <a:lnTo>
                  <a:pt x="330267" y="37802"/>
                </a:lnTo>
                <a:lnTo>
                  <a:pt x="330267" y="55321"/>
                </a:lnTo>
                <a:lnTo>
                  <a:pt x="343386" y="55321"/>
                </a:lnTo>
                <a:lnTo>
                  <a:pt x="331558" y="84272"/>
                </a:lnTo>
                <a:lnTo>
                  <a:pt x="331558" y="134430"/>
                </a:lnTo>
                <a:close/>
              </a:path>
              <a:path w="601345" h="139064">
                <a:moveTo>
                  <a:pt x="395546" y="19362"/>
                </a:moveTo>
                <a:lnTo>
                  <a:pt x="380056" y="19362"/>
                </a:lnTo>
                <a:lnTo>
                  <a:pt x="380056" y="0"/>
                </a:lnTo>
                <a:lnTo>
                  <a:pt x="395546" y="0"/>
                </a:lnTo>
                <a:lnTo>
                  <a:pt x="395546" y="19362"/>
                </a:lnTo>
                <a:close/>
              </a:path>
              <a:path w="601345" h="139064">
                <a:moveTo>
                  <a:pt x="395546" y="134430"/>
                </a:moveTo>
                <a:lnTo>
                  <a:pt x="380241" y="134430"/>
                </a:lnTo>
                <a:lnTo>
                  <a:pt x="380241" y="37802"/>
                </a:lnTo>
                <a:lnTo>
                  <a:pt x="395546" y="37802"/>
                </a:lnTo>
                <a:lnTo>
                  <a:pt x="395546" y="134430"/>
                </a:lnTo>
                <a:close/>
              </a:path>
              <a:path w="601345" h="139064">
                <a:moveTo>
                  <a:pt x="459719" y="138671"/>
                </a:moveTo>
                <a:lnTo>
                  <a:pt x="422538" y="117505"/>
                </a:lnTo>
                <a:lnTo>
                  <a:pt x="415831" y="87407"/>
                </a:lnTo>
                <a:lnTo>
                  <a:pt x="416649" y="75968"/>
                </a:lnTo>
                <a:lnTo>
                  <a:pt x="441785" y="38793"/>
                </a:lnTo>
                <a:lnTo>
                  <a:pt x="460087" y="35036"/>
                </a:lnTo>
                <a:lnTo>
                  <a:pt x="468753" y="35036"/>
                </a:lnTo>
                <a:lnTo>
                  <a:pt x="477176" y="37434"/>
                </a:lnTo>
                <a:lnTo>
                  <a:pt x="490944" y="46285"/>
                </a:lnTo>
                <a:lnTo>
                  <a:pt x="493415" y="49328"/>
                </a:lnTo>
                <a:lnTo>
                  <a:pt x="452109" y="49328"/>
                </a:lnTo>
                <a:lnTo>
                  <a:pt x="445642" y="52032"/>
                </a:lnTo>
                <a:lnTo>
                  <a:pt x="435808" y="62482"/>
                </a:lnTo>
                <a:lnTo>
                  <a:pt x="433029" y="69520"/>
                </a:lnTo>
                <a:lnTo>
                  <a:pt x="432305" y="77972"/>
                </a:lnTo>
                <a:lnTo>
                  <a:pt x="432243" y="78740"/>
                </a:lnTo>
                <a:lnTo>
                  <a:pt x="502785" y="78740"/>
                </a:lnTo>
                <a:lnTo>
                  <a:pt x="503054" y="84026"/>
                </a:lnTo>
                <a:lnTo>
                  <a:pt x="503054" y="91279"/>
                </a:lnTo>
                <a:lnTo>
                  <a:pt x="431874" y="91279"/>
                </a:lnTo>
                <a:lnTo>
                  <a:pt x="431997" y="95951"/>
                </a:lnTo>
                <a:lnTo>
                  <a:pt x="437037" y="111933"/>
                </a:lnTo>
                <a:lnTo>
                  <a:pt x="439619" y="115990"/>
                </a:lnTo>
                <a:lnTo>
                  <a:pt x="442907" y="119094"/>
                </a:lnTo>
                <a:lnTo>
                  <a:pt x="450898" y="123397"/>
                </a:lnTo>
                <a:lnTo>
                  <a:pt x="455354" y="124472"/>
                </a:lnTo>
                <a:lnTo>
                  <a:pt x="492368" y="124472"/>
                </a:lnTo>
                <a:lnTo>
                  <a:pt x="492070" y="124904"/>
                </a:lnTo>
                <a:lnTo>
                  <a:pt x="487195" y="129728"/>
                </a:lnTo>
                <a:lnTo>
                  <a:pt x="481467" y="133571"/>
                </a:lnTo>
                <a:lnTo>
                  <a:pt x="474978" y="136343"/>
                </a:lnTo>
                <a:lnTo>
                  <a:pt x="467729" y="138043"/>
                </a:lnTo>
                <a:lnTo>
                  <a:pt x="459719" y="138671"/>
                </a:lnTo>
                <a:close/>
              </a:path>
              <a:path w="601345" h="139064">
                <a:moveTo>
                  <a:pt x="502785" y="78740"/>
                </a:moveTo>
                <a:lnTo>
                  <a:pt x="486457" y="78740"/>
                </a:lnTo>
                <a:lnTo>
                  <a:pt x="486519" y="69520"/>
                </a:lnTo>
                <a:lnTo>
                  <a:pt x="483968" y="62820"/>
                </a:lnTo>
                <a:lnTo>
                  <a:pt x="474010" y="52247"/>
                </a:lnTo>
                <a:lnTo>
                  <a:pt x="467295" y="49328"/>
                </a:lnTo>
                <a:lnTo>
                  <a:pt x="493415" y="49328"/>
                </a:lnTo>
                <a:lnTo>
                  <a:pt x="502746" y="77972"/>
                </a:lnTo>
                <a:lnTo>
                  <a:pt x="502785" y="78740"/>
                </a:lnTo>
                <a:close/>
              </a:path>
              <a:path w="601345" h="139064">
                <a:moveTo>
                  <a:pt x="492368" y="124472"/>
                </a:moveTo>
                <a:lnTo>
                  <a:pt x="460272" y="124472"/>
                </a:lnTo>
                <a:lnTo>
                  <a:pt x="468904" y="123193"/>
                </a:lnTo>
                <a:lnTo>
                  <a:pt x="475992" y="119539"/>
                </a:lnTo>
                <a:lnTo>
                  <a:pt x="481536" y="113512"/>
                </a:lnTo>
                <a:lnTo>
                  <a:pt x="485535" y="105110"/>
                </a:lnTo>
                <a:lnTo>
                  <a:pt x="501025" y="105110"/>
                </a:lnTo>
                <a:lnTo>
                  <a:pt x="498985" y="112595"/>
                </a:lnTo>
                <a:lnTo>
                  <a:pt x="496045" y="119094"/>
                </a:lnTo>
                <a:lnTo>
                  <a:pt x="495762" y="119539"/>
                </a:lnTo>
                <a:lnTo>
                  <a:pt x="492368" y="124472"/>
                </a:lnTo>
                <a:close/>
              </a:path>
              <a:path w="601345" h="139064">
                <a:moveTo>
                  <a:pt x="601157" y="49973"/>
                </a:moveTo>
                <a:lnTo>
                  <a:pt x="585851" y="49973"/>
                </a:lnTo>
                <a:lnTo>
                  <a:pt x="585851" y="0"/>
                </a:lnTo>
                <a:lnTo>
                  <a:pt x="601157" y="0"/>
                </a:lnTo>
                <a:lnTo>
                  <a:pt x="601157" y="49973"/>
                </a:lnTo>
                <a:close/>
              </a:path>
              <a:path w="601345" h="139064">
                <a:moveTo>
                  <a:pt x="563231" y="138671"/>
                </a:moveTo>
                <a:lnTo>
                  <a:pt x="556715" y="138671"/>
                </a:lnTo>
                <a:lnTo>
                  <a:pt x="547391" y="137720"/>
                </a:lnTo>
                <a:lnTo>
                  <a:pt x="517575" y="107945"/>
                </a:lnTo>
                <a:lnTo>
                  <a:pt x="514756" y="87223"/>
                </a:lnTo>
                <a:lnTo>
                  <a:pt x="514671" y="85932"/>
                </a:lnTo>
                <a:lnTo>
                  <a:pt x="526012" y="48959"/>
                </a:lnTo>
                <a:lnTo>
                  <a:pt x="556162" y="35036"/>
                </a:lnTo>
                <a:lnTo>
                  <a:pt x="565417" y="36039"/>
                </a:lnTo>
                <a:lnTo>
                  <a:pt x="573450" y="38863"/>
                </a:lnTo>
                <a:lnTo>
                  <a:pt x="580261" y="43507"/>
                </a:lnTo>
                <a:lnTo>
                  <a:pt x="585373" y="49420"/>
                </a:lnTo>
                <a:lnTo>
                  <a:pt x="550505" y="49420"/>
                </a:lnTo>
                <a:lnTo>
                  <a:pt x="543500" y="52954"/>
                </a:lnTo>
                <a:lnTo>
                  <a:pt x="530739" y="87223"/>
                </a:lnTo>
                <a:lnTo>
                  <a:pt x="531267" y="94985"/>
                </a:lnTo>
                <a:lnTo>
                  <a:pt x="550323" y="124165"/>
                </a:lnTo>
                <a:lnTo>
                  <a:pt x="585820" y="124165"/>
                </a:lnTo>
                <a:lnTo>
                  <a:pt x="583454" y="127607"/>
                </a:lnTo>
                <a:lnTo>
                  <a:pt x="578936" y="131910"/>
                </a:lnTo>
                <a:lnTo>
                  <a:pt x="568978" y="137319"/>
                </a:lnTo>
                <a:lnTo>
                  <a:pt x="563231" y="138671"/>
                </a:lnTo>
                <a:close/>
              </a:path>
              <a:path w="601345" h="139064">
                <a:moveTo>
                  <a:pt x="585820" y="124165"/>
                </a:moveTo>
                <a:lnTo>
                  <a:pt x="567165" y="124165"/>
                </a:lnTo>
                <a:lnTo>
                  <a:pt x="573703" y="120753"/>
                </a:lnTo>
                <a:lnTo>
                  <a:pt x="578529" y="114053"/>
                </a:lnTo>
                <a:lnTo>
                  <a:pt x="581633" y="108729"/>
                </a:lnTo>
                <a:lnTo>
                  <a:pt x="583915" y="102436"/>
                </a:lnTo>
                <a:lnTo>
                  <a:pt x="585321" y="95267"/>
                </a:lnTo>
                <a:lnTo>
                  <a:pt x="585851" y="87223"/>
                </a:lnTo>
                <a:lnTo>
                  <a:pt x="585321" y="78930"/>
                </a:lnTo>
                <a:lnTo>
                  <a:pt x="566866" y="49420"/>
                </a:lnTo>
                <a:lnTo>
                  <a:pt x="585373" y="49420"/>
                </a:lnTo>
                <a:lnTo>
                  <a:pt x="585851" y="49973"/>
                </a:lnTo>
                <a:lnTo>
                  <a:pt x="601157" y="49973"/>
                </a:lnTo>
                <a:lnTo>
                  <a:pt x="601157" y="121706"/>
                </a:lnTo>
                <a:lnTo>
                  <a:pt x="587511" y="121706"/>
                </a:lnTo>
                <a:lnTo>
                  <a:pt x="585820" y="124165"/>
                </a:lnTo>
                <a:close/>
              </a:path>
              <a:path w="601345" h="139064">
                <a:moveTo>
                  <a:pt x="601157" y="134430"/>
                </a:moveTo>
                <a:lnTo>
                  <a:pt x="587511" y="134430"/>
                </a:lnTo>
                <a:lnTo>
                  <a:pt x="587511" y="121706"/>
                </a:lnTo>
                <a:lnTo>
                  <a:pt x="601157" y="121706"/>
                </a:lnTo>
                <a:lnTo>
                  <a:pt x="601157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49568" y="2235346"/>
            <a:ext cx="410845" cy="139065"/>
          </a:xfrm>
          <a:custGeom>
            <a:avLst/>
            <a:gdLst/>
            <a:ahLst/>
            <a:cxnLst/>
            <a:rect l="l" t="t" r="r" b="b"/>
            <a:pathLst>
              <a:path w="410845" h="139064">
                <a:moveTo>
                  <a:pt x="45178" y="134430"/>
                </a:moveTo>
                <a:lnTo>
                  <a:pt x="28951" y="134430"/>
                </a:lnTo>
                <a:lnTo>
                  <a:pt x="28951" y="41306"/>
                </a:lnTo>
                <a:lnTo>
                  <a:pt x="0" y="41306"/>
                </a:lnTo>
                <a:lnTo>
                  <a:pt x="0" y="29689"/>
                </a:lnTo>
                <a:lnTo>
                  <a:pt x="8236" y="28705"/>
                </a:lnTo>
                <a:lnTo>
                  <a:pt x="14506" y="27476"/>
                </a:lnTo>
                <a:lnTo>
                  <a:pt x="34483" y="3688"/>
                </a:lnTo>
                <a:lnTo>
                  <a:pt x="45178" y="3688"/>
                </a:lnTo>
                <a:lnTo>
                  <a:pt x="45178" y="134430"/>
                </a:lnTo>
                <a:close/>
              </a:path>
              <a:path w="410845" h="139064">
                <a:moveTo>
                  <a:pt x="108060" y="49051"/>
                </a:moveTo>
                <a:lnTo>
                  <a:pt x="91833" y="49051"/>
                </a:lnTo>
                <a:lnTo>
                  <a:pt x="91916" y="44625"/>
                </a:lnTo>
                <a:lnTo>
                  <a:pt x="113408" y="8021"/>
                </a:lnTo>
                <a:lnTo>
                  <a:pt x="134983" y="3688"/>
                </a:lnTo>
                <a:lnTo>
                  <a:pt x="143685" y="4264"/>
                </a:lnTo>
                <a:lnTo>
                  <a:pt x="168828" y="17887"/>
                </a:lnTo>
                <a:lnTo>
                  <a:pt x="129513" y="17887"/>
                </a:lnTo>
                <a:lnTo>
                  <a:pt x="125087" y="18993"/>
                </a:lnTo>
                <a:lnTo>
                  <a:pt x="108306" y="44625"/>
                </a:lnTo>
                <a:lnTo>
                  <a:pt x="108060" y="49051"/>
                </a:lnTo>
                <a:close/>
              </a:path>
              <a:path w="410845" h="139064">
                <a:moveTo>
                  <a:pt x="175921" y="134430"/>
                </a:moveTo>
                <a:lnTo>
                  <a:pt x="88882" y="134430"/>
                </a:lnTo>
                <a:lnTo>
                  <a:pt x="89251" y="124964"/>
                </a:lnTo>
                <a:lnTo>
                  <a:pt x="108550" y="89211"/>
                </a:lnTo>
                <a:lnTo>
                  <a:pt x="142544" y="68229"/>
                </a:lnTo>
                <a:lnTo>
                  <a:pt x="150220" y="62812"/>
                </a:lnTo>
                <a:lnTo>
                  <a:pt x="155729" y="56704"/>
                </a:lnTo>
                <a:lnTo>
                  <a:pt x="159071" y="49904"/>
                </a:lnTo>
                <a:lnTo>
                  <a:pt x="160247" y="42412"/>
                </a:lnTo>
                <a:lnTo>
                  <a:pt x="160154" y="37034"/>
                </a:lnTo>
                <a:lnTo>
                  <a:pt x="160085" y="35190"/>
                </a:lnTo>
                <a:lnTo>
                  <a:pt x="157665" y="29443"/>
                </a:lnTo>
                <a:lnTo>
                  <a:pt x="148076" y="20345"/>
                </a:lnTo>
                <a:lnTo>
                  <a:pt x="141606" y="17887"/>
                </a:lnTo>
                <a:lnTo>
                  <a:pt x="168828" y="17887"/>
                </a:lnTo>
                <a:lnTo>
                  <a:pt x="171618" y="21759"/>
                </a:lnTo>
                <a:lnTo>
                  <a:pt x="175798" y="31348"/>
                </a:lnTo>
                <a:lnTo>
                  <a:pt x="176843" y="36511"/>
                </a:lnTo>
                <a:lnTo>
                  <a:pt x="176786" y="42412"/>
                </a:lnTo>
                <a:lnTo>
                  <a:pt x="149182" y="81506"/>
                </a:lnTo>
                <a:lnTo>
                  <a:pt x="130742" y="91464"/>
                </a:lnTo>
                <a:lnTo>
                  <a:pt x="122874" y="96013"/>
                </a:lnTo>
                <a:lnTo>
                  <a:pt x="117158" y="100346"/>
                </a:lnTo>
                <a:lnTo>
                  <a:pt x="110027" y="108583"/>
                </a:lnTo>
                <a:lnTo>
                  <a:pt x="107876" y="113224"/>
                </a:lnTo>
                <a:lnTo>
                  <a:pt x="107138" y="118387"/>
                </a:lnTo>
                <a:lnTo>
                  <a:pt x="175921" y="118387"/>
                </a:lnTo>
                <a:lnTo>
                  <a:pt x="175921" y="134430"/>
                </a:lnTo>
                <a:close/>
              </a:path>
              <a:path w="410845" h="139064">
                <a:moveTo>
                  <a:pt x="236590" y="138671"/>
                </a:moveTo>
                <a:lnTo>
                  <a:pt x="226075" y="137530"/>
                </a:lnTo>
                <a:lnTo>
                  <a:pt x="226528" y="137530"/>
                </a:lnTo>
                <a:lnTo>
                  <a:pt x="217977" y="134292"/>
                </a:lnTo>
                <a:lnTo>
                  <a:pt x="196636" y="100730"/>
                </a:lnTo>
                <a:lnTo>
                  <a:pt x="194592" y="87465"/>
                </a:lnTo>
                <a:lnTo>
                  <a:pt x="194488" y="86773"/>
                </a:lnTo>
                <a:lnTo>
                  <a:pt x="193856" y="72286"/>
                </a:lnTo>
                <a:lnTo>
                  <a:pt x="193825" y="70811"/>
                </a:lnTo>
                <a:lnTo>
                  <a:pt x="194584" y="54721"/>
                </a:lnTo>
                <a:lnTo>
                  <a:pt x="194603" y="54306"/>
                </a:lnTo>
                <a:lnTo>
                  <a:pt x="206532" y="18071"/>
                </a:lnTo>
                <a:lnTo>
                  <a:pt x="230443" y="3688"/>
                </a:lnTo>
                <a:lnTo>
                  <a:pt x="242860" y="3688"/>
                </a:lnTo>
                <a:lnTo>
                  <a:pt x="248576" y="4917"/>
                </a:lnTo>
                <a:lnTo>
                  <a:pt x="258903" y="9834"/>
                </a:lnTo>
                <a:lnTo>
                  <a:pt x="263205" y="13400"/>
                </a:lnTo>
                <a:lnTo>
                  <a:pt x="266648" y="18071"/>
                </a:lnTo>
                <a:lnTo>
                  <a:pt x="236590" y="18071"/>
                </a:lnTo>
                <a:lnTo>
                  <a:pt x="225134" y="21333"/>
                </a:lnTo>
                <a:lnTo>
                  <a:pt x="217064" y="31164"/>
                </a:lnTo>
                <a:lnTo>
                  <a:pt x="214440" y="39831"/>
                </a:lnTo>
                <a:lnTo>
                  <a:pt x="212112" y="47737"/>
                </a:lnTo>
                <a:lnTo>
                  <a:pt x="212041" y="47979"/>
                </a:lnTo>
                <a:lnTo>
                  <a:pt x="210443" y="70811"/>
                </a:lnTo>
                <a:lnTo>
                  <a:pt x="210468" y="72286"/>
                </a:lnTo>
                <a:lnTo>
                  <a:pt x="212018" y="94852"/>
                </a:lnTo>
                <a:lnTo>
                  <a:pt x="216859" y="111656"/>
                </a:lnTo>
                <a:lnTo>
                  <a:pt x="224926" y="121775"/>
                </a:lnTo>
                <a:lnTo>
                  <a:pt x="236221" y="125210"/>
                </a:lnTo>
                <a:lnTo>
                  <a:pt x="265372" y="125210"/>
                </a:lnTo>
                <a:lnTo>
                  <a:pt x="262297" y="128956"/>
                </a:lnTo>
                <a:lnTo>
                  <a:pt x="254961" y="134292"/>
                </a:lnTo>
                <a:lnTo>
                  <a:pt x="246392" y="137530"/>
                </a:lnTo>
                <a:lnTo>
                  <a:pt x="236590" y="138671"/>
                </a:lnTo>
                <a:close/>
              </a:path>
              <a:path w="410845" h="139064">
                <a:moveTo>
                  <a:pt x="265372" y="125210"/>
                </a:moveTo>
                <a:lnTo>
                  <a:pt x="245195" y="125210"/>
                </a:lnTo>
                <a:lnTo>
                  <a:pt x="251865" y="120753"/>
                </a:lnTo>
                <a:lnTo>
                  <a:pt x="256110" y="112083"/>
                </a:lnTo>
                <a:lnTo>
                  <a:pt x="262729" y="72286"/>
                </a:lnTo>
                <a:lnTo>
                  <a:pt x="262775" y="70811"/>
                </a:lnTo>
                <a:lnTo>
                  <a:pt x="261156" y="47979"/>
                </a:lnTo>
                <a:lnTo>
                  <a:pt x="261139" y="47737"/>
                </a:lnTo>
                <a:lnTo>
                  <a:pt x="236590" y="18071"/>
                </a:lnTo>
                <a:lnTo>
                  <a:pt x="266648" y="18071"/>
                </a:lnTo>
                <a:lnTo>
                  <a:pt x="278535" y="54306"/>
                </a:lnTo>
                <a:lnTo>
                  <a:pt x="279372" y="72286"/>
                </a:lnTo>
                <a:lnTo>
                  <a:pt x="278717" y="86773"/>
                </a:lnTo>
                <a:lnTo>
                  <a:pt x="278686" y="87465"/>
                </a:lnTo>
                <a:lnTo>
                  <a:pt x="276686" y="100361"/>
                </a:lnTo>
                <a:lnTo>
                  <a:pt x="276629" y="100730"/>
                </a:lnTo>
                <a:lnTo>
                  <a:pt x="273329" y="111656"/>
                </a:lnTo>
                <a:lnTo>
                  <a:pt x="273273" y="111841"/>
                </a:lnTo>
                <a:lnTo>
                  <a:pt x="273200" y="112083"/>
                </a:lnTo>
                <a:lnTo>
                  <a:pt x="268400" y="121522"/>
                </a:lnTo>
                <a:lnTo>
                  <a:pt x="265372" y="125210"/>
                </a:lnTo>
                <a:close/>
              </a:path>
              <a:path w="410845" h="139064">
                <a:moveTo>
                  <a:pt x="320862" y="134430"/>
                </a:moveTo>
                <a:lnTo>
                  <a:pt x="303713" y="134430"/>
                </a:lnTo>
                <a:lnTo>
                  <a:pt x="303713" y="0"/>
                </a:lnTo>
                <a:lnTo>
                  <a:pt x="320862" y="0"/>
                </a:lnTo>
                <a:lnTo>
                  <a:pt x="320862" y="68045"/>
                </a:lnTo>
                <a:lnTo>
                  <a:pt x="340225" y="68045"/>
                </a:lnTo>
                <a:lnTo>
                  <a:pt x="320862" y="87407"/>
                </a:lnTo>
                <a:lnTo>
                  <a:pt x="320862" y="134430"/>
                </a:lnTo>
                <a:close/>
              </a:path>
              <a:path w="410845" h="139064">
                <a:moveTo>
                  <a:pt x="340225" y="68045"/>
                </a:moveTo>
                <a:lnTo>
                  <a:pt x="320862" y="68045"/>
                </a:lnTo>
                <a:lnTo>
                  <a:pt x="387801" y="0"/>
                </a:lnTo>
                <a:lnTo>
                  <a:pt x="409930" y="0"/>
                </a:lnTo>
                <a:lnTo>
                  <a:pt x="355162" y="54767"/>
                </a:lnTo>
                <a:lnTo>
                  <a:pt x="362589" y="65463"/>
                </a:lnTo>
                <a:lnTo>
                  <a:pt x="342807" y="65463"/>
                </a:lnTo>
                <a:lnTo>
                  <a:pt x="340225" y="68045"/>
                </a:lnTo>
                <a:close/>
              </a:path>
              <a:path w="410845" h="139064">
                <a:moveTo>
                  <a:pt x="410483" y="134430"/>
                </a:moveTo>
                <a:lnTo>
                  <a:pt x="390198" y="134430"/>
                </a:lnTo>
                <a:lnTo>
                  <a:pt x="342807" y="65463"/>
                </a:lnTo>
                <a:lnTo>
                  <a:pt x="362589" y="65463"/>
                </a:lnTo>
                <a:lnTo>
                  <a:pt x="41048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2235346"/>
            <a:ext cx="212802" cy="13867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236" y="2466220"/>
            <a:ext cx="88145" cy="13498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2462532"/>
            <a:ext cx="212802" cy="138671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2166827" y="2462532"/>
            <a:ext cx="694690" cy="139065"/>
          </a:xfrm>
          <a:custGeom>
            <a:avLst/>
            <a:gdLst/>
            <a:ahLst/>
            <a:cxnLst/>
            <a:rect l="l" t="t" r="r" b="b"/>
            <a:pathLst>
              <a:path w="694689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694689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694689" h="139064">
                <a:moveTo>
                  <a:pt x="144019" y="19362"/>
                </a:moveTo>
                <a:lnTo>
                  <a:pt x="128529" y="19362"/>
                </a:lnTo>
                <a:lnTo>
                  <a:pt x="128529" y="0"/>
                </a:lnTo>
                <a:lnTo>
                  <a:pt x="144019" y="0"/>
                </a:lnTo>
                <a:lnTo>
                  <a:pt x="144019" y="19362"/>
                </a:lnTo>
                <a:close/>
              </a:path>
              <a:path w="694689" h="139064">
                <a:moveTo>
                  <a:pt x="144019" y="134430"/>
                </a:moveTo>
                <a:lnTo>
                  <a:pt x="128713" y="134430"/>
                </a:lnTo>
                <a:lnTo>
                  <a:pt x="128713" y="37802"/>
                </a:lnTo>
                <a:lnTo>
                  <a:pt x="144019" y="37802"/>
                </a:lnTo>
                <a:lnTo>
                  <a:pt x="144019" y="134430"/>
                </a:lnTo>
                <a:close/>
              </a:path>
              <a:path w="694689" h="139064">
                <a:moveTo>
                  <a:pt x="209482" y="134430"/>
                </a:moveTo>
                <a:lnTo>
                  <a:pt x="192702" y="134430"/>
                </a:lnTo>
                <a:lnTo>
                  <a:pt x="158771" y="37802"/>
                </a:lnTo>
                <a:lnTo>
                  <a:pt x="176105" y="37802"/>
                </a:lnTo>
                <a:lnTo>
                  <a:pt x="201922" y="116174"/>
                </a:lnTo>
                <a:lnTo>
                  <a:pt x="216485" y="116174"/>
                </a:lnTo>
                <a:lnTo>
                  <a:pt x="209482" y="134430"/>
                </a:lnTo>
                <a:close/>
              </a:path>
              <a:path w="694689" h="139064">
                <a:moveTo>
                  <a:pt x="216485" y="116174"/>
                </a:moveTo>
                <a:lnTo>
                  <a:pt x="201922" y="116174"/>
                </a:lnTo>
                <a:lnTo>
                  <a:pt x="229214" y="37802"/>
                </a:lnTo>
                <a:lnTo>
                  <a:pt x="246548" y="37802"/>
                </a:lnTo>
                <a:lnTo>
                  <a:pt x="216485" y="116174"/>
                </a:lnTo>
                <a:close/>
              </a:path>
              <a:path w="694689" h="139064">
                <a:moveTo>
                  <a:pt x="293939" y="138671"/>
                </a:moveTo>
                <a:lnTo>
                  <a:pt x="256899" y="117638"/>
                </a:lnTo>
                <a:lnTo>
                  <a:pt x="251130" y="98921"/>
                </a:lnTo>
                <a:lnTo>
                  <a:pt x="251025" y="98431"/>
                </a:lnTo>
                <a:lnTo>
                  <a:pt x="250286" y="87591"/>
                </a:lnTo>
                <a:lnTo>
                  <a:pt x="250236" y="86854"/>
                </a:lnTo>
                <a:lnTo>
                  <a:pt x="251002" y="75692"/>
                </a:lnTo>
                <a:lnTo>
                  <a:pt x="275545" y="38563"/>
                </a:lnTo>
                <a:lnTo>
                  <a:pt x="293755" y="35036"/>
                </a:lnTo>
                <a:lnTo>
                  <a:pt x="303661" y="35964"/>
                </a:lnTo>
                <a:lnTo>
                  <a:pt x="312357" y="38563"/>
                </a:lnTo>
                <a:lnTo>
                  <a:pt x="319842" y="42833"/>
                </a:lnTo>
                <a:lnTo>
                  <a:pt x="326118" y="48774"/>
                </a:lnTo>
                <a:lnTo>
                  <a:pt x="326423" y="49235"/>
                </a:lnTo>
                <a:lnTo>
                  <a:pt x="285579" y="49235"/>
                </a:lnTo>
                <a:lnTo>
                  <a:pt x="278603" y="52739"/>
                </a:lnTo>
                <a:lnTo>
                  <a:pt x="266279" y="86854"/>
                </a:lnTo>
                <a:lnTo>
                  <a:pt x="266815" y="95215"/>
                </a:lnTo>
                <a:lnTo>
                  <a:pt x="268238" y="102597"/>
                </a:lnTo>
                <a:lnTo>
                  <a:pt x="270418" y="108637"/>
                </a:lnTo>
                <a:lnTo>
                  <a:pt x="270526" y="108936"/>
                </a:lnTo>
                <a:lnTo>
                  <a:pt x="273747" y="114422"/>
                </a:lnTo>
                <a:lnTo>
                  <a:pt x="278603" y="120999"/>
                </a:lnTo>
                <a:lnTo>
                  <a:pt x="285334" y="124349"/>
                </a:lnTo>
                <a:lnTo>
                  <a:pt x="326396" y="124349"/>
                </a:lnTo>
                <a:lnTo>
                  <a:pt x="325997" y="124933"/>
                </a:lnTo>
                <a:lnTo>
                  <a:pt x="319668" y="130874"/>
                </a:lnTo>
                <a:lnTo>
                  <a:pt x="312213" y="135145"/>
                </a:lnTo>
                <a:lnTo>
                  <a:pt x="303634" y="137744"/>
                </a:lnTo>
                <a:lnTo>
                  <a:pt x="293939" y="138671"/>
                </a:lnTo>
                <a:close/>
              </a:path>
              <a:path w="694689" h="139064">
                <a:moveTo>
                  <a:pt x="326396" y="124349"/>
                </a:moveTo>
                <a:lnTo>
                  <a:pt x="302545" y="124349"/>
                </a:lnTo>
                <a:lnTo>
                  <a:pt x="309276" y="120999"/>
                </a:lnTo>
                <a:lnTo>
                  <a:pt x="314132" y="114422"/>
                </a:lnTo>
                <a:lnTo>
                  <a:pt x="317366" y="108936"/>
                </a:lnTo>
                <a:lnTo>
                  <a:pt x="319641" y="102736"/>
                </a:lnTo>
                <a:lnTo>
                  <a:pt x="321064" y="95527"/>
                </a:lnTo>
                <a:lnTo>
                  <a:pt x="321588" y="87591"/>
                </a:lnTo>
                <a:lnTo>
                  <a:pt x="321566" y="86854"/>
                </a:lnTo>
                <a:lnTo>
                  <a:pt x="321070" y="78878"/>
                </a:lnTo>
                <a:lnTo>
                  <a:pt x="319664" y="71364"/>
                </a:lnTo>
                <a:lnTo>
                  <a:pt x="317519" y="65255"/>
                </a:lnTo>
                <a:lnTo>
                  <a:pt x="317455" y="65071"/>
                </a:lnTo>
                <a:lnTo>
                  <a:pt x="317362" y="64829"/>
                </a:lnTo>
                <a:lnTo>
                  <a:pt x="314224" y="59378"/>
                </a:lnTo>
                <a:lnTo>
                  <a:pt x="309429" y="52739"/>
                </a:lnTo>
                <a:lnTo>
                  <a:pt x="302422" y="49235"/>
                </a:lnTo>
                <a:lnTo>
                  <a:pt x="326423" y="49235"/>
                </a:lnTo>
                <a:lnTo>
                  <a:pt x="331061" y="56237"/>
                </a:lnTo>
                <a:lnTo>
                  <a:pt x="334500" y="64829"/>
                </a:lnTo>
                <a:lnTo>
                  <a:pt x="334596" y="65071"/>
                </a:lnTo>
                <a:lnTo>
                  <a:pt x="334670" y="65255"/>
                </a:lnTo>
                <a:lnTo>
                  <a:pt x="336767" y="75277"/>
                </a:lnTo>
                <a:lnTo>
                  <a:pt x="336854" y="75692"/>
                </a:lnTo>
                <a:lnTo>
                  <a:pt x="337594" y="86854"/>
                </a:lnTo>
                <a:lnTo>
                  <a:pt x="337643" y="87591"/>
                </a:lnTo>
                <a:lnTo>
                  <a:pt x="336877" y="98431"/>
                </a:lnTo>
                <a:lnTo>
                  <a:pt x="336842" y="98921"/>
                </a:lnTo>
                <a:lnTo>
                  <a:pt x="334690" y="108637"/>
                </a:lnTo>
                <a:lnTo>
                  <a:pt x="334624" y="108936"/>
                </a:lnTo>
                <a:lnTo>
                  <a:pt x="331057" y="117471"/>
                </a:lnTo>
                <a:lnTo>
                  <a:pt x="330987" y="117638"/>
                </a:lnTo>
                <a:lnTo>
                  <a:pt x="326396" y="124349"/>
                </a:lnTo>
                <a:close/>
              </a:path>
              <a:path w="694689" h="139064">
                <a:moveTo>
                  <a:pt x="388749" y="55321"/>
                </a:moveTo>
                <a:lnTo>
                  <a:pt x="375630" y="55321"/>
                </a:lnTo>
                <a:lnTo>
                  <a:pt x="379933" y="48190"/>
                </a:lnTo>
                <a:lnTo>
                  <a:pt x="384174" y="43027"/>
                </a:lnTo>
                <a:lnTo>
                  <a:pt x="392534" y="36634"/>
                </a:lnTo>
                <a:lnTo>
                  <a:pt x="397083" y="35036"/>
                </a:lnTo>
                <a:lnTo>
                  <a:pt x="404582" y="35036"/>
                </a:lnTo>
                <a:lnTo>
                  <a:pt x="406672" y="35344"/>
                </a:lnTo>
                <a:lnTo>
                  <a:pt x="407901" y="35589"/>
                </a:lnTo>
                <a:lnTo>
                  <a:pt x="407901" y="51264"/>
                </a:lnTo>
                <a:lnTo>
                  <a:pt x="402738" y="51264"/>
                </a:lnTo>
                <a:lnTo>
                  <a:pt x="398650" y="51633"/>
                </a:lnTo>
                <a:lnTo>
                  <a:pt x="392626" y="53108"/>
                </a:lnTo>
                <a:lnTo>
                  <a:pt x="390014" y="54337"/>
                </a:lnTo>
                <a:lnTo>
                  <a:pt x="388749" y="55321"/>
                </a:lnTo>
                <a:close/>
              </a:path>
              <a:path w="694689" h="139064">
                <a:moveTo>
                  <a:pt x="376921" y="134430"/>
                </a:moveTo>
                <a:lnTo>
                  <a:pt x="361431" y="134430"/>
                </a:lnTo>
                <a:lnTo>
                  <a:pt x="361431" y="37802"/>
                </a:lnTo>
                <a:lnTo>
                  <a:pt x="375630" y="37802"/>
                </a:lnTo>
                <a:lnTo>
                  <a:pt x="375630" y="55321"/>
                </a:lnTo>
                <a:lnTo>
                  <a:pt x="388749" y="55321"/>
                </a:lnTo>
                <a:lnTo>
                  <a:pt x="376921" y="84272"/>
                </a:lnTo>
                <a:lnTo>
                  <a:pt x="376921" y="134430"/>
                </a:lnTo>
                <a:close/>
              </a:path>
              <a:path w="694689" h="139064">
                <a:moveTo>
                  <a:pt x="458059" y="138671"/>
                </a:moveTo>
                <a:lnTo>
                  <a:pt x="421829" y="117528"/>
                </a:lnTo>
                <a:lnTo>
                  <a:pt x="415277" y="87776"/>
                </a:lnTo>
                <a:lnTo>
                  <a:pt x="416078" y="76251"/>
                </a:lnTo>
                <a:lnTo>
                  <a:pt x="440564" y="38817"/>
                </a:lnTo>
                <a:lnTo>
                  <a:pt x="458243" y="35036"/>
                </a:lnTo>
                <a:lnTo>
                  <a:pt x="465005" y="35036"/>
                </a:lnTo>
                <a:lnTo>
                  <a:pt x="471121" y="36296"/>
                </a:lnTo>
                <a:lnTo>
                  <a:pt x="482062" y="41337"/>
                </a:lnTo>
                <a:lnTo>
                  <a:pt x="486519" y="44871"/>
                </a:lnTo>
                <a:lnTo>
                  <a:pt x="489821" y="49235"/>
                </a:lnTo>
                <a:lnTo>
                  <a:pt x="449812" y="49235"/>
                </a:lnTo>
                <a:lnTo>
                  <a:pt x="443030" y="52770"/>
                </a:lnTo>
                <a:lnTo>
                  <a:pt x="431320" y="87776"/>
                </a:lnTo>
                <a:lnTo>
                  <a:pt x="431839" y="95959"/>
                </a:lnTo>
                <a:lnTo>
                  <a:pt x="449822" y="124349"/>
                </a:lnTo>
                <a:lnTo>
                  <a:pt x="489557" y="124349"/>
                </a:lnTo>
                <a:lnTo>
                  <a:pt x="485720" y="128806"/>
                </a:lnTo>
                <a:lnTo>
                  <a:pt x="480118" y="133053"/>
                </a:lnTo>
                <a:lnTo>
                  <a:pt x="473641" y="136113"/>
                </a:lnTo>
                <a:lnTo>
                  <a:pt x="466288" y="137986"/>
                </a:lnTo>
                <a:lnTo>
                  <a:pt x="458059" y="138671"/>
                </a:lnTo>
                <a:close/>
              </a:path>
              <a:path w="694689" h="139064">
                <a:moveTo>
                  <a:pt x="496415" y="70257"/>
                </a:moveTo>
                <a:lnTo>
                  <a:pt x="480925" y="70257"/>
                </a:lnTo>
                <a:lnTo>
                  <a:pt x="479942" y="63496"/>
                </a:lnTo>
                <a:lnTo>
                  <a:pt x="477514" y="58302"/>
                </a:lnTo>
                <a:lnTo>
                  <a:pt x="469769" y="51049"/>
                </a:lnTo>
                <a:lnTo>
                  <a:pt x="464575" y="49235"/>
                </a:lnTo>
                <a:lnTo>
                  <a:pt x="489829" y="49235"/>
                </a:lnTo>
                <a:lnTo>
                  <a:pt x="496046" y="65586"/>
                </a:lnTo>
                <a:lnTo>
                  <a:pt x="496415" y="70257"/>
                </a:lnTo>
                <a:close/>
              </a:path>
              <a:path w="694689" h="139064">
                <a:moveTo>
                  <a:pt x="489557" y="124349"/>
                </a:moveTo>
                <a:lnTo>
                  <a:pt x="459179" y="124349"/>
                </a:lnTo>
                <a:lnTo>
                  <a:pt x="467302" y="123020"/>
                </a:lnTo>
                <a:lnTo>
                  <a:pt x="474194" y="118663"/>
                </a:lnTo>
                <a:lnTo>
                  <a:pt x="479104" y="111403"/>
                </a:lnTo>
                <a:lnTo>
                  <a:pt x="482032" y="101237"/>
                </a:lnTo>
                <a:lnTo>
                  <a:pt x="497522" y="101237"/>
                </a:lnTo>
                <a:lnTo>
                  <a:pt x="496353" y="108867"/>
                </a:lnTo>
                <a:lnTo>
                  <a:pt x="496231" y="109668"/>
                </a:lnTo>
                <a:lnTo>
                  <a:pt x="493833" y="117073"/>
                </a:lnTo>
                <a:lnTo>
                  <a:pt x="490330" y="123452"/>
                </a:lnTo>
                <a:lnTo>
                  <a:pt x="489557" y="124349"/>
                </a:lnTo>
                <a:close/>
              </a:path>
              <a:path w="694689" h="139064">
                <a:moveTo>
                  <a:pt x="551183" y="138671"/>
                </a:moveTo>
                <a:lnTo>
                  <a:pt x="514003" y="117505"/>
                </a:lnTo>
                <a:lnTo>
                  <a:pt x="507295" y="87407"/>
                </a:lnTo>
                <a:lnTo>
                  <a:pt x="508113" y="75968"/>
                </a:lnTo>
                <a:lnTo>
                  <a:pt x="533250" y="38793"/>
                </a:lnTo>
                <a:lnTo>
                  <a:pt x="551552" y="35036"/>
                </a:lnTo>
                <a:lnTo>
                  <a:pt x="560217" y="35036"/>
                </a:lnTo>
                <a:lnTo>
                  <a:pt x="568640" y="37434"/>
                </a:lnTo>
                <a:lnTo>
                  <a:pt x="582409" y="46285"/>
                </a:lnTo>
                <a:lnTo>
                  <a:pt x="584879" y="49328"/>
                </a:lnTo>
                <a:lnTo>
                  <a:pt x="543573" y="49328"/>
                </a:lnTo>
                <a:lnTo>
                  <a:pt x="537107" y="52032"/>
                </a:lnTo>
                <a:lnTo>
                  <a:pt x="527272" y="62482"/>
                </a:lnTo>
                <a:lnTo>
                  <a:pt x="524493" y="69520"/>
                </a:lnTo>
                <a:lnTo>
                  <a:pt x="523769" y="77972"/>
                </a:lnTo>
                <a:lnTo>
                  <a:pt x="523707" y="78740"/>
                </a:lnTo>
                <a:lnTo>
                  <a:pt x="594250" y="78740"/>
                </a:lnTo>
                <a:lnTo>
                  <a:pt x="594518" y="84026"/>
                </a:lnTo>
                <a:lnTo>
                  <a:pt x="594518" y="91279"/>
                </a:lnTo>
                <a:lnTo>
                  <a:pt x="523338" y="91279"/>
                </a:lnTo>
                <a:lnTo>
                  <a:pt x="523461" y="95951"/>
                </a:lnTo>
                <a:lnTo>
                  <a:pt x="523766" y="98742"/>
                </a:lnTo>
                <a:lnTo>
                  <a:pt x="523891" y="99885"/>
                </a:lnTo>
                <a:lnTo>
                  <a:pt x="525366" y="106278"/>
                </a:lnTo>
                <a:lnTo>
                  <a:pt x="526657" y="109228"/>
                </a:lnTo>
                <a:lnTo>
                  <a:pt x="528501" y="111933"/>
                </a:lnTo>
                <a:lnTo>
                  <a:pt x="531083" y="115990"/>
                </a:lnTo>
                <a:lnTo>
                  <a:pt x="534372" y="119094"/>
                </a:lnTo>
                <a:lnTo>
                  <a:pt x="542362" y="123397"/>
                </a:lnTo>
                <a:lnTo>
                  <a:pt x="546819" y="124472"/>
                </a:lnTo>
                <a:lnTo>
                  <a:pt x="583832" y="124472"/>
                </a:lnTo>
                <a:lnTo>
                  <a:pt x="583534" y="124904"/>
                </a:lnTo>
                <a:lnTo>
                  <a:pt x="578659" y="129728"/>
                </a:lnTo>
                <a:lnTo>
                  <a:pt x="572931" y="133571"/>
                </a:lnTo>
                <a:lnTo>
                  <a:pt x="566442" y="136343"/>
                </a:lnTo>
                <a:lnTo>
                  <a:pt x="559193" y="138043"/>
                </a:lnTo>
                <a:lnTo>
                  <a:pt x="551183" y="138671"/>
                </a:lnTo>
                <a:close/>
              </a:path>
              <a:path w="694689" h="139064">
                <a:moveTo>
                  <a:pt x="594250" y="78740"/>
                </a:moveTo>
                <a:lnTo>
                  <a:pt x="577922" y="78740"/>
                </a:lnTo>
                <a:lnTo>
                  <a:pt x="577983" y="69520"/>
                </a:lnTo>
                <a:lnTo>
                  <a:pt x="575432" y="62820"/>
                </a:lnTo>
                <a:lnTo>
                  <a:pt x="565474" y="52247"/>
                </a:lnTo>
                <a:lnTo>
                  <a:pt x="558759" y="49328"/>
                </a:lnTo>
                <a:lnTo>
                  <a:pt x="584879" y="49328"/>
                </a:lnTo>
                <a:lnTo>
                  <a:pt x="594211" y="77972"/>
                </a:lnTo>
                <a:lnTo>
                  <a:pt x="594250" y="78740"/>
                </a:lnTo>
                <a:close/>
              </a:path>
              <a:path w="694689" h="139064">
                <a:moveTo>
                  <a:pt x="583832" y="124472"/>
                </a:moveTo>
                <a:lnTo>
                  <a:pt x="551736" y="124472"/>
                </a:lnTo>
                <a:lnTo>
                  <a:pt x="560369" y="123193"/>
                </a:lnTo>
                <a:lnTo>
                  <a:pt x="567457" y="119539"/>
                </a:lnTo>
                <a:lnTo>
                  <a:pt x="573000" y="113512"/>
                </a:lnTo>
                <a:lnTo>
                  <a:pt x="577000" y="105110"/>
                </a:lnTo>
                <a:lnTo>
                  <a:pt x="592490" y="105110"/>
                </a:lnTo>
                <a:lnTo>
                  <a:pt x="590450" y="112595"/>
                </a:lnTo>
                <a:lnTo>
                  <a:pt x="587510" y="119094"/>
                </a:lnTo>
                <a:lnTo>
                  <a:pt x="587227" y="119539"/>
                </a:lnTo>
                <a:lnTo>
                  <a:pt x="583832" y="124472"/>
                </a:lnTo>
                <a:close/>
              </a:path>
              <a:path w="694689" h="139064">
                <a:moveTo>
                  <a:pt x="694465" y="49973"/>
                </a:moveTo>
                <a:lnTo>
                  <a:pt x="679159" y="49973"/>
                </a:lnTo>
                <a:lnTo>
                  <a:pt x="679159" y="0"/>
                </a:lnTo>
                <a:lnTo>
                  <a:pt x="694465" y="0"/>
                </a:lnTo>
                <a:lnTo>
                  <a:pt x="694465" y="49973"/>
                </a:lnTo>
                <a:close/>
              </a:path>
              <a:path w="694689" h="139064">
                <a:moveTo>
                  <a:pt x="656539" y="138671"/>
                </a:moveTo>
                <a:lnTo>
                  <a:pt x="650024" y="138671"/>
                </a:lnTo>
                <a:lnTo>
                  <a:pt x="640700" y="137720"/>
                </a:lnTo>
                <a:lnTo>
                  <a:pt x="610884" y="107945"/>
                </a:lnTo>
                <a:lnTo>
                  <a:pt x="608065" y="87223"/>
                </a:lnTo>
                <a:lnTo>
                  <a:pt x="607979" y="85932"/>
                </a:lnTo>
                <a:lnTo>
                  <a:pt x="608757" y="74839"/>
                </a:lnTo>
                <a:lnTo>
                  <a:pt x="610875" y="65123"/>
                </a:lnTo>
                <a:lnTo>
                  <a:pt x="610907" y="64979"/>
                </a:lnTo>
                <a:lnTo>
                  <a:pt x="640515" y="36039"/>
                </a:lnTo>
                <a:lnTo>
                  <a:pt x="649470" y="35036"/>
                </a:lnTo>
                <a:lnTo>
                  <a:pt x="658725" y="36039"/>
                </a:lnTo>
                <a:lnTo>
                  <a:pt x="666758" y="38863"/>
                </a:lnTo>
                <a:lnTo>
                  <a:pt x="673570" y="43507"/>
                </a:lnTo>
                <a:lnTo>
                  <a:pt x="678681" y="49420"/>
                </a:lnTo>
                <a:lnTo>
                  <a:pt x="643813" y="49420"/>
                </a:lnTo>
                <a:lnTo>
                  <a:pt x="636808" y="52954"/>
                </a:lnTo>
                <a:lnTo>
                  <a:pt x="631768" y="59654"/>
                </a:lnTo>
                <a:lnTo>
                  <a:pt x="628536" y="64979"/>
                </a:lnTo>
                <a:lnTo>
                  <a:pt x="628448" y="65123"/>
                </a:lnTo>
                <a:lnTo>
                  <a:pt x="626051" y="71479"/>
                </a:lnTo>
                <a:lnTo>
                  <a:pt x="624576" y="78723"/>
                </a:lnTo>
                <a:lnTo>
                  <a:pt x="624085" y="85932"/>
                </a:lnTo>
                <a:lnTo>
                  <a:pt x="624048" y="87223"/>
                </a:lnTo>
                <a:lnTo>
                  <a:pt x="624576" y="94985"/>
                </a:lnTo>
                <a:lnTo>
                  <a:pt x="643631" y="124165"/>
                </a:lnTo>
                <a:lnTo>
                  <a:pt x="679129" y="124165"/>
                </a:lnTo>
                <a:lnTo>
                  <a:pt x="676762" y="127607"/>
                </a:lnTo>
                <a:lnTo>
                  <a:pt x="672244" y="131910"/>
                </a:lnTo>
                <a:lnTo>
                  <a:pt x="662286" y="137319"/>
                </a:lnTo>
                <a:lnTo>
                  <a:pt x="656539" y="138671"/>
                </a:lnTo>
                <a:close/>
              </a:path>
              <a:path w="694689" h="139064">
                <a:moveTo>
                  <a:pt x="679129" y="124165"/>
                </a:moveTo>
                <a:lnTo>
                  <a:pt x="660473" y="124165"/>
                </a:lnTo>
                <a:lnTo>
                  <a:pt x="667011" y="120753"/>
                </a:lnTo>
                <a:lnTo>
                  <a:pt x="671837" y="114053"/>
                </a:lnTo>
                <a:lnTo>
                  <a:pt x="674941" y="108729"/>
                </a:lnTo>
                <a:lnTo>
                  <a:pt x="677223" y="102436"/>
                </a:lnTo>
                <a:lnTo>
                  <a:pt x="678629" y="95267"/>
                </a:lnTo>
                <a:lnTo>
                  <a:pt x="679159" y="87223"/>
                </a:lnTo>
                <a:lnTo>
                  <a:pt x="678629" y="78930"/>
                </a:lnTo>
                <a:lnTo>
                  <a:pt x="660175" y="49420"/>
                </a:lnTo>
                <a:lnTo>
                  <a:pt x="678681" y="49420"/>
                </a:lnTo>
                <a:lnTo>
                  <a:pt x="679159" y="49973"/>
                </a:lnTo>
                <a:lnTo>
                  <a:pt x="694465" y="49973"/>
                </a:lnTo>
                <a:lnTo>
                  <a:pt x="694465" y="121706"/>
                </a:lnTo>
                <a:lnTo>
                  <a:pt x="680819" y="121706"/>
                </a:lnTo>
                <a:lnTo>
                  <a:pt x="679129" y="124165"/>
                </a:lnTo>
                <a:close/>
              </a:path>
              <a:path w="694689" h="139064">
                <a:moveTo>
                  <a:pt x="694465" y="134430"/>
                </a:moveTo>
                <a:lnTo>
                  <a:pt x="680819" y="134430"/>
                </a:lnTo>
                <a:lnTo>
                  <a:pt x="680819" y="121706"/>
                </a:lnTo>
                <a:lnTo>
                  <a:pt x="694465" y="121706"/>
                </a:lnTo>
                <a:lnTo>
                  <a:pt x="69446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47408" y="2462532"/>
            <a:ext cx="615315" cy="139065"/>
          </a:xfrm>
          <a:custGeom>
            <a:avLst/>
            <a:gdLst/>
            <a:ahLst/>
            <a:cxnLst/>
            <a:rect l="l" t="t" r="r" b="b"/>
            <a:pathLst>
              <a:path w="615314" h="139064">
                <a:moveTo>
                  <a:pt x="45178" y="134430"/>
                </a:moveTo>
                <a:lnTo>
                  <a:pt x="28951" y="134430"/>
                </a:lnTo>
                <a:lnTo>
                  <a:pt x="28951" y="41306"/>
                </a:lnTo>
                <a:lnTo>
                  <a:pt x="0" y="41306"/>
                </a:lnTo>
                <a:lnTo>
                  <a:pt x="0" y="29689"/>
                </a:lnTo>
                <a:lnTo>
                  <a:pt x="8236" y="28705"/>
                </a:lnTo>
                <a:lnTo>
                  <a:pt x="14506" y="27476"/>
                </a:lnTo>
                <a:lnTo>
                  <a:pt x="34483" y="3688"/>
                </a:lnTo>
                <a:lnTo>
                  <a:pt x="45178" y="3688"/>
                </a:lnTo>
                <a:lnTo>
                  <a:pt x="45178" y="134430"/>
                </a:lnTo>
                <a:close/>
              </a:path>
              <a:path w="615314" h="139064">
                <a:moveTo>
                  <a:pt x="133324" y="138671"/>
                </a:moveTo>
                <a:lnTo>
                  <a:pt x="122809" y="137530"/>
                </a:lnTo>
                <a:lnTo>
                  <a:pt x="123261" y="137530"/>
                </a:lnTo>
                <a:lnTo>
                  <a:pt x="114711" y="134292"/>
                </a:lnTo>
                <a:lnTo>
                  <a:pt x="93370" y="100730"/>
                </a:lnTo>
                <a:lnTo>
                  <a:pt x="93262" y="100361"/>
                </a:lnTo>
                <a:lnTo>
                  <a:pt x="91326" y="87465"/>
                </a:lnTo>
                <a:lnTo>
                  <a:pt x="91222" y="86773"/>
                </a:lnTo>
                <a:lnTo>
                  <a:pt x="90590" y="72286"/>
                </a:lnTo>
                <a:lnTo>
                  <a:pt x="90559" y="70811"/>
                </a:lnTo>
                <a:lnTo>
                  <a:pt x="91318" y="54721"/>
                </a:lnTo>
                <a:lnTo>
                  <a:pt x="91337" y="54306"/>
                </a:lnTo>
                <a:lnTo>
                  <a:pt x="93692" y="40015"/>
                </a:lnTo>
                <a:lnTo>
                  <a:pt x="93723" y="39831"/>
                </a:lnTo>
                <a:lnTo>
                  <a:pt x="121630" y="4917"/>
                </a:lnTo>
                <a:lnTo>
                  <a:pt x="127177" y="3688"/>
                </a:lnTo>
                <a:lnTo>
                  <a:pt x="139593" y="3688"/>
                </a:lnTo>
                <a:lnTo>
                  <a:pt x="145310" y="4917"/>
                </a:lnTo>
                <a:lnTo>
                  <a:pt x="155636" y="9834"/>
                </a:lnTo>
                <a:lnTo>
                  <a:pt x="159939" y="13400"/>
                </a:lnTo>
                <a:lnTo>
                  <a:pt x="163381" y="18071"/>
                </a:lnTo>
                <a:lnTo>
                  <a:pt x="133324" y="18071"/>
                </a:lnTo>
                <a:lnTo>
                  <a:pt x="121867" y="21333"/>
                </a:lnTo>
                <a:lnTo>
                  <a:pt x="107177" y="70811"/>
                </a:lnTo>
                <a:lnTo>
                  <a:pt x="107202" y="72286"/>
                </a:lnTo>
                <a:lnTo>
                  <a:pt x="108752" y="94852"/>
                </a:lnTo>
                <a:lnTo>
                  <a:pt x="113592" y="111656"/>
                </a:lnTo>
                <a:lnTo>
                  <a:pt x="121660" y="121775"/>
                </a:lnTo>
                <a:lnTo>
                  <a:pt x="132955" y="125210"/>
                </a:lnTo>
                <a:lnTo>
                  <a:pt x="162106" y="125210"/>
                </a:lnTo>
                <a:lnTo>
                  <a:pt x="159031" y="128956"/>
                </a:lnTo>
                <a:lnTo>
                  <a:pt x="151695" y="134292"/>
                </a:lnTo>
                <a:lnTo>
                  <a:pt x="143126" y="137530"/>
                </a:lnTo>
                <a:lnTo>
                  <a:pt x="133324" y="138671"/>
                </a:lnTo>
                <a:close/>
              </a:path>
              <a:path w="615314" h="139064">
                <a:moveTo>
                  <a:pt x="162106" y="125210"/>
                </a:moveTo>
                <a:lnTo>
                  <a:pt x="141929" y="125210"/>
                </a:lnTo>
                <a:lnTo>
                  <a:pt x="148598" y="120753"/>
                </a:lnTo>
                <a:lnTo>
                  <a:pt x="152844" y="112083"/>
                </a:lnTo>
                <a:lnTo>
                  <a:pt x="159462" y="72286"/>
                </a:lnTo>
                <a:lnTo>
                  <a:pt x="159509" y="70811"/>
                </a:lnTo>
                <a:lnTo>
                  <a:pt x="152886" y="31164"/>
                </a:lnTo>
                <a:lnTo>
                  <a:pt x="133324" y="18071"/>
                </a:lnTo>
                <a:lnTo>
                  <a:pt x="163381" y="18071"/>
                </a:lnTo>
                <a:lnTo>
                  <a:pt x="175269" y="54306"/>
                </a:lnTo>
                <a:lnTo>
                  <a:pt x="176105" y="72286"/>
                </a:lnTo>
                <a:lnTo>
                  <a:pt x="175451" y="86773"/>
                </a:lnTo>
                <a:lnTo>
                  <a:pt x="175420" y="87465"/>
                </a:lnTo>
                <a:lnTo>
                  <a:pt x="173419" y="100361"/>
                </a:lnTo>
                <a:lnTo>
                  <a:pt x="173362" y="100730"/>
                </a:lnTo>
                <a:lnTo>
                  <a:pt x="170062" y="111656"/>
                </a:lnTo>
                <a:lnTo>
                  <a:pt x="170007" y="111841"/>
                </a:lnTo>
                <a:lnTo>
                  <a:pt x="169934" y="112083"/>
                </a:lnTo>
                <a:lnTo>
                  <a:pt x="165133" y="121522"/>
                </a:lnTo>
                <a:lnTo>
                  <a:pt x="162106" y="125210"/>
                </a:lnTo>
                <a:close/>
              </a:path>
              <a:path w="615314" h="139064">
                <a:moveTo>
                  <a:pt x="236590" y="138671"/>
                </a:moveTo>
                <a:lnTo>
                  <a:pt x="226075" y="137530"/>
                </a:lnTo>
                <a:lnTo>
                  <a:pt x="226528" y="137530"/>
                </a:lnTo>
                <a:lnTo>
                  <a:pt x="217977" y="134292"/>
                </a:lnTo>
                <a:lnTo>
                  <a:pt x="196636" y="100730"/>
                </a:lnTo>
                <a:lnTo>
                  <a:pt x="194592" y="87465"/>
                </a:lnTo>
                <a:lnTo>
                  <a:pt x="194488" y="86773"/>
                </a:lnTo>
                <a:lnTo>
                  <a:pt x="193856" y="72286"/>
                </a:lnTo>
                <a:lnTo>
                  <a:pt x="193825" y="70811"/>
                </a:lnTo>
                <a:lnTo>
                  <a:pt x="194584" y="54721"/>
                </a:lnTo>
                <a:lnTo>
                  <a:pt x="194603" y="54306"/>
                </a:lnTo>
                <a:lnTo>
                  <a:pt x="206532" y="18071"/>
                </a:lnTo>
                <a:lnTo>
                  <a:pt x="230443" y="3688"/>
                </a:lnTo>
                <a:lnTo>
                  <a:pt x="242860" y="3688"/>
                </a:lnTo>
                <a:lnTo>
                  <a:pt x="248576" y="4917"/>
                </a:lnTo>
                <a:lnTo>
                  <a:pt x="258903" y="9834"/>
                </a:lnTo>
                <a:lnTo>
                  <a:pt x="263205" y="13400"/>
                </a:lnTo>
                <a:lnTo>
                  <a:pt x="266648" y="18071"/>
                </a:lnTo>
                <a:lnTo>
                  <a:pt x="236590" y="18071"/>
                </a:lnTo>
                <a:lnTo>
                  <a:pt x="225134" y="21333"/>
                </a:lnTo>
                <a:lnTo>
                  <a:pt x="217064" y="31164"/>
                </a:lnTo>
                <a:lnTo>
                  <a:pt x="214440" y="39831"/>
                </a:lnTo>
                <a:lnTo>
                  <a:pt x="212112" y="47737"/>
                </a:lnTo>
                <a:lnTo>
                  <a:pt x="212041" y="47979"/>
                </a:lnTo>
                <a:lnTo>
                  <a:pt x="210443" y="70811"/>
                </a:lnTo>
                <a:lnTo>
                  <a:pt x="210468" y="72286"/>
                </a:lnTo>
                <a:lnTo>
                  <a:pt x="212018" y="94852"/>
                </a:lnTo>
                <a:lnTo>
                  <a:pt x="216859" y="111656"/>
                </a:lnTo>
                <a:lnTo>
                  <a:pt x="224926" y="121775"/>
                </a:lnTo>
                <a:lnTo>
                  <a:pt x="236221" y="125210"/>
                </a:lnTo>
                <a:lnTo>
                  <a:pt x="265372" y="125210"/>
                </a:lnTo>
                <a:lnTo>
                  <a:pt x="262297" y="128956"/>
                </a:lnTo>
                <a:lnTo>
                  <a:pt x="254961" y="134292"/>
                </a:lnTo>
                <a:lnTo>
                  <a:pt x="246392" y="137530"/>
                </a:lnTo>
                <a:lnTo>
                  <a:pt x="236590" y="138671"/>
                </a:lnTo>
                <a:close/>
              </a:path>
              <a:path w="615314" h="139064">
                <a:moveTo>
                  <a:pt x="265372" y="125210"/>
                </a:moveTo>
                <a:lnTo>
                  <a:pt x="245195" y="125210"/>
                </a:lnTo>
                <a:lnTo>
                  <a:pt x="251865" y="120753"/>
                </a:lnTo>
                <a:lnTo>
                  <a:pt x="256110" y="112083"/>
                </a:lnTo>
                <a:lnTo>
                  <a:pt x="262729" y="72286"/>
                </a:lnTo>
                <a:lnTo>
                  <a:pt x="262775" y="70811"/>
                </a:lnTo>
                <a:lnTo>
                  <a:pt x="261156" y="47979"/>
                </a:lnTo>
                <a:lnTo>
                  <a:pt x="261139" y="47737"/>
                </a:lnTo>
                <a:lnTo>
                  <a:pt x="236590" y="18071"/>
                </a:lnTo>
                <a:lnTo>
                  <a:pt x="266648" y="18071"/>
                </a:lnTo>
                <a:lnTo>
                  <a:pt x="278535" y="54306"/>
                </a:lnTo>
                <a:lnTo>
                  <a:pt x="279372" y="72286"/>
                </a:lnTo>
                <a:lnTo>
                  <a:pt x="278717" y="86773"/>
                </a:lnTo>
                <a:lnTo>
                  <a:pt x="278686" y="87465"/>
                </a:lnTo>
                <a:lnTo>
                  <a:pt x="276686" y="100361"/>
                </a:lnTo>
                <a:lnTo>
                  <a:pt x="276629" y="100730"/>
                </a:lnTo>
                <a:lnTo>
                  <a:pt x="273329" y="111656"/>
                </a:lnTo>
                <a:lnTo>
                  <a:pt x="273273" y="111841"/>
                </a:lnTo>
                <a:lnTo>
                  <a:pt x="273200" y="112083"/>
                </a:lnTo>
                <a:lnTo>
                  <a:pt x="268400" y="121522"/>
                </a:lnTo>
                <a:lnTo>
                  <a:pt x="265372" y="125210"/>
                </a:lnTo>
                <a:close/>
              </a:path>
              <a:path w="615314" h="139064">
                <a:moveTo>
                  <a:pt x="339856" y="138671"/>
                </a:moveTo>
                <a:lnTo>
                  <a:pt x="329342" y="137530"/>
                </a:lnTo>
                <a:lnTo>
                  <a:pt x="329794" y="137530"/>
                </a:lnTo>
                <a:lnTo>
                  <a:pt x="321243" y="134292"/>
                </a:lnTo>
                <a:lnTo>
                  <a:pt x="299903" y="100730"/>
                </a:lnTo>
                <a:lnTo>
                  <a:pt x="299794" y="100361"/>
                </a:lnTo>
                <a:lnTo>
                  <a:pt x="297858" y="87465"/>
                </a:lnTo>
                <a:lnTo>
                  <a:pt x="297754" y="86773"/>
                </a:lnTo>
                <a:lnTo>
                  <a:pt x="297123" y="72286"/>
                </a:lnTo>
                <a:lnTo>
                  <a:pt x="297092" y="70811"/>
                </a:lnTo>
                <a:lnTo>
                  <a:pt x="297850" y="54721"/>
                </a:lnTo>
                <a:lnTo>
                  <a:pt x="297870" y="54306"/>
                </a:lnTo>
                <a:lnTo>
                  <a:pt x="309798" y="18071"/>
                </a:lnTo>
                <a:lnTo>
                  <a:pt x="333709" y="3688"/>
                </a:lnTo>
                <a:lnTo>
                  <a:pt x="346126" y="3688"/>
                </a:lnTo>
                <a:lnTo>
                  <a:pt x="351842" y="4917"/>
                </a:lnTo>
                <a:lnTo>
                  <a:pt x="362169" y="9834"/>
                </a:lnTo>
                <a:lnTo>
                  <a:pt x="366472" y="13400"/>
                </a:lnTo>
                <a:lnTo>
                  <a:pt x="369914" y="18071"/>
                </a:lnTo>
                <a:lnTo>
                  <a:pt x="339856" y="18071"/>
                </a:lnTo>
                <a:lnTo>
                  <a:pt x="328400" y="21333"/>
                </a:lnTo>
                <a:lnTo>
                  <a:pt x="320331" y="31164"/>
                </a:lnTo>
                <a:lnTo>
                  <a:pt x="317706" y="39831"/>
                </a:lnTo>
                <a:lnTo>
                  <a:pt x="315379" y="47737"/>
                </a:lnTo>
                <a:lnTo>
                  <a:pt x="315307" y="47979"/>
                </a:lnTo>
                <a:lnTo>
                  <a:pt x="313709" y="70811"/>
                </a:lnTo>
                <a:lnTo>
                  <a:pt x="313734" y="72286"/>
                </a:lnTo>
                <a:lnTo>
                  <a:pt x="315284" y="94852"/>
                </a:lnTo>
                <a:lnTo>
                  <a:pt x="320125" y="111656"/>
                </a:lnTo>
                <a:lnTo>
                  <a:pt x="328193" y="121775"/>
                </a:lnTo>
                <a:lnTo>
                  <a:pt x="339487" y="125210"/>
                </a:lnTo>
                <a:lnTo>
                  <a:pt x="368638" y="125210"/>
                </a:lnTo>
                <a:lnTo>
                  <a:pt x="365563" y="128956"/>
                </a:lnTo>
                <a:lnTo>
                  <a:pt x="358227" y="134292"/>
                </a:lnTo>
                <a:lnTo>
                  <a:pt x="349658" y="137530"/>
                </a:lnTo>
                <a:lnTo>
                  <a:pt x="339856" y="138671"/>
                </a:lnTo>
                <a:close/>
              </a:path>
              <a:path w="615314" h="139064">
                <a:moveTo>
                  <a:pt x="368638" y="125210"/>
                </a:moveTo>
                <a:lnTo>
                  <a:pt x="348462" y="125210"/>
                </a:lnTo>
                <a:lnTo>
                  <a:pt x="355131" y="120753"/>
                </a:lnTo>
                <a:lnTo>
                  <a:pt x="359377" y="112083"/>
                </a:lnTo>
                <a:lnTo>
                  <a:pt x="365995" y="72286"/>
                </a:lnTo>
                <a:lnTo>
                  <a:pt x="366041" y="70811"/>
                </a:lnTo>
                <a:lnTo>
                  <a:pt x="364422" y="47979"/>
                </a:lnTo>
                <a:lnTo>
                  <a:pt x="364405" y="47737"/>
                </a:lnTo>
                <a:lnTo>
                  <a:pt x="339856" y="18071"/>
                </a:lnTo>
                <a:lnTo>
                  <a:pt x="369914" y="18071"/>
                </a:lnTo>
                <a:lnTo>
                  <a:pt x="381801" y="54306"/>
                </a:lnTo>
                <a:lnTo>
                  <a:pt x="381854" y="54721"/>
                </a:lnTo>
                <a:lnTo>
                  <a:pt x="382442" y="63146"/>
                </a:lnTo>
                <a:lnTo>
                  <a:pt x="382606" y="70811"/>
                </a:lnTo>
                <a:lnTo>
                  <a:pt x="382638" y="72286"/>
                </a:lnTo>
                <a:lnTo>
                  <a:pt x="376595" y="111656"/>
                </a:lnTo>
                <a:lnTo>
                  <a:pt x="376539" y="111841"/>
                </a:lnTo>
                <a:lnTo>
                  <a:pt x="376466" y="112083"/>
                </a:lnTo>
                <a:lnTo>
                  <a:pt x="371666" y="121522"/>
                </a:lnTo>
                <a:lnTo>
                  <a:pt x="368638" y="125210"/>
                </a:lnTo>
                <a:close/>
              </a:path>
              <a:path w="615314" h="139064">
                <a:moveTo>
                  <a:pt x="441278" y="138671"/>
                </a:moveTo>
                <a:lnTo>
                  <a:pt x="430764" y="137530"/>
                </a:lnTo>
                <a:lnTo>
                  <a:pt x="431216" y="137530"/>
                </a:lnTo>
                <a:lnTo>
                  <a:pt x="422665" y="134292"/>
                </a:lnTo>
                <a:lnTo>
                  <a:pt x="401325" y="100730"/>
                </a:lnTo>
                <a:lnTo>
                  <a:pt x="399280" y="87465"/>
                </a:lnTo>
                <a:lnTo>
                  <a:pt x="399177" y="86773"/>
                </a:lnTo>
                <a:lnTo>
                  <a:pt x="398545" y="72286"/>
                </a:lnTo>
                <a:lnTo>
                  <a:pt x="398514" y="70811"/>
                </a:lnTo>
                <a:lnTo>
                  <a:pt x="399272" y="54721"/>
                </a:lnTo>
                <a:lnTo>
                  <a:pt x="399292" y="54306"/>
                </a:lnTo>
                <a:lnTo>
                  <a:pt x="401647" y="40015"/>
                </a:lnTo>
                <a:lnTo>
                  <a:pt x="401678" y="39831"/>
                </a:lnTo>
                <a:lnTo>
                  <a:pt x="429584" y="4917"/>
                </a:lnTo>
                <a:lnTo>
                  <a:pt x="435132" y="3688"/>
                </a:lnTo>
                <a:lnTo>
                  <a:pt x="447548" y="3688"/>
                </a:lnTo>
                <a:lnTo>
                  <a:pt x="453265" y="4917"/>
                </a:lnTo>
                <a:lnTo>
                  <a:pt x="463591" y="9834"/>
                </a:lnTo>
                <a:lnTo>
                  <a:pt x="467894" y="13400"/>
                </a:lnTo>
                <a:lnTo>
                  <a:pt x="471336" y="18071"/>
                </a:lnTo>
                <a:lnTo>
                  <a:pt x="441278" y="18071"/>
                </a:lnTo>
                <a:lnTo>
                  <a:pt x="429822" y="21333"/>
                </a:lnTo>
                <a:lnTo>
                  <a:pt x="415132" y="70811"/>
                </a:lnTo>
                <a:lnTo>
                  <a:pt x="415156" y="72286"/>
                </a:lnTo>
                <a:lnTo>
                  <a:pt x="416706" y="94852"/>
                </a:lnTo>
                <a:lnTo>
                  <a:pt x="421547" y="111656"/>
                </a:lnTo>
                <a:lnTo>
                  <a:pt x="429615" y="121775"/>
                </a:lnTo>
                <a:lnTo>
                  <a:pt x="440909" y="125210"/>
                </a:lnTo>
                <a:lnTo>
                  <a:pt x="470060" y="125210"/>
                </a:lnTo>
                <a:lnTo>
                  <a:pt x="466985" y="128956"/>
                </a:lnTo>
                <a:lnTo>
                  <a:pt x="459650" y="134292"/>
                </a:lnTo>
                <a:lnTo>
                  <a:pt x="451080" y="137530"/>
                </a:lnTo>
                <a:lnTo>
                  <a:pt x="441278" y="138671"/>
                </a:lnTo>
                <a:close/>
              </a:path>
              <a:path w="615314" h="139064">
                <a:moveTo>
                  <a:pt x="470060" y="125210"/>
                </a:moveTo>
                <a:lnTo>
                  <a:pt x="449884" y="125210"/>
                </a:lnTo>
                <a:lnTo>
                  <a:pt x="456553" y="120753"/>
                </a:lnTo>
                <a:lnTo>
                  <a:pt x="460799" y="112083"/>
                </a:lnTo>
                <a:lnTo>
                  <a:pt x="467417" y="72286"/>
                </a:lnTo>
                <a:lnTo>
                  <a:pt x="467464" y="70811"/>
                </a:lnTo>
                <a:lnTo>
                  <a:pt x="465844" y="47979"/>
                </a:lnTo>
                <a:lnTo>
                  <a:pt x="465827" y="47737"/>
                </a:lnTo>
                <a:lnTo>
                  <a:pt x="441278" y="18071"/>
                </a:lnTo>
                <a:lnTo>
                  <a:pt x="471336" y="18071"/>
                </a:lnTo>
                <a:lnTo>
                  <a:pt x="483224" y="54306"/>
                </a:lnTo>
                <a:lnTo>
                  <a:pt x="483276" y="54721"/>
                </a:lnTo>
                <a:lnTo>
                  <a:pt x="483864" y="63146"/>
                </a:lnTo>
                <a:lnTo>
                  <a:pt x="484028" y="70811"/>
                </a:lnTo>
                <a:lnTo>
                  <a:pt x="484060" y="72286"/>
                </a:lnTo>
                <a:lnTo>
                  <a:pt x="483405" y="86773"/>
                </a:lnTo>
                <a:lnTo>
                  <a:pt x="477961" y="111841"/>
                </a:lnTo>
                <a:lnTo>
                  <a:pt x="477888" y="112083"/>
                </a:lnTo>
                <a:lnTo>
                  <a:pt x="473088" y="121522"/>
                </a:lnTo>
                <a:lnTo>
                  <a:pt x="470060" y="125210"/>
                </a:lnTo>
                <a:close/>
              </a:path>
              <a:path w="615314" h="139064">
                <a:moveTo>
                  <a:pt x="525551" y="134430"/>
                </a:moveTo>
                <a:lnTo>
                  <a:pt x="508401" y="134430"/>
                </a:lnTo>
                <a:lnTo>
                  <a:pt x="508401" y="0"/>
                </a:lnTo>
                <a:lnTo>
                  <a:pt x="525551" y="0"/>
                </a:lnTo>
                <a:lnTo>
                  <a:pt x="525551" y="68045"/>
                </a:lnTo>
                <a:lnTo>
                  <a:pt x="544913" y="68045"/>
                </a:lnTo>
                <a:lnTo>
                  <a:pt x="525551" y="87407"/>
                </a:lnTo>
                <a:lnTo>
                  <a:pt x="525551" y="134430"/>
                </a:lnTo>
                <a:close/>
              </a:path>
              <a:path w="615314" h="139064">
                <a:moveTo>
                  <a:pt x="544913" y="68045"/>
                </a:moveTo>
                <a:lnTo>
                  <a:pt x="525551" y="68045"/>
                </a:lnTo>
                <a:lnTo>
                  <a:pt x="592490" y="0"/>
                </a:lnTo>
                <a:lnTo>
                  <a:pt x="614618" y="0"/>
                </a:lnTo>
                <a:lnTo>
                  <a:pt x="559850" y="54767"/>
                </a:lnTo>
                <a:lnTo>
                  <a:pt x="567277" y="65463"/>
                </a:lnTo>
                <a:lnTo>
                  <a:pt x="547495" y="65463"/>
                </a:lnTo>
                <a:lnTo>
                  <a:pt x="544913" y="68045"/>
                </a:lnTo>
                <a:close/>
              </a:path>
              <a:path w="615314" h="139064">
                <a:moveTo>
                  <a:pt x="615171" y="134430"/>
                </a:moveTo>
                <a:lnTo>
                  <a:pt x="594887" y="134430"/>
                </a:lnTo>
                <a:lnTo>
                  <a:pt x="547495" y="65463"/>
                </a:lnTo>
                <a:lnTo>
                  <a:pt x="567277" y="65463"/>
                </a:lnTo>
                <a:lnTo>
                  <a:pt x="615171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918873" y="2462532"/>
            <a:ext cx="281940" cy="139065"/>
          </a:xfrm>
          <a:custGeom>
            <a:avLst/>
            <a:gdLst/>
            <a:ahLst/>
            <a:cxnLst/>
            <a:rect l="l" t="t" r="r" b="b"/>
            <a:pathLst>
              <a:path w="281939" h="139064">
                <a:moveTo>
                  <a:pt x="68967" y="134430"/>
                </a:moveTo>
                <a:lnTo>
                  <a:pt x="51817" y="134430"/>
                </a:lnTo>
                <a:lnTo>
                  <a:pt x="51817" y="81690"/>
                </a:lnTo>
                <a:lnTo>
                  <a:pt x="0" y="0"/>
                </a:lnTo>
                <a:lnTo>
                  <a:pt x="21206" y="0"/>
                </a:lnTo>
                <a:lnTo>
                  <a:pt x="60668" y="65463"/>
                </a:lnTo>
                <a:lnTo>
                  <a:pt x="79003" y="65463"/>
                </a:lnTo>
                <a:lnTo>
                  <a:pt x="68967" y="81690"/>
                </a:lnTo>
                <a:lnTo>
                  <a:pt x="68967" y="134430"/>
                </a:lnTo>
                <a:close/>
              </a:path>
              <a:path w="281939" h="139064">
                <a:moveTo>
                  <a:pt x="79003" y="65463"/>
                </a:moveTo>
                <a:lnTo>
                  <a:pt x="60668" y="65463"/>
                </a:lnTo>
                <a:lnTo>
                  <a:pt x="99024" y="0"/>
                </a:lnTo>
                <a:lnTo>
                  <a:pt x="119493" y="0"/>
                </a:lnTo>
                <a:lnTo>
                  <a:pt x="79003" y="65463"/>
                </a:lnTo>
                <a:close/>
              </a:path>
              <a:path w="281939" h="139064">
                <a:moveTo>
                  <a:pt x="146601" y="138671"/>
                </a:moveTo>
                <a:lnTo>
                  <a:pt x="109420" y="117505"/>
                </a:lnTo>
                <a:lnTo>
                  <a:pt x="102713" y="87407"/>
                </a:lnTo>
                <a:lnTo>
                  <a:pt x="103531" y="75968"/>
                </a:lnTo>
                <a:lnTo>
                  <a:pt x="128667" y="38793"/>
                </a:lnTo>
                <a:lnTo>
                  <a:pt x="146969" y="35036"/>
                </a:lnTo>
                <a:lnTo>
                  <a:pt x="155635" y="35036"/>
                </a:lnTo>
                <a:lnTo>
                  <a:pt x="164058" y="37434"/>
                </a:lnTo>
                <a:lnTo>
                  <a:pt x="177826" y="46285"/>
                </a:lnTo>
                <a:lnTo>
                  <a:pt x="180297" y="49328"/>
                </a:lnTo>
                <a:lnTo>
                  <a:pt x="138991" y="49328"/>
                </a:lnTo>
                <a:lnTo>
                  <a:pt x="132525" y="52032"/>
                </a:lnTo>
                <a:lnTo>
                  <a:pt x="122690" y="62482"/>
                </a:lnTo>
                <a:lnTo>
                  <a:pt x="119911" y="69520"/>
                </a:lnTo>
                <a:lnTo>
                  <a:pt x="119187" y="77972"/>
                </a:lnTo>
                <a:lnTo>
                  <a:pt x="119124" y="78740"/>
                </a:lnTo>
                <a:lnTo>
                  <a:pt x="189667" y="78740"/>
                </a:lnTo>
                <a:lnTo>
                  <a:pt x="189817" y="81690"/>
                </a:lnTo>
                <a:lnTo>
                  <a:pt x="189936" y="91279"/>
                </a:lnTo>
                <a:lnTo>
                  <a:pt x="118756" y="91279"/>
                </a:lnTo>
                <a:lnTo>
                  <a:pt x="118879" y="95951"/>
                </a:lnTo>
                <a:lnTo>
                  <a:pt x="123919" y="111933"/>
                </a:lnTo>
                <a:lnTo>
                  <a:pt x="126501" y="115990"/>
                </a:lnTo>
                <a:lnTo>
                  <a:pt x="129789" y="119094"/>
                </a:lnTo>
                <a:lnTo>
                  <a:pt x="137780" y="123397"/>
                </a:lnTo>
                <a:lnTo>
                  <a:pt x="142236" y="124472"/>
                </a:lnTo>
                <a:lnTo>
                  <a:pt x="179249" y="124472"/>
                </a:lnTo>
                <a:lnTo>
                  <a:pt x="178952" y="124904"/>
                </a:lnTo>
                <a:lnTo>
                  <a:pt x="174077" y="129728"/>
                </a:lnTo>
                <a:lnTo>
                  <a:pt x="168349" y="133571"/>
                </a:lnTo>
                <a:lnTo>
                  <a:pt x="161860" y="136343"/>
                </a:lnTo>
                <a:lnTo>
                  <a:pt x="154611" y="138043"/>
                </a:lnTo>
                <a:lnTo>
                  <a:pt x="146601" y="138671"/>
                </a:lnTo>
                <a:close/>
              </a:path>
              <a:path w="281939" h="139064">
                <a:moveTo>
                  <a:pt x="189667" y="78740"/>
                </a:moveTo>
                <a:lnTo>
                  <a:pt x="173339" y="78740"/>
                </a:lnTo>
                <a:lnTo>
                  <a:pt x="173401" y="69520"/>
                </a:lnTo>
                <a:lnTo>
                  <a:pt x="170850" y="62820"/>
                </a:lnTo>
                <a:lnTo>
                  <a:pt x="160892" y="52247"/>
                </a:lnTo>
                <a:lnTo>
                  <a:pt x="154177" y="49328"/>
                </a:lnTo>
                <a:lnTo>
                  <a:pt x="180297" y="49328"/>
                </a:lnTo>
                <a:lnTo>
                  <a:pt x="189628" y="77972"/>
                </a:lnTo>
                <a:lnTo>
                  <a:pt x="189667" y="78740"/>
                </a:lnTo>
                <a:close/>
              </a:path>
              <a:path w="281939" h="139064">
                <a:moveTo>
                  <a:pt x="179249" y="124472"/>
                </a:moveTo>
                <a:lnTo>
                  <a:pt x="147154" y="124472"/>
                </a:lnTo>
                <a:lnTo>
                  <a:pt x="155786" y="123193"/>
                </a:lnTo>
                <a:lnTo>
                  <a:pt x="162874" y="119539"/>
                </a:lnTo>
                <a:lnTo>
                  <a:pt x="168418" y="113512"/>
                </a:lnTo>
                <a:lnTo>
                  <a:pt x="172417" y="105110"/>
                </a:lnTo>
                <a:lnTo>
                  <a:pt x="187907" y="105110"/>
                </a:lnTo>
                <a:lnTo>
                  <a:pt x="185867" y="112595"/>
                </a:lnTo>
                <a:lnTo>
                  <a:pt x="182927" y="119094"/>
                </a:lnTo>
                <a:lnTo>
                  <a:pt x="182644" y="119539"/>
                </a:lnTo>
                <a:lnTo>
                  <a:pt x="179249" y="124472"/>
                </a:lnTo>
                <a:close/>
              </a:path>
              <a:path w="281939" h="139064">
                <a:moveTo>
                  <a:pt x="277978" y="124349"/>
                </a:moveTo>
                <a:lnTo>
                  <a:pt x="249744" y="124349"/>
                </a:lnTo>
                <a:lnTo>
                  <a:pt x="255184" y="122935"/>
                </a:lnTo>
                <a:lnTo>
                  <a:pt x="263175" y="117526"/>
                </a:lnTo>
                <a:lnTo>
                  <a:pt x="265234" y="113900"/>
                </a:lnTo>
                <a:lnTo>
                  <a:pt x="265254" y="105663"/>
                </a:lnTo>
                <a:lnTo>
                  <a:pt x="264189" y="103112"/>
                </a:lnTo>
                <a:lnTo>
                  <a:pt x="259517" y="98809"/>
                </a:lnTo>
                <a:lnTo>
                  <a:pt x="255706" y="97119"/>
                </a:lnTo>
                <a:lnTo>
                  <a:pt x="250420" y="95890"/>
                </a:lnTo>
                <a:lnTo>
                  <a:pt x="236037" y="92386"/>
                </a:lnTo>
                <a:lnTo>
                  <a:pt x="205303" y="71917"/>
                </a:lnTo>
                <a:lnTo>
                  <a:pt x="205422" y="64725"/>
                </a:lnTo>
                <a:lnTo>
                  <a:pt x="205548" y="55444"/>
                </a:lnTo>
                <a:lnTo>
                  <a:pt x="234806" y="35515"/>
                </a:lnTo>
                <a:lnTo>
                  <a:pt x="235683" y="35515"/>
                </a:lnTo>
                <a:lnTo>
                  <a:pt x="242491" y="35036"/>
                </a:lnTo>
                <a:lnTo>
                  <a:pt x="274936" y="49235"/>
                </a:lnTo>
                <a:lnTo>
                  <a:pt x="235545" y="49235"/>
                </a:lnTo>
                <a:lnTo>
                  <a:pt x="230566" y="50557"/>
                </a:lnTo>
                <a:lnTo>
                  <a:pt x="223436" y="55843"/>
                </a:lnTo>
                <a:lnTo>
                  <a:pt x="221592" y="59378"/>
                </a:lnTo>
                <a:lnTo>
                  <a:pt x="221469" y="67123"/>
                </a:lnTo>
                <a:lnTo>
                  <a:pt x="222882" y="69889"/>
                </a:lnTo>
                <a:lnTo>
                  <a:pt x="228538" y="74314"/>
                </a:lnTo>
                <a:lnTo>
                  <a:pt x="233086" y="76158"/>
                </a:lnTo>
                <a:lnTo>
                  <a:pt x="263697" y="83350"/>
                </a:lnTo>
                <a:lnTo>
                  <a:pt x="270674" y="86608"/>
                </a:lnTo>
                <a:lnTo>
                  <a:pt x="279402" y="95213"/>
                </a:lnTo>
                <a:lnTo>
                  <a:pt x="281523" y="100930"/>
                </a:lnTo>
                <a:lnTo>
                  <a:pt x="281400" y="108060"/>
                </a:lnTo>
                <a:lnTo>
                  <a:pt x="281277" y="117526"/>
                </a:lnTo>
                <a:lnTo>
                  <a:pt x="277978" y="124349"/>
                </a:lnTo>
                <a:close/>
              </a:path>
              <a:path w="281939" h="139064">
                <a:moveTo>
                  <a:pt x="277528" y="64725"/>
                </a:moveTo>
                <a:lnTo>
                  <a:pt x="261300" y="64725"/>
                </a:lnTo>
                <a:lnTo>
                  <a:pt x="260872" y="55843"/>
                </a:lnTo>
                <a:lnTo>
                  <a:pt x="260808" y="54522"/>
                </a:lnTo>
                <a:lnTo>
                  <a:pt x="254200" y="49235"/>
                </a:lnTo>
                <a:lnTo>
                  <a:pt x="274936" y="49235"/>
                </a:lnTo>
                <a:lnTo>
                  <a:pt x="277405" y="55136"/>
                </a:lnTo>
                <a:lnTo>
                  <a:pt x="277528" y="64725"/>
                </a:lnTo>
                <a:close/>
              </a:path>
              <a:path w="281939" h="139064">
                <a:moveTo>
                  <a:pt x="241569" y="138671"/>
                </a:moveTo>
                <a:lnTo>
                  <a:pt x="206871" y="121706"/>
                </a:lnTo>
                <a:lnTo>
                  <a:pt x="203075" y="105909"/>
                </a:lnTo>
                <a:lnTo>
                  <a:pt x="203028" y="105663"/>
                </a:lnTo>
                <a:lnTo>
                  <a:pt x="219256" y="105663"/>
                </a:lnTo>
                <a:lnTo>
                  <a:pt x="219748" y="108982"/>
                </a:lnTo>
                <a:lnTo>
                  <a:pt x="220301" y="111533"/>
                </a:lnTo>
                <a:lnTo>
                  <a:pt x="237846" y="124349"/>
                </a:lnTo>
                <a:lnTo>
                  <a:pt x="277978" y="124349"/>
                </a:lnTo>
                <a:lnTo>
                  <a:pt x="277681" y="124964"/>
                </a:lnTo>
                <a:lnTo>
                  <a:pt x="270612" y="130373"/>
                </a:lnTo>
                <a:lnTo>
                  <a:pt x="264821" y="133934"/>
                </a:lnTo>
                <a:lnTo>
                  <a:pt x="258050" y="136505"/>
                </a:lnTo>
                <a:lnTo>
                  <a:pt x="250299" y="138084"/>
                </a:lnTo>
                <a:lnTo>
                  <a:pt x="241569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25877" y="2694696"/>
            <a:ext cx="86502" cy="13498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2691008"/>
            <a:ext cx="212802" cy="138671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2290931" y="2691008"/>
            <a:ext cx="453390" cy="139065"/>
          </a:xfrm>
          <a:custGeom>
            <a:avLst/>
            <a:gdLst/>
            <a:ahLst/>
            <a:cxnLst/>
            <a:rect l="l" t="t" r="r" b="b"/>
            <a:pathLst>
              <a:path w="453389" h="139064">
                <a:moveTo>
                  <a:pt x="16227" y="134430"/>
                </a:moveTo>
                <a:lnTo>
                  <a:pt x="0" y="134430"/>
                </a:lnTo>
                <a:lnTo>
                  <a:pt x="0" y="0"/>
                </a:lnTo>
                <a:lnTo>
                  <a:pt x="18624" y="0"/>
                </a:lnTo>
                <a:lnTo>
                  <a:pt x="34892" y="25447"/>
                </a:lnTo>
                <a:lnTo>
                  <a:pt x="16227" y="25447"/>
                </a:lnTo>
                <a:lnTo>
                  <a:pt x="16227" y="134430"/>
                </a:lnTo>
                <a:close/>
              </a:path>
              <a:path w="453389" h="139064">
                <a:moveTo>
                  <a:pt x="105110" y="109904"/>
                </a:moveTo>
                <a:lnTo>
                  <a:pt x="88882" y="109904"/>
                </a:lnTo>
                <a:lnTo>
                  <a:pt x="88882" y="0"/>
                </a:lnTo>
                <a:lnTo>
                  <a:pt x="105110" y="0"/>
                </a:lnTo>
                <a:lnTo>
                  <a:pt x="105110" y="109904"/>
                </a:lnTo>
                <a:close/>
              </a:path>
              <a:path w="453389" h="139064">
                <a:moveTo>
                  <a:pt x="105110" y="134430"/>
                </a:moveTo>
                <a:lnTo>
                  <a:pt x="85747" y="134430"/>
                </a:lnTo>
                <a:lnTo>
                  <a:pt x="16227" y="25447"/>
                </a:lnTo>
                <a:lnTo>
                  <a:pt x="34892" y="25447"/>
                </a:lnTo>
                <a:lnTo>
                  <a:pt x="88882" y="109904"/>
                </a:lnTo>
                <a:lnTo>
                  <a:pt x="105110" y="109904"/>
                </a:lnTo>
                <a:lnTo>
                  <a:pt x="105110" y="134430"/>
                </a:lnTo>
                <a:close/>
              </a:path>
              <a:path w="453389" h="139064">
                <a:moveTo>
                  <a:pt x="185879" y="138671"/>
                </a:moveTo>
                <a:lnTo>
                  <a:pt x="148083" y="126685"/>
                </a:lnTo>
                <a:lnTo>
                  <a:pt x="134430" y="94414"/>
                </a:lnTo>
                <a:lnTo>
                  <a:pt x="134430" y="0"/>
                </a:lnTo>
                <a:lnTo>
                  <a:pt x="151580" y="0"/>
                </a:lnTo>
                <a:lnTo>
                  <a:pt x="151580" y="99455"/>
                </a:lnTo>
                <a:lnTo>
                  <a:pt x="152333" y="103512"/>
                </a:lnTo>
                <a:lnTo>
                  <a:pt x="152379" y="103757"/>
                </a:lnTo>
                <a:lnTo>
                  <a:pt x="155451" y="110611"/>
                </a:lnTo>
                <a:lnTo>
                  <a:pt x="155575" y="110888"/>
                </a:lnTo>
                <a:lnTo>
                  <a:pt x="178149" y="122991"/>
                </a:lnTo>
                <a:lnTo>
                  <a:pt x="176773" y="122991"/>
                </a:lnTo>
                <a:lnTo>
                  <a:pt x="185879" y="123550"/>
                </a:lnTo>
                <a:lnTo>
                  <a:pt x="226525" y="123550"/>
                </a:lnTo>
                <a:lnTo>
                  <a:pt x="223589" y="126685"/>
                </a:lnTo>
                <a:lnTo>
                  <a:pt x="216081" y="131860"/>
                </a:lnTo>
                <a:lnTo>
                  <a:pt x="207293" y="135583"/>
                </a:lnTo>
                <a:lnTo>
                  <a:pt x="197225" y="137853"/>
                </a:lnTo>
                <a:lnTo>
                  <a:pt x="185879" y="138671"/>
                </a:lnTo>
                <a:close/>
              </a:path>
              <a:path w="453389" h="139064">
                <a:moveTo>
                  <a:pt x="226525" y="123550"/>
                </a:moveTo>
                <a:lnTo>
                  <a:pt x="185879" y="123550"/>
                </a:lnTo>
                <a:lnTo>
                  <a:pt x="193624" y="122991"/>
                </a:lnTo>
                <a:lnTo>
                  <a:pt x="200447" y="121499"/>
                </a:lnTo>
                <a:lnTo>
                  <a:pt x="206348" y="119073"/>
                </a:lnTo>
                <a:lnTo>
                  <a:pt x="211326" y="115713"/>
                </a:lnTo>
                <a:lnTo>
                  <a:pt x="217350" y="110611"/>
                </a:lnTo>
                <a:lnTo>
                  <a:pt x="220317" y="103757"/>
                </a:lnTo>
                <a:lnTo>
                  <a:pt x="220424" y="103512"/>
                </a:lnTo>
                <a:lnTo>
                  <a:pt x="220547" y="0"/>
                </a:lnTo>
                <a:lnTo>
                  <a:pt x="237696" y="0"/>
                </a:lnTo>
                <a:lnTo>
                  <a:pt x="237696" y="94414"/>
                </a:lnTo>
                <a:lnTo>
                  <a:pt x="236739" y="103512"/>
                </a:lnTo>
                <a:lnTo>
                  <a:pt x="236676" y="104107"/>
                </a:lnTo>
                <a:lnTo>
                  <a:pt x="233985" y="112716"/>
                </a:lnTo>
                <a:lnTo>
                  <a:pt x="229623" y="120242"/>
                </a:lnTo>
                <a:lnTo>
                  <a:pt x="226525" y="123550"/>
                </a:lnTo>
                <a:close/>
              </a:path>
              <a:path w="453389" h="139064">
                <a:moveTo>
                  <a:pt x="349814" y="134430"/>
                </a:moveTo>
                <a:lnTo>
                  <a:pt x="266279" y="134430"/>
                </a:lnTo>
                <a:lnTo>
                  <a:pt x="266279" y="0"/>
                </a:lnTo>
                <a:lnTo>
                  <a:pt x="283428" y="0"/>
                </a:lnTo>
                <a:lnTo>
                  <a:pt x="283428" y="119309"/>
                </a:lnTo>
                <a:lnTo>
                  <a:pt x="349814" y="119309"/>
                </a:lnTo>
                <a:lnTo>
                  <a:pt x="349814" y="134430"/>
                </a:lnTo>
                <a:close/>
              </a:path>
              <a:path w="453389" h="139064">
                <a:moveTo>
                  <a:pt x="453080" y="134430"/>
                </a:moveTo>
                <a:lnTo>
                  <a:pt x="369545" y="134430"/>
                </a:lnTo>
                <a:lnTo>
                  <a:pt x="369545" y="0"/>
                </a:lnTo>
                <a:lnTo>
                  <a:pt x="386695" y="0"/>
                </a:lnTo>
                <a:lnTo>
                  <a:pt x="386695" y="119309"/>
                </a:lnTo>
                <a:lnTo>
                  <a:pt x="453080" y="119309"/>
                </a:lnTo>
                <a:lnTo>
                  <a:pt x="453080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90673" y="2691008"/>
            <a:ext cx="318135" cy="139065"/>
          </a:xfrm>
          <a:custGeom>
            <a:avLst/>
            <a:gdLst/>
            <a:ahLst/>
            <a:cxnLst/>
            <a:rect l="l" t="t" r="r" b="b"/>
            <a:pathLst>
              <a:path w="318135" h="139064">
                <a:moveTo>
                  <a:pt x="43721" y="138671"/>
                </a:moveTo>
                <a:lnTo>
                  <a:pt x="7086" y="116789"/>
                </a:lnTo>
                <a:lnTo>
                  <a:pt x="0" y="82682"/>
                </a:lnTo>
                <a:lnTo>
                  <a:pt x="119" y="64725"/>
                </a:lnTo>
                <a:lnTo>
                  <a:pt x="351" y="61302"/>
                </a:lnTo>
                <a:lnTo>
                  <a:pt x="454" y="59781"/>
                </a:lnTo>
                <a:lnTo>
                  <a:pt x="547" y="58409"/>
                </a:lnTo>
                <a:lnTo>
                  <a:pt x="15568" y="16411"/>
                </a:lnTo>
                <a:lnTo>
                  <a:pt x="39418" y="3688"/>
                </a:lnTo>
                <a:lnTo>
                  <a:pt x="46671" y="3688"/>
                </a:lnTo>
                <a:lnTo>
                  <a:pt x="76149" y="18071"/>
                </a:lnTo>
                <a:lnTo>
                  <a:pt x="36426" y="18071"/>
                </a:lnTo>
                <a:lnTo>
                  <a:pt x="29060" y="22497"/>
                </a:lnTo>
                <a:lnTo>
                  <a:pt x="24082" y="30979"/>
                </a:lnTo>
                <a:lnTo>
                  <a:pt x="20915" y="37802"/>
                </a:lnTo>
                <a:lnTo>
                  <a:pt x="20803" y="38044"/>
                </a:lnTo>
                <a:lnTo>
                  <a:pt x="18434" y="46515"/>
                </a:lnTo>
                <a:lnTo>
                  <a:pt x="17005" y="56197"/>
                </a:lnTo>
                <a:lnTo>
                  <a:pt x="16878" y="58409"/>
                </a:lnTo>
                <a:lnTo>
                  <a:pt x="16572" y="64725"/>
                </a:lnTo>
                <a:lnTo>
                  <a:pt x="16494" y="66327"/>
                </a:lnTo>
                <a:lnTo>
                  <a:pt x="16438" y="67491"/>
                </a:lnTo>
                <a:lnTo>
                  <a:pt x="36658" y="67491"/>
                </a:lnTo>
                <a:lnTo>
                  <a:pt x="29829" y="70165"/>
                </a:lnTo>
                <a:lnTo>
                  <a:pt x="19994" y="80123"/>
                </a:lnTo>
                <a:lnTo>
                  <a:pt x="17474" y="86731"/>
                </a:lnTo>
                <a:lnTo>
                  <a:pt x="17593" y="103905"/>
                </a:lnTo>
                <a:lnTo>
                  <a:pt x="19994" y="110580"/>
                </a:lnTo>
                <a:lnTo>
                  <a:pt x="29829" y="121399"/>
                </a:lnTo>
                <a:lnTo>
                  <a:pt x="36160" y="124165"/>
                </a:lnTo>
                <a:lnTo>
                  <a:pt x="76053" y="124165"/>
                </a:lnTo>
                <a:lnTo>
                  <a:pt x="74424" y="126224"/>
                </a:lnTo>
                <a:lnTo>
                  <a:pt x="68114" y="131531"/>
                </a:lnTo>
                <a:lnTo>
                  <a:pt x="60893" y="135375"/>
                </a:lnTo>
                <a:lnTo>
                  <a:pt x="52762" y="137755"/>
                </a:lnTo>
                <a:lnTo>
                  <a:pt x="43721" y="138671"/>
                </a:lnTo>
                <a:close/>
              </a:path>
              <a:path w="318135" h="139064">
                <a:moveTo>
                  <a:pt x="83736" y="37802"/>
                </a:moveTo>
                <a:lnTo>
                  <a:pt x="67509" y="37802"/>
                </a:lnTo>
                <a:lnTo>
                  <a:pt x="66156" y="31533"/>
                </a:lnTo>
                <a:lnTo>
                  <a:pt x="63605" y="26677"/>
                </a:lnTo>
                <a:lnTo>
                  <a:pt x="56106" y="19792"/>
                </a:lnTo>
                <a:lnTo>
                  <a:pt x="51343" y="18071"/>
                </a:lnTo>
                <a:lnTo>
                  <a:pt x="76149" y="18071"/>
                </a:lnTo>
                <a:lnTo>
                  <a:pt x="79380" y="23419"/>
                </a:lnTo>
                <a:lnTo>
                  <a:pt x="82002" y="30150"/>
                </a:lnTo>
                <a:lnTo>
                  <a:pt x="83736" y="37802"/>
                </a:lnTo>
                <a:close/>
              </a:path>
              <a:path w="318135" h="139064">
                <a:moveTo>
                  <a:pt x="76053" y="124165"/>
                </a:moveTo>
                <a:lnTo>
                  <a:pt x="51527" y="124165"/>
                </a:lnTo>
                <a:lnTo>
                  <a:pt x="57949" y="121399"/>
                </a:lnTo>
                <a:lnTo>
                  <a:pt x="57820" y="121399"/>
                </a:lnTo>
                <a:lnTo>
                  <a:pt x="67324" y="111041"/>
                </a:lnTo>
                <a:lnTo>
                  <a:pt x="69783" y="104249"/>
                </a:lnTo>
                <a:lnTo>
                  <a:pt x="69681" y="86731"/>
                </a:lnTo>
                <a:lnTo>
                  <a:pt x="67478" y="80123"/>
                </a:lnTo>
                <a:lnTo>
                  <a:pt x="58504" y="70165"/>
                </a:lnTo>
                <a:lnTo>
                  <a:pt x="52028" y="67491"/>
                </a:lnTo>
                <a:lnTo>
                  <a:pt x="16599" y="67491"/>
                </a:lnTo>
                <a:lnTo>
                  <a:pt x="22318" y="61302"/>
                </a:lnTo>
                <a:lnTo>
                  <a:pt x="29291" y="56750"/>
                </a:lnTo>
                <a:lnTo>
                  <a:pt x="37483" y="53972"/>
                </a:lnTo>
                <a:lnTo>
                  <a:pt x="37810" y="53972"/>
                </a:lnTo>
                <a:lnTo>
                  <a:pt x="46487" y="53108"/>
                </a:lnTo>
                <a:lnTo>
                  <a:pt x="83506" y="77818"/>
                </a:lnTo>
                <a:lnTo>
                  <a:pt x="86502" y="94599"/>
                </a:lnTo>
                <a:lnTo>
                  <a:pt x="85741" y="102528"/>
                </a:lnTo>
                <a:lnTo>
                  <a:pt x="85641" y="103573"/>
                </a:lnTo>
                <a:lnTo>
                  <a:pt x="85514" y="104249"/>
                </a:lnTo>
                <a:lnTo>
                  <a:pt x="83298" y="112278"/>
                </a:lnTo>
                <a:lnTo>
                  <a:pt x="79570" y="119718"/>
                </a:lnTo>
                <a:lnTo>
                  <a:pt x="76053" y="124165"/>
                </a:lnTo>
                <a:close/>
              </a:path>
              <a:path w="318135" h="139064">
                <a:moveTo>
                  <a:pt x="144036" y="138671"/>
                </a:moveTo>
                <a:lnTo>
                  <a:pt x="133522" y="137530"/>
                </a:lnTo>
                <a:lnTo>
                  <a:pt x="133974" y="137530"/>
                </a:lnTo>
                <a:lnTo>
                  <a:pt x="125423" y="134292"/>
                </a:lnTo>
                <a:lnTo>
                  <a:pt x="104083" y="100730"/>
                </a:lnTo>
                <a:lnTo>
                  <a:pt x="103975" y="100361"/>
                </a:lnTo>
                <a:lnTo>
                  <a:pt x="102038" y="87465"/>
                </a:lnTo>
                <a:lnTo>
                  <a:pt x="101935" y="86773"/>
                </a:lnTo>
                <a:lnTo>
                  <a:pt x="101303" y="72286"/>
                </a:lnTo>
                <a:lnTo>
                  <a:pt x="101272" y="70811"/>
                </a:lnTo>
                <a:lnTo>
                  <a:pt x="102030" y="54721"/>
                </a:lnTo>
                <a:lnTo>
                  <a:pt x="102050" y="54306"/>
                </a:lnTo>
                <a:lnTo>
                  <a:pt x="104405" y="40015"/>
                </a:lnTo>
                <a:lnTo>
                  <a:pt x="104436" y="39831"/>
                </a:lnTo>
                <a:lnTo>
                  <a:pt x="132342" y="4917"/>
                </a:lnTo>
                <a:lnTo>
                  <a:pt x="137890" y="3688"/>
                </a:lnTo>
                <a:lnTo>
                  <a:pt x="150306" y="3688"/>
                </a:lnTo>
                <a:lnTo>
                  <a:pt x="156023" y="4917"/>
                </a:lnTo>
                <a:lnTo>
                  <a:pt x="166349" y="9834"/>
                </a:lnTo>
                <a:lnTo>
                  <a:pt x="170652" y="13400"/>
                </a:lnTo>
                <a:lnTo>
                  <a:pt x="174094" y="18071"/>
                </a:lnTo>
                <a:lnTo>
                  <a:pt x="144036" y="18071"/>
                </a:lnTo>
                <a:lnTo>
                  <a:pt x="132580" y="21333"/>
                </a:lnTo>
                <a:lnTo>
                  <a:pt x="117890" y="70811"/>
                </a:lnTo>
                <a:lnTo>
                  <a:pt x="117914" y="72286"/>
                </a:lnTo>
                <a:lnTo>
                  <a:pt x="119464" y="94852"/>
                </a:lnTo>
                <a:lnTo>
                  <a:pt x="124305" y="111656"/>
                </a:lnTo>
                <a:lnTo>
                  <a:pt x="132373" y="121775"/>
                </a:lnTo>
                <a:lnTo>
                  <a:pt x="143667" y="125210"/>
                </a:lnTo>
                <a:lnTo>
                  <a:pt x="172818" y="125210"/>
                </a:lnTo>
                <a:lnTo>
                  <a:pt x="169743" y="128956"/>
                </a:lnTo>
                <a:lnTo>
                  <a:pt x="162408" y="134292"/>
                </a:lnTo>
                <a:lnTo>
                  <a:pt x="153839" y="137530"/>
                </a:lnTo>
                <a:lnTo>
                  <a:pt x="144036" y="138671"/>
                </a:lnTo>
                <a:close/>
              </a:path>
              <a:path w="318135" h="139064">
                <a:moveTo>
                  <a:pt x="172818" y="125210"/>
                </a:moveTo>
                <a:lnTo>
                  <a:pt x="152642" y="125210"/>
                </a:lnTo>
                <a:lnTo>
                  <a:pt x="159311" y="120753"/>
                </a:lnTo>
                <a:lnTo>
                  <a:pt x="163557" y="112083"/>
                </a:lnTo>
                <a:lnTo>
                  <a:pt x="170175" y="72286"/>
                </a:lnTo>
                <a:lnTo>
                  <a:pt x="170222" y="70811"/>
                </a:lnTo>
                <a:lnTo>
                  <a:pt x="163599" y="31164"/>
                </a:lnTo>
                <a:lnTo>
                  <a:pt x="144036" y="18071"/>
                </a:lnTo>
                <a:lnTo>
                  <a:pt x="174094" y="18071"/>
                </a:lnTo>
                <a:lnTo>
                  <a:pt x="185982" y="54306"/>
                </a:lnTo>
                <a:lnTo>
                  <a:pt x="186818" y="72286"/>
                </a:lnTo>
                <a:lnTo>
                  <a:pt x="186164" y="86773"/>
                </a:lnTo>
                <a:lnTo>
                  <a:pt x="186132" y="87465"/>
                </a:lnTo>
                <a:lnTo>
                  <a:pt x="184132" y="100361"/>
                </a:lnTo>
                <a:lnTo>
                  <a:pt x="184075" y="100730"/>
                </a:lnTo>
                <a:lnTo>
                  <a:pt x="180775" y="111656"/>
                </a:lnTo>
                <a:lnTo>
                  <a:pt x="180719" y="111841"/>
                </a:lnTo>
                <a:lnTo>
                  <a:pt x="180646" y="112083"/>
                </a:lnTo>
                <a:lnTo>
                  <a:pt x="175846" y="121522"/>
                </a:lnTo>
                <a:lnTo>
                  <a:pt x="172818" y="125210"/>
                </a:lnTo>
                <a:close/>
              </a:path>
              <a:path w="318135" h="139064">
                <a:moveTo>
                  <a:pt x="228309" y="134430"/>
                </a:moveTo>
                <a:lnTo>
                  <a:pt x="211159" y="134430"/>
                </a:lnTo>
                <a:lnTo>
                  <a:pt x="211159" y="0"/>
                </a:lnTo>
                <a:lnTo>
                  <a:pt x="228309" y="0"/>
                </a:lnTo>
                <a:lnTo>
                  <a:pt x="228309" y="68045"/>
                </a:lnTo>
                <a:lnTo>
                  <a:pt x="247671" y="68045"/>
                </a:lnTo>
                <a:lnTo>
                  <a:pt x="228309" y="87407"/>
                </a:lnTo>
                <a:lnTo>
                  <a:pt x="228309" y="134430"/>
                </a:lnTo>
                <a:close/>
              </a:path>
              <a:path w="318135" h="139064">
                <a:moveTo>
                  <a:pt x="247671" y="68045"/>
                </a:moveTo>
                <a:lnTo>
                  <a:pt x="228309" y="68045"/>
                </a:lnTo>
                <a:lnTo>
                  <a:pt x="295248" y="0"/>
                </a:lnTo>
                <a:lnTo>
                  <a:pt x="317376" y="0"/>
                </a:lnTo>
                <a:lnTo>
                  <a:pt x="262608" y="54767"/>
                </a:lnTo>
                <a:lnTo>
                  <a:pt x="270035" y="65463"/>
                </a:lnTo>
                <a:lnTo>
                  <a:pt x="250253" y="65463"/>
                </a:lnTo>
                <a:lnTo>
                  <a:pt x="247671" y="68045"/>
                </a:lnTo>
                <a:close/>
              </a:path>
              <a:path w="318135" h="139064">
                <a:moveTo>
                  <a:pt x="317929" y="134430"/>
                </a:moveTo>
                <a:lnTo>
                  <a:pt x="297645" y="134430"/>
                </a:lnTo>
                <a:lnTo>
                  <a:pt x="250253" y="65463"/>
                </a:lnTo>
                <a:lnTo>
                  <a:pt x="270035" y="65463"/>
                </a:lnTo>
                <a:lnTo>
                  <a:pt x="317929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2691008"/>
            <a:ext cx="212802" cy="138671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6264" y="2923356"/>
            <a:ext cx="87407" cy="130742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1279475" y="2919669"/>
            <a:ext cx="281940" cy="139065"/>
          </a:xfrm>
          <a:custGeom>
            <a:avLst/>
            <a:gdLst/>
            <a:ahLst/>
            <a:cxnLst/>
            <a:rect l="l" t="t" r="r" b="b"/>
            <a:pathLst>
              <a:path w="281939" h="139064">
                <a:moveTo>
                  <a:pt x="68967" y="134430"/>
                </a:moveTo>
                <a:lnTo>
                  <a:pt x="51817" y="134430"/>
                </a:lnTo>
                <a:lnTo>
                  <a:pt x="51817" y="81690"/>
                </a:lnTo>
                <a:lnTo>
                  <a:pt x="0" y="0"/>
                </a:lnTo>
                <a:lnTo>
                  <a:pt x="21206" y="0"/>
                </a:lnTo>
                <a:lnTo>
                  <a:pt x="60668" y="65463"/>
                </a:lnTo>
                <a:lnTo>
                  <a:pt x="79003" y="65463"/>
                </a:lnTo>
                <a:lnTo>
                  <a:pt x="68967" y="81690"/>
                </a:lnTo>
                <a:lnTo>
                  <a:pt x="68967" y="134430"/>
                </a:lnTo>
                <a:close/>
              </a:path>
              <a:path w="281939" h="139064">
                <a:moveTo>
                  <a:pt x="79003" y="65463"/>
                </a:moveTo>
                <a:lnTo>
                  <a:pt x="60668" y="65463"/>
                </a:lnTo>
                <a:lnTo>
                  <a:pt x="99024" y="0"/>
                </a:lnTo>
                <a:lnTo>
                  <a:pt x="119493" y="0"/>
                </a:lnTo>
                <a:lnTo>
                  <a:pt x="79003" y="65463"/>
                </a:lnTo>
                <a:close/>
              </a:path>
              <a:path w="281939" h="139064">
                <a:moveTo>
                  <a:pt x="146601" y="138671"/>
                </a:moveTo>
                <a:lnTo>
                  <a:pt x="109420" y="117505"/>
                </a:lnTo>
                <a:lnTo>
                  <a:pt x="102713" y="87407"/>
                </a:lnTo>
                <a:lnTo>
                  <a:pt x="103531" y="75968"/>
                </a:lnTo>
                <a:lnTo>
                  <a:pt x="128667" y="38793"/>
                </a:lnTo>
                <a:lnTo>
                  <a:pt x="146969" y="35036"/>
                </a:lnTo>
                <a:lnTo>
                  <a:pt x="155635" y="35036"/>
                </a:lnTo>
                <a:lnTo>
                  <a:pt x="164058" y="37434"/>
                </a:lnTo>
                <a:lnTo>
                  <a:pt x="177826" y="46285"/>
                </a:lnTo>
                <a:lnTo>
                  <a:pt x="180297" y="49328"/>
                </a:lnTo>
                <a:lnTo>
                  <a:pt x="138991" y="49328"/>
                </a:lnTo>
                <a:lnTo>
                  <a:pt x="132525" y="52032"/>
                </a:lnTo>
                <a:lnTo>
                  <a:pt x="122690" y="62482"/>
                </a:lnTo>
                <a:lnTo>
                  <a:pt x="119911" y="69520"/>
                </a:lnTo>
                <a:lnTo>
                  <a:pt x="119187" y="77972"/>
                </a:lnTo>
                <a:lnTo>
                  <a:pt x="119124" y="78740"/>
                </a:lnTo>
                <a:lnTo>
                  <a:pt x="189667" y="78740"/>
                </a:lnTo>
                <a:lnTo>
                  <a:pt x="189817" y="81690"/>
                </a:lnTo>
                <a:lnTo>
                  <a:pt x="189936" y="91279"/>
                </a:lnTo>
                <a:lnTo>
                  <a:pt x="118756" y="91279"/>
                </a:lnTo>
                <a:lnTo>
                  <a:pt x="118879" y="95951"/>
                </a:lnTo>
                <a:lnTo>
                  <a:pt x="123919" y="111933"/>
                </a:lnTo>
                <a:lnTo>
                  <a:pt x="126501" y="115990"/>
                </a:lnTo>
                <a:lnTo>
                  <a:pt x="129789" y="119094"/>
                </a:lnTo>
                <a:lnTo>
                  <a:pt x="137780" y="123397"/>
                </a:lnTo>
                <a:lnTo>
                  <a:pt x="142236" y="124472"/>
                </a:lnTo>
                <a:lnTo>
                  <a:pt x="179249" y="124472"/>
                </a:lnTo>
                <a:lnTo>
                  <a:pt x="178952" y="124904"/>
                </a:lnTo>
                <a:lnTo>
                  <a:pt x="174077" y="129728"/>
                </a:lnTo>
                <a:lnTo>
                  <a:pt x="168349" y="133571"/>
                </a:lnTo>
                <a:lnTo>
                  <a:pt x="161860" y="136343"/>
                </a:lnTo>
                <a:lnTo>
                  <a:pt x="154611" y="138043"/>
                </a:lnTo>
                <a:lnTo>
                  <a:pt x="146601" y="138671"/>
                </a:lnTo>
                <a:close/>
              </a:path>
              <a:path w="281939" h="139064">
                <a:moveTo>
                  <a:pt x="189667" y="78740"/>
                </a:moveTo>
                <a:lnTo>
                  <a:pt x="173339" y="78740"/>
                </a:lnTo>
                <a:lnTo>
                  <a:pt x="173401" y="69520"/>
                </a:lnTo>
                <a:lnTo>
                  <a:pt x="170850" y="62820"/>
                </a:lnTo>
                <a:lnTo>
                  <a:pt x="160892" y="52247"/>
                </a:lnTo>
                <a:lnTo>
                  <a:pt x="154177" y="49328"/>
                </a:lnTo>
                <a:lnTo>
                  <a:pt x="180297" y="49328"/>
                </a:lnTo>
                <a:lnTo>
                  <a:pt x="189628" y="77972"/>
                </a:lnTo>
                <a:lnTo>
                  <a:pt x="189667" y="78740"/>
                </a:lnTo>
                <a:close/>
              </a:path>
              <a:path w="281939" h="139064">
                <a:moveTo>
                  <a:pt x="179249" y="124472"/>
                </a:moveTo>
                <a:lnTo>
                  <a:pt x="147154" y="124472"/>
                </a:lnTo>
                <a:lnTo>
                  <a:pt x="155786" y="123193"/>
                </a:lnTo>
                <a:lnTo>
                  <a:pt x="162874" y="119539"/>
                </a:lnTo>
                <a:lnTo>
                  <a:pt x="168418" y="113512"/>
                </a:lnTo>
                <a:lnTo>
                  <a:pt x="172417" y="105110"/>
                </a:lnTo>
                <a:lnTo>
                  <a:pt x="187907" y="105110"/>
                </a:lnTo>
                <a:lnTo>
                  <a:pt x="185867" y="112595"/>
                </a:lnTo>
                <a:lnTo>
                  <a:pt x="182927" y="119094"/>
                </a:lnTo>
                <a:lnTo>
                  <a:pt x="182644" y="119539"/>
                </a:lnTo>
                <a:lnTo>
                  <a:pt x="179249" y="124472"/>
                </a:lnTo>
                <a:close/>
              </a:path>
              <a:path w="281939" h="139064">
                <a:moveTo>
                  <a:pt x="277978" y="124349"/>
                </a:moveTo>
                <a:lnTo>
                  <a:pt x="249744" y="124349"/>
                </a:lnTo>
                <a:lnTo>
                  <a:pt x="255184" y="122935"/>
                </a:lnTo>
                <a:lnTo>
                  <a:pt x="263175" y="117526"/>
                </a:lnTo>
                <a:lnTo>
                  <a:pt x="265234" y="113900"/>
                </a:lnTo>
                <a:lnTo>
                  <a:pt x="265254" y="105663"/>
                </a:lnTo>
                <a:lnTo>
                  <a:pt x="264189" y="103112"/>
                </a:lnTo>
                <a:lnTo>
                  <a:pt x="259517" y="98809"/>
                </a:lnTo>
                <a:lnTo>
                  <a:pt x="255706" y="97119"/>
                </a:lnTo>
                <a:lnTo>
                  <a:pt x="250420" y="95890"/>
                </a:lnTo>
                <a:lnTo>
                  <a:pt x="236037" y="92386"/>
                </a:lnTo>
                <a:lnTo>
                  <a:pt x="205303" y="71917"/>
                </a:lnTo>
                <a:lnTo>
                  <a:pt x="205422" y="64725"/>
                </a:lnTo>
                <a:lnTo>
                  <a:pt x="205548" y="55444"/>
                </a:lnTo>
                <a:lnTo>
                  <a:pt x="234806" y="35515"/>
                </a:lnTo>
                <a:lnTo>
                  <a:pt x="235683" y="35515"/>
                </a:lnTo>
                <a:lnTo>
                  <a:pt x="242491" y="35036"/>
                </a:lnTo>
                <a:lnTo>
                  <a:pt x="274936" y="49235"/>
                </a:lnTo>
                <a:lnTo>
                  <a:pt x="235545" y="49235"/>
                </a:lnTo>
                <a:lnTo>
                  <a:pt x="230566" y="50557"/>
                </a:lnTo>
                <a:lnTo>
                  <a:pt x="223436" y="55843"/>
                </a:lnTo>
                <a:lnTo>
                  <a:pt x="221592" y="59378"/>
                </a:lnTo>
                <a:lnTo>
                  <a:pt x="221469" y="67123"/>
                </a:lnTo>
                <a:lnTo>
                  <a:pt x="222882" y="69889"/>
                </a:lnTo>
                <a:lnTo>
                  <a:pt x="228538" y="74314"/>
                </a:lnTo>
                <a:lnTo>
                  <a:pt x="233086" y="76158"/>
                </a:lnTo>
                <a:lnTo>
                  <a:pt x="263697" y="83350"/>
                </a:lnTo>
                <a:lnTo>
                  <a:pt x="270674" y="86608"/>
                </a:lnTo>
                <a:lnTo>
                  <a:pt x="279402" y="95213"/>
                </a:lnTo>
                <a:lnTo>
                  <a:pt x="281523" y="100930"/>
                </a:lnTo>
                <a:lnTo>
                  <a:pt x="281400" y="108060"/>
                </a:lnTo>
                <a:lnTo>
                  <a:pt x="281277" y="117526"/>
                </a:lnTo>
                <a:lnTo>
                  <a:pt x="277978" y="124349"/>
                </a:lnTo>
                <a:close/>
              </a:path>
              <a:path w="281939" h="139064">
                <a:moveTo>
                  <a:pt x="277528" y="64725"/>
                </a:moveTo>
                <a:lnTo>
                  <a:pt x="261300" y="64725"/>
                </a:lnTo>
                <a:lnTo>
                  <a:pt x="260872" y="55843"/>
                </a:lnTo>
                <a:lnTo>
                  <a:pt x="260808" y="54522"/>
                </a:lnTo>
                <a:lnTo>
                  <a:pt x="254200" y="49235"/>
                </a:lnTo>
                <a:lnTo>
                  <a:pt x="274936" y="49235"/>
                </a:lnTo>
                <a:lnTo>
                  <a:pt x="277405" y="55136"/>
                </a:lnTo>
                <a:lnTo>
                  <a:pt x="277528" y="64725"/>
                </a:lnTo>
                <a:close/>
              </a:path>
              <a:path w="281939" h="139064">
                <a:moveTo>
                  <a:pt x="241569" y="138671"/>
                </a:moveTo>
                <a:lnTo>
                  <a:pt x="206871" y="121706"/>
                </a:lnTo>
                <a:lnTo>
                  <a:pt x="203075" y="105909"/>
                </a:lnTo>
                <a:lnTo>
                  <a:pt x="203028" y="105663"/>
                </a:lnTo>
                <a:lnTo>
                  <a:pt x="219256" y="105663"/>
                </a:lnTo>
                <a:lnTo>
                  <a:pt x="219748" y="108982"/>
                </a:lnTo>
                <a:lnTo>
                  <a:pt x="220301" y="111533"/>
                </a:lnTo>
                <a:lnTo>
                  <a:pt x="237846" y="124349"/>
                </a:lnTo>
                <a:lnTo>
                  <a:pt x="277978" y="124349"/>
                </a:lnTo>
                <a:lnTo>
                  <a:pt x="277681" y="124964"/>
                </a:lnTo>
                <a:lnTo>
                  <a:pt x="270612" y="130373"/>
                </a:lnTo>
                <a:lnTo>
                  <a:pt x="264821" y="133934"/>
                </a:lnTo>
                <a:lnTo>
                  <a:pt x="258050" y="136505"/>
                </a:lnTo>
                <a:lnTo>
                  <a:pt x="250299" y="138084"/>
                </a:lnTo>
                <a:lnTo>
                  <a:pt x="241569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166827" y="2919669"/>
            <a:ext cx="694690" cy="139065"/>
          </a:xfrm>
          <a:custGeom>
            <a:avLst/>
            <a:gdLst/>
            <a:ahLst/>
            <a:cxnLst/>
            <a:rect l="l" t="t" r="r" b="b"/>
            <a:pathLst>
              <a:path w="694689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694689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694689" h="139064">
                <a:moveTo>
                  <a:pt x="144019" y="19362"/>
                </a:moveTo>
                <a:lnTo>
                  <a:pt x="128529" y="19362"/>
                </a:lnTo>
                <a:lnTo>
                  <a:pt x="128529" y="0"/>
                </a:lnTo>
                <a:lnTo>
                  <a:pt x="144019" y="0"/>
                </a:lnTo>
                <a:lnTo>
                  <a:pt x="144019" y="19362"/>
                </a:lnTo>
                <a:close/>
              </a:path>
              <a:path w="694689" h="139064">
                <a:moveTo>
                  <a:pt x="144019" y="134430"/>
                </a:moveTo>
                <a:lnTo>
                  <a:pt x="128713" y="134430"/>
                </a:lnTo>
                <a:lnTo>
                  <a:pt x="128713" y="37802"/>
                </a:lnTo>
                <a:lnTo>
                  <a:pt x="144019" y="37802"/>
                </a:lnTo>
                <a:lnTo>
                  <a:pt x="144019" y="134430"/>
                </a:lnTo>
                <a:close/>
              </a:path>
              <a:path w="694689" h="139064">
                <a:moveTo>
                  <a:pt x="209482" y="134430"/>
                </a:moveTo>
                <a:lnTo>
                  <a:pt x="192702" y="134430"/>
                </a:lnTo>
                <a:lnTo>
                  <a:pt x="158771" y="37802"/>
                </a:lnTo>
                <a:lnTo>
                  <a:pt x="176105" y="37802"/>
                </a:lnTo>
                <a:lnTo>
                  <a:pt x="201922" y="116174"/>
                </a:lnTo>
                <a:lnTo>
                  <a:pt x="216485" y="116174"/>
                </a:lnTo>
                <a:lnTo>
                  <a:pt x="209482" y="134430"/>
                </a:lnTo>
                <a:close/>
              </a:path>
              <a:path w="694689" h="139064">
                <a:moveTo>
                  <a:pt x="216485" y="116174"/>
                </a:moveTo>
                <a:lnTo>
                  <a:pt x="201922" y="116174"/>
                </a:lnTo>
                <a:lnTo>
                  <a:pt x="229214" y="37802"/>
                </a:lnTo>
                <a:lnTo>
                  <a:pt x="246548" y="37802"/>
                </a:lnTo>
                <a:lnTo>
                  <a:pt x="216485" y="116174"/>
                </a:lnTo>
                <a:close/>
              </a:path>
              <a:path w="694689" h="139064">
                <a:moveTo>
                  <a:pt x="293939" y="138671"/>
                </a:moveTo>
                <a:lnTo>
                  <a:pt x="256899" y="117638"/>
                </a:lnTo>
                <a:lnTo>
                  <a:pt x="251130" y="98921"/>
                </a:lnTo>
                <a:lnTo>
                  <a:pt x="251025" y="98431"/>
                </a:lnTo>
                <a:lnTo>
                  <a:pt x="250286" y="87591"/>
                </a:lnTo>
                <a:lnTo>
                  <a:pt x="250236" y="86854"/>
                </a:lnTo>
                <a:lnTo>
                  <a:pt x="251002" y="75692"/>
                </a:lnTo>
                <a:lnTo>
                  <a:pt x="275545" y="38563"/>
                </a:lnTo>
                <a:lnTo>
                  <a:pt x="293755" y="35036"/>
                </a:lnTo>
                <a:lnTo>
                  <a:pt x="303661" y="35964"/>
                </a:lnTo>
                <a:lnTo>
                  <a:pt x="312357" y="38563"/>
                </a:lnTo>
                <a:lnTo>
                  <a:pt x="319842" y="42833"/>
                </a:lnTo>
                <a:lnTo>
                  <a:pt x="326118" y="48774"/>
                </a:lnTo>
                <a:lnTo>
                  <a:pt x="326423" y="49235"/>
                </a:lnTo>
                <a:lnTo>
                  <a:pt x="285579" y="49235"/>
                </a:lnTo>
                <a:lnTo>
                  <a:pt x="278603" y="52739"/>
                </a:lnTo>
                <a:lnTo>
                  <a:pt x="266279" y="86854"/>
                </a:lnTo>
                <a:lnTo>
                  <a:pt x="266815" y="95215"/>
                </a:lnTo>
                <a:lnTo>
                  <a:pt x="268238" y="102597"/>
                </a:lnTo>
                <a:lnTo>
                  <a:pt x="270418" y="108637"/>
                </a:lnTo>
                <a:lnTo>
                  <a:pt x="270526" y="108936"/>
                </a:lnTo>
                <a:lnTo>
                  <a:pt x="273747" y="114422"/>
                </a:lnTo>
                <a:lnTo>
                  <a:pt x="278603" y="120999"/>
                </a:lnTo>
                <a:lnTo>
                  <a:pt x="285334" y="124349"/>
                </a:lnTo>
                <a:lnTo>
                  <a:pt x="326396" y="124349"/>
                </a:lnTo>
                <a:lnTo>
                  <a:pt x="325997" y="124933"/>
                </a:lnTo>
                <a:lnTo>
                  <a:pt x="319668" y="130874"/>
                </a:lnTo>
                <a:lnTo>
                  <a:pt x="312213" y="135145"/>
                </a:lnTo>
                <a:lnTo>
                  <a:pt x="303634" y="137744"/>
                </a:lnTo>
                <a:lnTo>
                  <a:pt x="293939" y="138671"/>
                </a:lnTo>
                <a:close/>
              </a:path>
              <a:path w="694689" h="139064">
                <a:moveTo>
                  <a:pt x="326396" y="124349"/>
                </a:moveTo>
                <a:lnTo>
                  <a:pt x="302545" y="124349"/>
                </a:lnTo>
                <a:lnTo>
                  <a:pt x="309276" y="120999"/>
                </a:lnTo>
                <a:lnTo>
                  <a:pt x="314132" y="114422"/>
                </a:lnTo>
                <a:lnTo>
                  <a:pt x="317366" y="108936"/>
                </a:lnTo>
                <a:lnTo>
                  <a:pt x="319641" y="102736"/>
                </a:lnTo>
                <a:lnTo>
                  <a:pt x="321064" y="95527"/>
                </a:lnTo>
                <a:lnTo>
                  <a:pt x="321588" y="87591"/>
                </a:lnTo>
                <a:lnTo>
                  <a:pt x="321566" y="86854"/>
                </a:lnTo>
                <a:lnTo>
                  <a:pt x="321070" y="78878"/>
                </a:lnTo>
                <a:lnTo>
                  <a:pt x="319664" y="71364"/>
                </a:lnTo>
                <a:lnTo>
                  <a:pt x="317519" y="65255"/>
                </a:lnTo>
                <a:lnTo>
                  <a:pt x="317455" y="65071"/>
                </a:lnTo>
                <a:lnTo>
                  <a:pt x="317362" y="64829"/>
                </a:lnTo>
                <a:lnTo>
                  <a:pt x="314224" y="59378"/>
                </a:lnTo>
                <a:lnTo>
                  <a:pt x="309429" y="52739"/>
                </a:lnTo>
                <a:lnTo>
                  <a:pt x="302422" y="49235"/>
                </a:lnTo>
                <a:lnTo>
                  <a:pt x="326423" y="49235"/>
                </a:lnTo>
                <a:lnTo>
                  <a:pt x="331061" y="56237"/>
                </a:lnTo>
                <a:lnTo>
                  <a:pt x="334500" y="64829"/>
                </a:lnTo>
                <a:lnTo>
                  <a:pt x="334596" y="65071"/>
                </a:lnTo>
                <a:lnTo>
                  <a:pt x="334670" y="65255"/>
                </a:lnTo>
                <a:lnTo>
                  <a:pt x="336767" y="75277"/>
                </a:lnTo>
                <a:lnTo>
                  <a:pt x="336854" y="75692"/>
                </a:lnTo>
                <a:lnTo>
                  <a:pt x="337594" y="86854"/>
                </a:lnTo>
                <a:lnTo>
                  <a:pt x="337643" y="87591"/>
                </a:lnTo>
                <a:lnTo>
                  <a:pt x="336877" y="98431"/>
                </a:lnTo>
                <a:lnTo>
                  <a:pt x="336842" y="98921"/>
                </a:lnTo>
                <a:lnTo>
                  <a:pt x="334690" y="108637"/>
                </a:lnTo>
                <a:lnTo>
                  <a:pt x="334624" y="108936"/>
                </a:lnTo>
                <a:lnTo>
                  <a:pt x="331057" y="117471"/>
                </a:lnTo>
                <a:lnTo>
                  <a:pt x="330987" y="117638"/>
                </a:lnTo>
                <a:lnTo>
                  <a:pt x="326396" y="124349"/>
                </a:lnTo>
                <a:close/>
              </a:path>
              <a:path w="694689" h="139064">
                <a:moveTo>
                  <a:pt x="388749" y="55321"/>
                </a:moveTo>
                <a:lnTo>
                  <a:pt x="375630" y="55321"/>
                </a:lnTo>
                <a:lnTo>
                  <a:pt x="379933" y="48190"/>
                </a:lnTo>
                <a:lnTo>
                  <a:pt x="384174" y="43027"/>
                </a:lnTo>
                <a:lnTo>
                  <a:pt x="392534" y="36634"/>
                </a:lnTo>
                <a:lnTo>
                  <a:pt x="397083" y="35036"/>
                </a:lnTo>
                <a:lnTo>
                  <a:pt x="404582" y="35036"/>
                </a:lnTo>
                <a:lnTo>
                  <a:pt x="406672" y="35344"/>
                </a:lnTo>
                <a:lnTo>
                  <a:pt x="407901" y="35589"/>
                </a:lnTo>
                <a:lnTo>
                  <a:pt x="407901" y="51264"/>
                </a:lnTo>
                <a:lnTo>
                  <a:pt x="402738" y="51264"/>
                </a:lnTo>
                <a:lnTo>
                  <a:pt x="398650" y="51633"/>
                </a:lnTo>
                <a:lnTo>
                  <a:pt x="392626" y="53108"/>
                </a:lnTo>
                <a:lnTo>
                  <a:pt x="390014" y="54337"/>
                </a:lnTo>
                <a:lnTo>
                  <a:pt x="388749" y="55321"/>
                </a:lnTo>
                <a:close/>
              </a:path>
              <a:path w="694689" h="139064">
                <a:moveTo>
                  <a:pt x="376921" y="134430"/>
                </a:moveTo>
                <a:lnTo>
                  <a:pt x="361431" y="134430"/>
                </a:lnTo>
                <a:lnTo>
                  <a:pt x="361431" y="37802"/>
                </a:lnTo>
                <a:lnTo>
                  <a:pt x="375630" y="37802"/>
                </a:lnTo>
                <a:lnTo>
                  <a:pt x="375630" y="55321"/>
                </a:lnTo>
                <a:lnTo>
                  <a:pt x="388749" y="55321"/>
                </a:lnTo>
                <a:lnTo>
                  <a:pt x="376921" y="84272"/>
                </a:lnTo>
                <a:lnTo>
                  <a:pt x="376921" y="134430"/>
                </a:lnTo>
                <a:close/>
              </a:path>
              <a:path w="694689" h="139064">
                <a:moveTo>
                  <a:pt x="458059" y="138671"/>
                </a:moveTo>
                <a:lnTo>
                  <a:pt x="421829" y="117528"/>
                </a:lnTo>
                <a:lnTo>
                  <a:pt x="415277" y="87776"/>
                </a:lnTo>
                <a:lnTo>
                  <a:pt x="416078" y="76251"/>
                </a:lnTo>
                <a:lnTo>
                  <a:pt x="440564" y="38817"/>
                </a:lnTo>
                <a:lnTo>
                  <a:pt x="458243" y="35036"/>
                </a:lnTo>
                <a:lnTo>
                  <a:pt x="465005" y="35036"/>
                </a:lnTo>
                <a:lnTo>
                  <a:pt x="471121" y="36296"/>
                </a:lnTo>
                <a:lnTo>
                  <a:pt x="482062" y="41337"/>
                </a:lnTo>
                <a:lnTo>
                  <a:pt x="486519" y="44871"/>
                </a:lnTo>
                <a:lnTo>
                  <a:pt x="489821" y="49235"/>
                </a:lnTo>
                <a:lnTo>
                  <a:pt x="449812" y="49235"/>
                </a:lnTo>
                <a:lnTo>
                  <a:pt x="443030" y="52770"/>
                </a:lnTo>
                <a:lnTo>
                  <a:pt x="431320" y="87776"/>
                </a:lnTo>
                <a:lnTo>
                  <a:pt x="431839" y="95959"/>
                </a:lnTo>
                <a:lnTo>
                  <a:pt x="449822" y="124349"/>
                </a:lnTo>
                <a:lnTo>
                  <a:pt x="489557" y="124349"/>
                </a:lnTo>
                <a:lnTo>
                  <a:pt x="485720" y="128806"/>
                </a:lnTo>
                <a:lnTo>
                  <a:pt x="480118" y="133053"/>
                </a:lnTo>
                <a:lnTo>
                  <a:pt x="473641" y="136113"/>
                </a:lnTo>
                <a:lnTo>
                  <a:pt x="466288" y="137986"/>
                </a:lnTo>
                <a:lnTo>
                  <a:pt x="458059" y="138671"/>
                </a:lnTo>
                <a:close/>
              </a:path>
              <a:path w="694689" h="139064">
                <a:moveTo>
                  <a:pt x="496415" y="70257"/>
                </a:moveTo>
                <a:lnTo>
                  <a:pt x="480925" y="70257"/>
                </a:lnTo>
                <a:lnTo>
                  <a:pt x="479942" y="63496"/>
                </a:lnTo>
                <a:lnTo>
                  <a:pt x="477514" y="58302"/>
                </a:lnTo>
                <a:lnTo>
                  <a:pt x="469769" y="51049"/>
                </a:lnTo>
                <a:lnTo>
                  <a:pt x="464575" y="49235"/>
                </a:lnTo>
                <a:lnTo>
                  <a:pt x="489829" y="49235"/>
                </a:lnTo>
                <a:lnTo>
                  <a:pt x="496046" y="65586"/>
                </a:lnTo>
                <a:lnTo>
                  <a:pt x="496415" y="70257"/>
                </a:lnTo>
                <a:close/>
              </a:path>
              <a:path w="694689" h="139064">
                <a:moveTo>
                  <a:pt x="489557" y="124349"/>
                </a:moveTo>
                <a:lnTo>
                  <a:pt x="459179" y="124349"/>
                </a:lnTo>
                <a:lnTo>
                  <a:pt x="467302" y="123020"/>
                </a:lnTo>
                <a:lnTo>
                  <a:pt x="474194" y="118663"/>
                </a:lnTo>
                <a:lnTo>
                  <a:pt x="479104" y="111403"/>
                </a:lnTo>
                <a:lnTo>
                  <a:pt x="482032" y="101237"/>
                </a:lnTo>
                <a:lnTo>
                  <a:pt x="497522" y="101237"/>
                </a:lnTo>
                <a:lnTo>
                  <a:pt x="496353" y="108867"/>
                </a:lnTo>
                <a:lnTo>
                  <a:pt x="496231" y="109668"/>
                </a:lnTo>
                <a:lnTo>
                  <a:pt x="493833" y="117073"/>
                </a:lnTo>
                <a:lnTo>
                  <a:pt x="490330" y="123452"/>
                </a:lnTo>
                <a:lnTo>
                  <a:pt x="489557" y="124349"/>
                </a:lnTo>
                <a:close/>
              </a:path>
              <a:path w="694689" h="139064">
                <a:moveTo>
                  <a:pt x="551183" y="138671"/>
                </a:moveTo>
                <a:lnTo>
                  <a:pt x="514003" y="117505"/>
                </a:lnTo>
                <a:lnTo>
                  <a:pt x="507295" y="87407"/>
                </a:lnTo>
                <a:lnTo>
                  <a:pt x="508113" y="75968"/>
                </a:lnTo>
                <a:lnTo>
                  <a:pt x="533250" y="38793"/>
                </a:lnTo>
                <a:lnTo>
                  <a:pt x="551552" y="35036"/>
                </a:lnTo>
                <a:lnTo>
                  <a:pt x="560217" y="35036"/>
                </a:lnTo>
                <a:lnTo>
                  <a:pt x="568640" y="37434"/>
                </a:lnTo>
                <a:lnTo>
                  <a:pt x="582409" y="46285"/>
                </a:lnTo>
                <a:lnTo>
                  <a:pt x="584879" y="49328"/>
                </a:lnTo>
                <a:lnTo>
                  <a:pt x="543573" y="49328"/>
                </a:lnTo>
                <a:lnTo>
                  <a:pt x="537107" y="52032"/>
                </a:lnTo>
                <a:lnTo>
                  <a:pt x="527272" y="62482"/>
                </a:lnTo>
                <a:lnTo>
                  <a:pt x="524493" y="69520"/>
                </a:lnTo>
                <a:lnTo>
                  <a:pt x="523769" y="77972"/>
                </a:lnTo>
                <a:lnTo>
                  <a:pt x="523707" y="78740"/>
                </a:lnTo>
                <a:lnTo>
                  <a:pt x="594250" y="78740"/>
                </a:lnTo>
                <a:lnTo>
                  <a:pt x="594518" y="84026"/>
                </a:lnTo>
                <a:lnTo>
                  <a:pt x="594518" y="91279"/>
                </a:lnTo>
                <a:lnTo>
                  <a:pt x="523338" y="91279"/>
                </a:lnTo>
                <a:lnTo>
                  <a:pt x="523461" y="95951"/>
                </a:lnTo>
                <a:lnTo>
                  <a:pt x="523766" y="98742"/>
                </a:lnTo>
                <a:lnTo>
                  <a:pt x="523891" y="99885"/>
                </a:lnTo>
                <a:lnTo>
                  <a:pt x="525366" y="106278"/>
                </a:lnTo>
                <a:lnTo>
                  <a:pt x="526657" y="109228"/>
                </a:lnTo>
                <a:lnTo>
                  <a:pt x="528501" y="111933"/>
                </a:lnTo>
                <a:lnTo>
                  <a:pt x="531083" y="115990"/>
                </a:lnTo>
                <a:lnTo>
                  <a:pt x="534372" y="119094"/>
                </a:lnTo>
                <a:lnTo>
                  <a:pt x="542362" y="123397"/>
                </a:lnTo>
                <a:lnTo>
                  <a:pt x="546819" y="124472"/>
                </a:lnTo>
                <a:lnTo>
                  <a:pt x="583832" y="124472"/>
                </a:lnTo>
                <a:lnTo>
                  <a:pt x="583534" y="124904"/>
                </a:lnTo>
                <a:lnTo>
                  <a:pt x="578659" y="129728"/>
                </a:lnTo>
                <a:lnTo>
                  <a:pt x="572931" y="133571"/>
                </a:lnTo>
                <a:lnTo>
                  <a:pt x="566442" y="136343"/>
                </a:lnTo>
                <a:lnTo>
                  <a:pt x="559193" y="138043"/>
                </a:lnTo>
                <a:lnTo>
                  <a:pt x="551183" y="138671"/>
                </a:lnTo>
                <a:close/>
              </a:path>
              <a:path w="694689" h="139064">
                <a:moveTo>
                  <a:pt x="594250" y="78740"/>
                </a:moveTo>
                <a:lnTo>
                  <a:pt x="577922" y="78740"/>
                </a:lnTo>
                <a:lnTo>
                  <a:pt x="577983" y="69520"/>
                </a:lnTo>
                <a:lnTo>
                  <a:pt x="575432" y="62820"/>
                </a:lnTo>
                <a:lnTo>
                  <a:pt x="565474" y="52247"/>
                </a:lnTo>
                <a:lnTo>
                  <a:pt x="558759" y="49328"/>
                </a:lnTo>
                <a:lnTo>
                  <a:pt x="584879" y="49328"/>
                </a:lnTo>
                <a:lnTo>
                  <a:pt x="594211" y="77972"/>
                </a:lnTo>
                <a:lnTo>
                  <a:pt x="594250" y="78740"/>
                </a:lnTo>
                <a:close/>
              </a:path>
              <a:path w="694689" h="139064">
                <a:moveTo>
                  <a:pt x="583832" y="124472"/>
                </a:moveTo>
                <a:lnTo>
                  <a:pt x="551736" y="124472"/>
                </a:lnTo>
                <a:lnTo>
                  <a:pt x="560369" y="123193"/>
                </a:lnTo>
                <a:lnTo>
                  <a:pt x="567457" y="119539"/>
                </a:lnTo>
                <a:lnTo>
                  <a:pt x="573000" y="113512"/>
                </a:lnTo>
                <a:lnTo>
                  <a:pt x="577000" y="105110"/>
                </a:lnTo>
                <a:lnTo>
                  <a:pt x="592490" y="105110"/>
                </a:lnTo>
                <a:lnTo>
                  <a:pt x="590450" y="112595"/>
                </a:lnTo>
                <a:lnTo>
                  <a:pt x="587510" y="119094"/>
                </a:lnTo>
                <a:lnTo>
                  <a:pt x="587227" y="119539"/>
                </a:lnTo>
                <a:lnTo>
                  <a:pt x="583832" y="124472"/>
                </a:lnTo>
                <a:close/>
              </a:path>
              <a:path w="694689" h="139064">
                <a:moveTo>
                  <a:pt x="694465" y="49973"/>
                </a:moveTo>
                <a:lnTo>
                  <a:pt x="679159" y="49973"/>
                </a:lnTo>
                <a:lnTo>
                  <a:pt x="679159" y="0"/>
                </a:lnTo>
                <a:lnTo>
                  <a:pt x="694465" y="0"/>
                </a:lnTo>
                <a:lnTo>
                  <a:pt x="694465" y="49973"/>
                </a:lnTo>
                <a:close/>
              </a:path>
              <a:path w="694689" h="139064">
                <a:moveTo>
                  <a:pt x="656539" y="138671"/>
                </a:moveTo>
                <a:lnTo>
                  <a:pt x="650024" y="138671"/>
                </a:lnTo>
                <a:lnTo>
                  <a:pt x="640700" y="137720"/>
                </a:lnTo>
                <a:lnTo>
                  <a:pt x="610884" y="107945"/>
                </a:lnTo>
                <a:lnTo>
                  <a:pt x="608065" y="87223"/>
                </a:lnTo>
                <a:lnTo>
                  <a:pt x="607979" y="85932"/>
                </a:lnTo>
                <a:lnTo>
                  <a:pt x="608757" y="74839"/>
                </a:lnTo>
                <a:lnTo>
                  <a:pt x="610875" y="65123"/>
                </a:lnTo>
                <a:lnTo>
                  <a:pt x="610907" y="64979"/>
                </a:lnTo>
                <a:lnTo>
                  <a:pt x="640515" y="36039"/>
                </a:lnTo>
                <a:lnTo>
                  <a:pt x="649470" y="35036"/>
                </a:lnTo>
                <a:lnTo>
                  <a:pt x="658725" y="36039"/>
                </a:lnTo>
                <a:lnTo>
                  <a:pt x="666758" y="38863"/>
                </a:lnTo>
                <a:lnTo>
                  <a:pt x="673570" y="43507"/>
                </a:lnTo>
                <a:lnTo>
                  <a:pt x="678681" y="49420"/>
                </a:lnTo>
                <a:lnTo>
                  <a:pt x="643813" y="49420"/>
                </a:lnTo>
                <a:lnTo>
                  <a:pt x="636808" y="52954"/>
                </a:lnTo>
                <a:lnTo>
                  <a:pt x="631768" y="59654"/>
                </a:lnTo>
                <a:lnTo>
                  <a:pt x="628536" y="64979"/>
                </a:lnTo>
                <a:lnTo>
                  <a:pt x="628448" y="65123"/>
                </a:lnTo>
                <a:lnTo>
                  <a:pt x="626051" y="71479"/>
                </a:lnTo>
                <a:lnTo>
                  <a:pt x="624576" y="78723"/>
                </a:lnTo>
                <a:lnTo>
                  <a:pt x="624085" y="85932"/>
                </a:lnTo>
                <a:lnTo>
                  <a:pt x="624048" y="87223"/>
                </a:lnTo>
                <a:lnTo>
                  <a:pt x="624576" y="94985"/>
                </a:lnTo>
                <a:lnTo>
                  <a:pt x="643631" y="124165"/>
                </a:lnTo>
                <a:lnTo>
                  <a:pt x="679129" y="124165"/>
                </a:lnTo>
                <a:lnTo>
                  <a:pt x="676762" y="127607"/>
                </a:lnTo>
                <a:lnTo>
                  <a:pt x="672244" y="131910"/>
                </a:lnTo>
                <a:lnTo>
                  <a:pt x="662286" y="137319"/>
                </a:lnTo>
                <a:lnTo>
                  <a:pt x="656539" y="138671"/>
                </a:lnTo>
                <a:close/>
              </a:path>
              <a:path w="694689" h="139064">
                <a:moveTo>
                  <a:pt x="679129" y="124165"/>
                </a:moveTo>
                <a:lnTo>
                  <a:pt x="660473" y="124165"/>
                </a:lnTo>
                <a:lnTo>
                  <a:pt x="667011" y="120753"/>
                </a:lnTo>
                <a:lnTo>
                  <a:pt x="671837" y="114053"/>
                </a:lnTo>
                <a:lnTo>
                  <a:pt x="674941" y="108729"/>
                </a:lnTo>
                <a:lnTo>
                  <a:pt x="677223" y="102436"/>
                </a:lnTo>
                <a:lnTo>
                  <a:pt x="678629" y="95267"/>
                </a:lnTo>
                <a:lnTo>
                  <a:pt x="679159" y="87223"/>
                </a:lnTo>
                <a:lnTo>
                  <a:pt x="678629" y="78930"/>
                </a:lnTo>
                <a:lnTo>
                  <a:pt x="660175" y="49420"/>
                </a:lnTo>
                <a:lnTo>
                  <a:pt x="678681" y="49420"/>
                </a:lnTo>
                <a:lnTo>
                  <a:pt x="679159" y="49973"/>
                </a:lnTo>
                <a:lnTo>
                  <a:pt x="694465" y="49973"/>
                </a:lnTo>
                <a:lnTo>
                  <a:pt x="694465" y="121706"/>
                </a:lnTo>
                <a:lnTo>
                  <a:pt x="680819" y="121706"/>
                </a:lnTo>
                <a:lnTo>
                  <a:pt x="679129" y="124165"/>
                </a:lnTo>
                <a:close/>
              </a:path>
              <a:path w="694689" h="139064">
                <a:moveTo>
                  <a:pt x="694465" y="134430"/>
                </a:moveTo>
                <a:lnTo>
                  <a:pt x="680819" y="134430"/>
                </a:lnTo>
                <a:lnTo>
                  <a:pt x="680819" y="121706"/>
                </a:lnTo>
                <a:lnTo>
                  <a:pt x="694465" y="121706"/>
                </a:lnTo>
                <a:lnTo>
                  <a:pt x="694465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37029" y="2919669"/>
            <a:ext cx="423545" cy="139065"/>
          </a:xfrm>
          <a:custGeom>
            <a:avLst/>
            <a:gdLst/>
            <a:ahLst/>
            <a:cxnLst/>
            <a:rect l="l" t="t" r="r" b="b"/>
            <a:pathLst>
              <a:path w="423545" h="139064">
                <a:moveTo>
                  <a:pt x="19178" y="49051"/>
                </a:moveTo>
                <a:lnTo>
                  <a:pt x="2950" y="49051"/>
                </a:lnTo>
                <a:lnTo>
                  <a:pt x="3033" y="44625"/>
                </a:lnTo>
                <a:lnTo>
                  <a:pt x="24525" y="8021"/>
                </a:lnTo>
                <a:lnTo>
                  <a:pt x="46100" y="3688"/>
                </a:lnTo>
                <a:lnTo>
                  <a:pt x="54802" y="4264"/>
                </a:lnTo>
                <a:lnTo>
                  <a:pt x="79945" y="17887"/>
                </a:lnTo>
                <a:lnTo>
                  <a:pt x="40630" y="17887"/>
                </a:lnTo>
                <a:lnTo>
                  <a:pt x="36204" y="18993"/>
                </a:lnTo>
                <a:lnTo>
                  <a:pt x="19423" y="44625"/>
                </a:lnTo>
                <a:lnTo>
                  <a:pt x="19178" y="49051"/>
                </a:lnTo>
                <a:close/>
              </a:path>
              <a:path w="423545" h="139064">
                <a:moveTo>
                  <a:pt x="87038" y="134430"/>
                </a:moveTo>
                <a:lnTo>
                  <a:pt x="0" y="134430"/>
                </a:lnTo>
                <a:lnTo>
                  <a:pt x="368" y="124964"/>
                </a:lnTo>
                <a:lnTo>
                  <a:pt x="19667" y="89211"/>
                </a:lnTo>
                <a:lnTo>
                  <a:pt x="53661" y="68229"/>
                </a:lnTo>
                <a:lnTo>
                  <a:pt x="61337" y="62812"/>
                </a:lnTo>
                <a:lnTo>
                  <a:pt x="66846" y="56704"/>
                </a:lnTo>
                <a:lnTo>
                  <a:pt x="70188" y="49904"/>
                </a:lnTo>
                <a:lnTo>
                  <a:pt x="71364" y="42412"/>
                </a:lnTo>
                <a:lnTo>
                  <a:pt x="71271" y="37034"/>
                </a:lnTo>
                <a:lnTo>
                  <a:pt x="71202" y="35190"/>
                </a:lnTo>
                <a:lnTo>
                  <a:pt x="68782" y="29443"/>
                </a:lnTo>
                <a:lnTo>
                  <a:pt x="59193" y="20345"/>
                </a:lnTo>
                <a:lnTo>
                  <a:pt x="52723" y="17887"/>
                </a:lnTo>
                <a:lnTo>
                  <a:pt x="79945" y="17887"/>
                </a:lnTo>
                <a:lnTo>
                  <a:pt x="82735" y="21759"/>
                </a:lnTo>
                <a:lnTo>
                  <a:pt x="86915" y="31348"/>
                </a:lnTo>
                <a:lnTo>
                  <a:pt x="87960" y="36511"/>
                </a:lnTo>
                <a:lnTo>
                  <a:pt x="87903" y="42412"/>
                </a:lnTo>
                <a:lnTo>
                  <a:pt x="60300" y="81506"/>
                </a:lnTo>
                <a:lnTo>
                  <a:pt x="41859" y="91464"/>
                </a:lnTo>
                <a:lnTo>
                  <a:pt x="33991" y="96013"/>
                </a:lnTo>
                <a:lnTo>
                  <a:pt x="28275" y="100346"/>
                </a:lnTo>
                <a:lnTo>
                  <a:pt x="21144" y="108583"/>
                </a:lnTo>
                <a:lnTo>
                  <a:pt x="18993" y="113224"/>
                </a:lnTo>
                <a:lnTo>
                  <a:pt x="18255" y="118387"/>
                </a:lnTo>
                <a:lnTo>
                  <a:pt x="87038" y="118387"/>
                </a:lnTo>
                <a:lnTo>
                  <a:pt x="87038" y="134430"/>
                </a:lnTo>
                <a:close/>
              </a:path>
              <a:path w="423545" h="139064">
                <a:moveTo>
                  <a:pt x="120600" y="49051"/>
                </a:moveTo>
                <a:lnTo>
                  <a:pt x="104372" y="49051"/>
                </a:lnTo>
                <a:lnTo>
                  <a:pt x="104456" y="44625"/>
                </a:lnTo>
                <a:lnTo>
                  <a:pt x="125947" y="8021"/>
                </a:lnTo>
                <a:lnTo>
                  <a:pt x="147523" y="3688"/>
                </a:lnTo>
                <a:lnTo>
                  <a:pt x="156224" y="4264"/>
                </a:lnTo>
                <a:lnTo>
                  <a:pt x="181367" y="17887"/>
                </a:lnTo>
                <a:lnTo>
                  <a:pt x="142052" y="17887"/>
                </a:lnTo>
                <a:lnTo>
                  <a:pt x="137626" y="18993"/>
                </a:lnTo>
                <a:lnTo>
                  <a:pt x="120846" y="44625"/>
                </a:lnTo>
                <a:lnTo>
                  <a:pt x="120600" y="49051"/>
                </a:lnTo>
                <a:close/>
              </a:path>
              <a:path w="423545" h="139064">
                <a:moveTo>
                  <a:pt x="188460" y="134430"/>
                </a:moveTo>
                <a:lnTo>
                  <a:pt x="101422" y="134430"/>
                </a:lnTo>
                <a:lnTo>
                  <a:pt x="101791" y="124964"/>
                </a:lnTo>
                <a:lnTo>
                  <a:pt x="121090" y="89211"/>
                </a:lnTo>
                <a:lnTo>
                  <a:pt x="155083" y="68229"/>
                </a:lnTo>
                <a:lnTo>
                  <a:pt x="162759" y="62812"/>
                </a:lnTo>
                <a:lnTo>
                  <a:pt x="168268" y="56704"/>
                </a:lnTo>
                <a:lnTo>
                  <a:pt x="171610" y="49904"/>
                </a:lnTo>
                <a:lnTo>
                  <a:pt x="172786" y="42412"/>
                </a:lnTo>
                <a:lnTo>
                  <a:pt x="172693" y="37034"/>
                </a:lnTo>
                <a:lnTo>
                  <a:pt x="172624" y="35190"/>
                </a:lnTo>
                <a:lnTo>
                  <a:pt x="170204" y="29443"/>
                </a:lnTo>
                <a:lnTo>
                  <a:pt x="160615" y="20345"/>
                </a:lnTo>
                <a:lnTo>
                  <a:pt x="154145" y="17887"/>
                </a:lnTo>
                <a:lnTo>
                  <a:pt x="181367" y="17887"/>
                </a:lnTo>
                <a:lnTo>
                  <a:pt x="184158" y="21759"/>
                </a:lnTo>
                <a:lnTo>
                  <a:pt x="188337" y="31348"/>
                </a:lnTo>
                <a:lnTo>
                  <a:pt x="189382" y="36511"/>
                </a:lnTo>
                <a:lnTo>
                  <a:pt x="189325" y="42412"/>
                </a:lnTo>
                <a:lnTo>
                  <a:pt x="161722" y="81506"/>
                </a:lnTo>
                <a:lnTo>
                  <a:pt x="143281" y="91464"/>
                </a:lnTo>
                <a:lnTo>
                  <a:pt x="135413" y="96013"/>
                </a:lnTo>
                <a:lnTo>
                  <a:pt x="129697" y="100346"/>
                </a:lnTo>
                <a:lnTo>
                  <a:pt x="122567" y="108583"/>
                </a:lnTo>
                <a:lnTo>
                  <a:pt x="120415" y="113224"/>
                </a:lnTo>
                <a:lnTo>
                  <a:pt x="119678" y="118387"/>
                </a:lnTo>
                <a:lnTo>
                  <a:pt x="188460" y="118387"/>
                </a:lnTo>
                <a:lnTo>
                  <a:pt x="188460" y="134430"/>
                </a:lnTo>
                <a:close/>
              </a:path>
              <a:path w="423545" h="139064">
                <a:moveTo>
                  <a:pt x="249129" y="138671"/>
                </a:moveTo>
                <a:lnTo>
                  <a:pt x="238615" y="137530"/>
                </a:lnTo>
                <a:lnTo>
                  <a:pt x="239067" y="137530"/>
                </a:lnTo>
                <a:lnTo>
                  <a:pt x="230516" y="134292"/>
                </a:lnTo>
                <a:lnTo>
                  <a:pt x="209176" y="100730"/>
                </a:lnTo>
                <a:lnTo>
                  <a:pt x="207131" y="87465"/>
                </a:lnTo>
                <a:lnTo>
                  <a:pt x="207028" y="86773"/>
                </a:lnTo>
                <a:lnTo>
                  <a:pt x="206396" y="72286"/>
                </a:lnTo>
                <a:lnTo>
                  <a:pt x="206365" y="70811"/>
                </a:lnTo>
                <a:lnTo>
                  <a:pt x="207123" y="54721"/>
                </a:lnTo>
                <a:lnTo>
                  <a:pt x="207143" y="54306"/>
                </a:lnTo>
                <a:lnTo>
                  <a:pt x="219071" y="18071"/>
                </a:lnTo>
                <a:lnTo>
                  <a:pt x="242983" y="3688"/>
                </a:lnTo>
                <a:lnTo>
                  <a:pt x="255399" y="3688"/>
                </a:lnTo>
                <a:lnTo>
                  <a:pt x="261116" y="4917"/>
                </a:lnTo>
                <a:lnTo>
                  <a:pt x="271442" y="9834"/>
                </a:lnTo>
                <a:lnTo>
                  <a:pt x="275745" y="13400"/>
                </a:lnTo>
                <a:lnTo>
                  <a:pt x="279187" y="18071"/>
                </a:lnTo>
                <a:lnTo>
                  <a:pt x="249129" y="18071"/>
                </a:lnTo>
                <a:lnTo>
                  <a:pt x="237673" y="21333"/>
                </a:lnTo>
                <a:lnTo>
                  <a:pt x="229604" y="31164"/>
                </a:lnTo>
                <a:lnTo>
                  <a:pt x="226979" y="39831"/>
                </a:lnTo>
                <a:lnTo>
                  <a:pt x="224652" y="47737"/>
                </a:lnTo>
                <a:lnTo>
                  <a:pt x="224581" y="47979"/>
                </a:lnTo>
                <a:lnTo>
                  <a:pt x="222983" y="70811"/>
                </a:lnTo>
                <a:lnTo>
                  <a:pt x="223007" y="72286"/>
                </a:lnTo>
                <a:lnTo>
                  <a:pt x="224557" y="94852"/>
                </a:lnTo>
                <a:lnTo>
                  <a:pt x="229398" y="111656"/>
                </a:lnTo>
                <a:lnTo>
                  <a:pt x="237466" y="121775"/>
                </a:lnTo>
                <a:lnTo>
                  <a:pt x="248760" y="125210"/>
                </a:lnTo>
                <a:lnTo>
                  <a:pt x="277911" y="125210"/>
                </a:lnTo>
                <a:lnTo>
                  <a:pt x="274836" y="128956"/>
                </a:lnTo>
                <a:lnTo>
                  <a:pt x="267501" y="134292"/>
                </a:lnTo>
                <a:lnTo>
                  <a:pt x="258932" y="137530"/>
                </a:lnTo>
                <a:lnTo>
                  <a:pt x="249129" y="138671"/>
                </a:lnTo>
                <a:close/>
              </a:path>
              <a:path w="423545" h="139064">
                <a:moveTo>
                  <a:pt x="277911" y="125210"/>
                </a:moveTo>
                <a:lnTo>
                  <a:pt x="257735" y="125210"/>
                </a:lnTo>
                <a:lnTo>
                  <a:pt x="264404" y="120753"/>
                </a:lnTo>
                <a:lnTo>
                  <a:pt x="268650" y="112083"/>
                </a:lnTo>
                <a:lnTo>
                  <a:pt x="275268" y="72286"/>
                </a:lnTo>
                <a:lnTo>
                  <a:pt x="275315" y="70811"/>
                </a:lnTo>
                <a:lnTo>
                  <a:pt x="273695" y="47979"/>
                </a:lnTo>
                <a:lnTo>
                  <a:pt x="273678" y="47737"/>
                </a:lnTo>
                <a:lnTo>
                  <a:pt x="249129" y="18071"/>
                </a:lnTo>
                <a:lnTo>
                  <a:pt x="279187" y="18071"/>
                </a:lnTo>
                <a:lnTo>
                  <a:pt x="291075" y="54306"/>
                </a:lnTo>
                <a:lnTo>
                  <a:pt x="291911" y="72286"/>
                </a:lnTo>
                <a:lnTo>
                  <a:pt x="291257" y="86773"/>
                </a:lnTo>
                <a:lnTo>
                  <a:pt x="291225" y="87465"/>
                </a:lnTo>
                <a:lnTo>
                  <a:pt x="289225" y="100361"/>
                </a:lnTo>
                <a:lnTo>
                  <a:pt x="289168" y="100730"/>
                </a:lnTo>
                <a:lnTo>
                  <a:pt x="285868" y="111656"/>
                </a:lnTo>
                <a:lnTo>
                  <a:pt x="285812" y="111841"/>
                </a:lnTo>
                <a:lnTo>
                  <a:pt x="285739" y="112083"/>
                </a:lnTo>
                <a:lnTo>
                  <a:pt x="280939" y="121522"/>
                </a:lnTo>
                <a:lnTo>
                  <a:pt x="277911" y="125210"/>
                </a:lnTo>
                <a:close/>
              </a:path>
              <a:path w="423545" h="139064">
                <a:moveTo>
                  <a:pt x="333402" y="134430"/>
                </a:moveTo>
                <a:lnTo>
                  <a:pt x="316252" y="134430"/>
                </a:lnTo>
                <a:lnTo>
                  <a:pt x="316252" y="0"/>
                </a:lnTo>
                <a:lnTo>
                  <a:pt x="333402" y="0"/>
                </a:lnTo>
                <a:lnTo>
                  <a:pt x="333402" y="68045"/>
                </a:lnTo>
                <a:lnTo>
                  <a:pt x="352764" y="68045"/>
                </a:lnTo>
                <a:lnTo>
                  <a:pt x="333402" y="87407"/>
                </a:lnTo>
                <a:lnTo>
                  <a:pt x="333402" y="134430"/>
                </a:lnTo>
                <a:close/>
              </a:path>
              <a:path w="423545" h="139064">
                <a:moveTo>
                  <a:pt x="352764" y="68045"/>
                </a:moveTo>
                <a:lnTo>
                  <a:pt x="333402" y="68045"/>
                </a:lnTo>
                <a:lnTo>
                  <a:pt x="400341" y="0"/>
                </a:lnTo>
                <a:lnTo>
                  <a:pt x="422469" y="0"/>
                </a:lnTo>
                <a:lnTo>
                  <a:pt x="367701" y="54767"/>
                </a:lnTo>
                <a:lnTo>
                  <a:pt x="375128" y="65463"/>
                </a:lnTo>
                <a:lnTo>
                  <a:pt x="355346" y="65463"/>
                </a:lnTo>
                <a:lnTo>
                  <a:pt x="352764" y="68045"/>
                </a:lnTo>
                <a:close/>
              </a:path>
              <a:path w="423545" h="139064">
                <a:moveTo>
                  <a:pt x="423022" y="134430"/>
                </a:moveTo>
                <a:lnTo>
                  <a:pt x="402738" y="134430"/>
                </a:lnTo>
                <a:lnTo>
                  <a:pt x="355346" y="65463"/>
                </a:lnTo>
                <a:lnTo>
                  <a:pt x="375128" y="65463"/>
                </a:lnTo>
                <a:lnTo>
                  <a:pt x="423022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40501" y="2919669"/>
            <a:ext cx="453390" cy="139065"/>
          </a:xfrm>
          <a:custGeom>
            <a:avLst/>
            <a:gdLst/>
            <a:ahLst/>
            <a:cxnLst/>
            <a:rect l="l" t="t" r="r" b="b"/>
            <a:pathLst>
              <a:path w="453389" h="139064">
                <a:moveTo>
                  <a:pt x="16227" y="134430"/>
                </a:moveTo>
                <a:lnTo>
                  <a:pt x="0" y="134430"/>
                </a:lnTo>
                <a:lnTo>
                  <a:pt x="0" y="0"/>
                </a:lnTo>
                <a:lnTo>
                  <a:pt x="18624" y="0"/>
                </a:lnTo>
                <a:lnTo>
                  <a:pt x="34892" y="25447"/>
                </a:lnTo>
                <a:lnTo>
                  <a:pt x="16227" y="25447"/>
                </a:lnTo>
                <a:lnTo>
                  <a:pt x="16227" y="134430"/>
                </a:lnTo>
                <a:close/>
              </a:path>
              <a:path w="453389" h="139064">
                <a:moveTo>
                  <a:pt x="105110" y="109904"/>
                </a:moveTo>
                <a:lnTo>
                  <a:pt x="88882" y="109904"/>
                </a:lnTo>
                <a:lnTo>
                  <a:pt x="88882" y="0"/>
                </a:lnTo>
                <a:lnTo>
                  <a:pt x="105110" y="0"/>
                </a:lnTo>
                <a:lnTo>
                  <a:pt x="105110" y="109904"/>
                </a:lnTo>
                <a:close/>
              </a:path>
              <a:path w="453389" h="139064">
                <a:moveTo>
                  <a:pt x="105110" y="134430"/>
                </a:moveTo>
                <a:lnTo>
                  <a:pt x="85747" y="134430"/>
                </a:lnTo>
                <a:lnTo>
                  <a:pt x="16227" y="25447"/>
                </a:lnTo>
                <a:lnTo>
                  <a:pt x="34892" y="25447"/>
                </a:lnTo>
                <a:lnTo>
                  <a:pt x="88882" y="109904"/>
                </a:lnTo>
                <a:lnTo>
                  <a:pt x="105110" y="109904"/>
                </a:lnTo>
                <a:lnTo>
                  <a:pt x="105110" y="134430"/>
                </a:lnTo>
                <a:close/>
              </a:path>
              <a:path w="453389" h="139064">
                <a:moveTo>
                  <a:pt x="185879" y="138671"/>
                </a:moveTo>
                <a:lnTo>
                  <a:pt x="148083" y="126685"/>
                </a:lnTo>
                <a:lnTo>
                  <a:pt x="134430" y="94414"/>
                </a:lnTo>
                <a:lnTo>
                  <a:pt x="134430" y="0"/>
                </a:lnTo>
                <a:lnTo>
                  <a:pt x="151580" y="0"/>
                </a:lnTo>
                <a:lnTo>
                  <a:pt x="151580" y="99455"/>
                </a:lnTo>
                <a:lnTo>
                  <a:pt x="152333" y="103512"/>
                </a:lnTo>
                <a:lnTo>
                  <a:pt x="152379" y="103757"/>
                </a:lnTo>
                <a:lnTo>
                  <a:pt x="155451" y="110611"/>
                </a:lnTo>
                <a:lnTo>
                  <a:pt x="155575" y="110888"/>
                </a:lnTo>
                <a:lnTo>
                  <a:pt x="178149" y="122991"/>
                </a:lnTo>
                <a:lnTo>
                  <a:pt x="176773" y="122991"/>
                </a:lnTo>
                <a:lnTo>
                  <a:pt x="185879" y="123550"/>
                </a:lnTo>
                <a:lnTo>
                  <a:pt x="226525" y="123550"/>
                </a:lnTo>
                <a:lnTo>
                  <a:pt x="223589" y="126685"/>
                </a:lnTo>
                <a:lnTo>
                  <a:pt x="216081" y="131860"/>
                </a:lnTo>
                <a:lnTo>
                  <a:pt x="207293" y="135583"/>
                </a:lnTo>
                <a:lnTo>
                  <a:pt x="197225" y="137853"/>
                </a:lnTo>
                <a:lnTo>
                  <a:pt x="185879" y="138671"/>
                </a:lnTo>
                <a:close/>
              </a:path>
              <a:path w="453389" h="139064">
                <a:moveTo>
                  <a:pt x="226525" y="123550"/>
                </a:moveTo>
                <a:lnTo>
                  <a:pt x="185879" y="123550"/>
                </a:lnTo>
                <a:lnTo>
                  <a:pt x="193624" y="122991"/>
                </a:lnTo>
                <a:lnTo>
                  <a:pt x="200447" y="121499"/>
                </a:lnTo>
                <a:lnTo>
                  <a:pt x="206348" y="119073"/>
                </a:lnTo>
                <a:lnTo>
                  <a:pt x="211326" y="115713"/>
                </a:lnTo>
                <a:lnTo>
                  <a:pt x="217350" y="110611"/>
                </a:lnTo>
                <a:lnTo>
                  <a:pt x="220317" y="103757"/>
                </a:lnTo>
                <a:lnTo>
                  <a:pt x="220424" y="103512"/>
                </a:lnTo>
                <a:lnTo>
                  <a:pt x="220547" y="0"/>
                </a:lnTo>
                <a:lnTo>
                  <a:pt x="237696" y="0"/>
                </a:lnTo>
                <a:lnTo>
                  <a:pt x="237696" y="94414"/>
                </a:lnTo>
                <a:lnTo>
                  <a:pt x="236739" y="103512"/>
                </a:lnTo>
                <a:lnTo>
                  <a:pt x="236676" y="104107"/>
                </a:lnTo>
                <a:lnTo>
                  <a:pt x="233985" y="112716"/>
                </a:lnTo>
                <a:lnTo>
                  <a:pt x="229623" y="120242"/>
                </a:lnTo>
                <a:lnTo>
                  <a:pt x="226525" y="123550"/>
                </a:lnTo>
                <a:close/>
              </a:path>
              <a:path w="453389" h="139064">
                <a:moveTo>
                  <a:pt x="349814" y="134430"/>
                </a:moveTo>
                <a:lnTo>
                  <a:pt x="266279" y="134430"/>
                </a:lnTo>
                <a:lnTo>
                  <a:pt x="266279" y="0"/>
                </a:lnTo>
                <a:lnTo>
                  <a:pt x="283428" y="0"/>
                </a:lnTo>
                <a:lnTo>
                  <a:pt x="283428" y="119309"/>
                </a:lnTo>
                <a:lnTo>
                  <a:pt x="349814" y="119309"/>
                </a:lnTo>
                <a:lnTo>
                  <a:pt x="349814" y="134430"/>
                </a:lnTo>
                <a:close/>
              </a:path>
              <a:path w="453389" h="139064">
                <a:moveTo>
                  <a:pt x="453080" y="134430"/>
                </a:moveTo>
                <a:lnTo>
                  <a:pt x="369545" y="134430"/>
                </a:lnTo>
                <a:lnTo>
                  <a:pt x="369545" y="0"/>
                </a:lnTo>
                <a:lnTo>
                  <a:pt x="386695" y="0"/>
                </a:lnTo>
                <a:lnTo>
                  <a:pt x="386695" y="119309"/>
                </a:lnTo>
                <a:lnTo>
                  <a:pt x="453080" y="119309"/>
                </a:lnTo>
                <a:lnTo>
                  <a:pt x="453080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24604" y="3152018"/>
            <a:ext cx="87776" cy="134983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3148330"/>
            <a:ext cx="212802" cy="138671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2264377" y="3146117"/>
            <a:ext cx="495300" cy="177165"/>
          </a:xfrm>
          <a:custGeom>
            <a:avLst/>
            <a:gdLst/>
            <a:ahLst/>
            <a:cxnLst/>
            <a:rect l="l" t="t" r="r" b="b"/>
            <a:pathLst>
              <a:path w="495300" h="177164">
                <a:moveTo>
                  <a:pt x="96425" y="125640"/>
                </a:moveTo>
                <a:lnTo>
                  <a:pt x="65279" y="125640"/>
                </a:lnTo>
                <a:lnTo>
                  <a:pt x="73515" y="123735"/>
                </a:lnTo>
                <a:lnTo>
                  <a:pt x="78924" y="120047"/>
                </a:lnTo>
                <a:lnTo>
                  <a:pt x="81875" y="117957"/>
                </a:lnTo>
                <a:lnTo>
                  <a:pt x="84211" y="115252"/>
                </a:lnTo>
                <a:lnTo>
                  <a:pt x="87653" y="108613"/>
                </a:lnTo>
                <a:lnTo>
                  <a:pt x="88378" y="105663"/>
                </a:lnTo>
                <a:lnTo>
                  <a:pt x="88468" y="105294"/>
                </a:lnTo>
                <a:lnTo>
                  <a:pt x="30426" y="70811"/>
                </a:lnTo>
                <a:lnTo>
                  <a:pt x="18889" y="66293"/>
                </a:lnTo>
                <a:lnTo>
                  <a:pt x="10649" y="59562"/>
                </a:lnTo>
                <a:lnTo>
                  <a:pt x="5704" y="50618"/>
                </a:lnTo>
                <a:lnTo>
                  <a:pt x="4056" y="39462"/>
                </a:lnTo>
                <a:lnTo>
                  <a:pt x="4927" y="30743"/>
                </a:lnTo>
                <a:lnTo>
                  <a:pt x="31924" y="2743"/>
                </a:lnTo>
                <a:lnTo>
                  <a:pt x="51817" y="0"/>
                </a:lnTo>
                <a:lnTo>
                  <a:pt x="62521" y="731"/>
                </a:lnTo>
                <a:lnTo>
                  <a:pt x="62751" y="731"/>
                </a:lnTo>
                <a:lnTo>
                  <a:pt x="72132" y="2743"/>
                </a:lnTo>
                <a:lnTo>
                  <a:pt x="72336" y="2743"/>
                </a:lnTo>
                <a:lnTo>
                  <a:pt x="80930" y="6240"/>
                </a:lnTo>
                <a:lnTo>
                  <a:pt x="87960" y="10972"/>
                </a:lnTo>
                <a:lnTo>
                  <a:pt x="91157" y="14383"/>
                </a:lnTo>
                <a:lnTo>
                  <a:pt x="42593" y="14383"/>
                </a:lnTo>
                <a:lnTo>
                  <a:pt x="34913" y="16596"/>
                </a:lnTo>
                <a:lnTo>
                  <a:pt x="24095" y="24710"/>
                </a:lnTo>
                <a:lnTo>
                  <a:pt x="21329" y="30180"/>
                </a:lnTo>
                <a:lnTo>
                  <a:pt x="21206" y="37065"/>
                </a:lnTo>
                <a:lnTo>
                  <a:pt x="21083" y="42105"/>
                </a:lnTo>
                <a:lnTo>
                  <a:pt x="22743" y="46162"/>
                </a:lnTo>
                <a:lnTo>
                  <a:pt x="29627" y="52309"/>
                </a:lnTo>
                <a:lnTo>
                  <a:pt x="35344" y="54890"/>
                </a:lnTo>
                <a:lnTo>
                  <a:pt x="77080" y="66016"/>
                </a:lnTo>
                <a:lnTo>
                  <a:pt x="86301" y="68598"/>
                </a:lnTo>
                <a:lnTo>
                  <a:pt x="93369" y="72778"/>
                </a:lnTo>
                <a:lnTo>
                  <a:pt x="103204" y="84334"/>
                </a:lnTo>
                <a:lnTo>
                  <a:pt x="105663" y="91402"/>
                </a:lnTo>
                <a:lnTo>
                  <a:pt x="105663" y="105663"/>
                </a:lnTo>
                <a:lnTo>
                  <a:pt x="104341" y="111349"/>
                </a:lnTo>
                <a:lnTo>
                  <a:pt x="99055" y="122290"/>
                </a:lnTo>
                <a:lnTo>
                  <a:pt x="96425" y="125640"/>
                </a:lnTo>
                <a:close/>
              </a:path>
              <a:path w="495300" h="177164">
                <a:moveTo>
                  <a:pt x="101053" y="41675"/>
                </a:moveTo>
                <a:lnTo>
                  <a:pt x="84825" y="41675"/>
                </a:lnTo>
                <a:lnTo>
                  <a:pt x="84702" y="32823"/>
                </a:lnTo>
                <a:lnTo>
                  <a:pt x="81752" y="26062"/>
                </a:lnTo>
                <a:lnTo>
                  <a:pt x="51264" y="14383"/>
                </a:lnTo>
                <a:lnTo>
                  <a:pt x="91157" y="14383"/>
                </a:lnTo>
                <a:lnTo>
                  <a:pt x="93550" y="16936"/>
                </a:lnTo>
                <a:lnTo>
                  <a:pt x="97595" y="24041"/>
                </a:lnTo>
                <a:lnTo>
                  <a:pt x="100096" y="32287"/>
                </a:lnTo>
                <a:lnTo>
                  <a:pt x="101053" y="41675"/>
                </a:lnTo>
                <a:close/>
              </a:path>
              <a:path w="495300" h="177164">
                <a:moveTo>
                  <a:pt x="53108" y="140884"/>
                </a:moveTo>
                <a:lnTo>
                  <a:pt x="16077" y="130027"/>
                </a:lnTo>
                <a:lnTo>
                  <a:pt x="0" y="93861"/>
                </a:lnTo>
                <a:lnTo>
                  <a:pt x="16227" y="93861"/>
                </a:lnTo>
                <a:lnTo>
                  <a:pt x="16041" y="100008"/>
                </a:lnTo>
                <a:lnTo>
                  <a:pt x="15981" y="101975"/>
                </a:lnTo>
                <a:lnTo>
                  <a:pt x="18234" y="108613"/>
                </a:lnTo>
                <a:lnTo>
                  <a:pt x="52270" y="125640"/>
                </a:lnTo>
                <a:lnTo>
                  <a:pt x="96425" y="125640"/>
                </a:lnTo>
                <a:lnTo>
                  <a:pt x="95459" y="126869"/>
                </a:lnTo>
                <a:lnTo>
                  <a:pt x="90911" y="130558"/>
                </a:lnTo>
                <a:lnTo>
                  <a:pt x="83569" y="135006"/>
                </a:lnTo>
                <a:lnTo>
                  <a:pt x="74821" y="138210"/>
                </a:lnTo>
                <a:lnTo>
                  <a:pt x="64668" y="140170"/>
                </a:lnTo>
                <a:lnTo>
                  <a:pt x="53108" y="140884"/>
                </a:lnTo>
                <a:close/>
              </a:path>
              <a:path w="495300" h="177164">
                <a:moveTo>
                  <a:pt x="142359" y="21575"/>
                </a:moveTo>
                <a:lnTo>
                  <a:pt x="126869" y="21575"/>
                </a:lnTo>
                <a:lnTo>
                  <a:pt x="126869" y="2212"/>
                </a:lnTo>
                <a:lnTo>
                  <a:pt x="142359" y="2212"/>
                </a:lnTo>
                <a:lnTo>
                  <a:pt x="142359" y="21575"/>
                </a:lnTo>
                <a:close/>
              </a:path>
              <a:path w="495300" h="177164">
                <a:moveTo>
                  <a:pt x="142359" y="136643"/>
                </a:moveTo>
                <a:lnTo>
                  <a:pt x="127054" y="136643"/>
                </a:lnTo>
                <a:lnTo>
                  <a:pt x="127054" y="40015"/>
                </a:lnTo>
                <a:lnTo>
                  <a:pt x="142359" y="40015"/>
                </a:lnTo>
                <a:lnTo>
                  <a:pt x="142359" y="136643"/>
                </a:lnTo>
                <a:close/>
              </a:path>
              <a:path w="495300" h="177164">
                <a:moveTo>
                  <a:pt x="191743" y="56243"/>
                </a:moveTo>
                <a:lnTo>
                  <a:pt x="180531" y="56243"/>
                </a:lnTo>
                <a:lnTo>
                  <a:pt x="184711" y="49604"/>
                </a:lnTo>
                <a:lnTo>
                  <a:pt x="189321" y="44779"/>
                </a:lnTo>
                <a:lnTo>
                  <a:pt x="199402" y="38755"/>
                </a:lnTo>
                <a:lnTo>
                  <a:pt x="205487" y="37249"/>
                </a:lnTo>
                <a:lnTo>
                  <a:pt x="221702" y="37249"/>
                </a:lnTo>
                <a:lnTo>
                  <a:pt x="229521" y="39769"/>
                </a:lnTo>
                <a:lnTo>
                  <a:pt x="240339" y="49112"/>
                </a:lnTo>
                <a:lnTo>
                  <a:pt x="241084" y="50834"/>
                </a:lnTo>
                <a:lnTo>
                  <a:pt x="200016" y="50834"/>
                </a:lnTo>
                <a:lnTo>
                  <a:pt x="193685" y="53815"/>
                </a:lnTo>
                <a:lnTo>
                  <a:pt x="191743" y="56243"/>
                </a:lnTo>
                <a:close/>
              </a:path>
              <a:path w="495300" h="177164">
                <a:moveTo>
                  <a:pt x="181822" y="136643"/>
                </a:moveTo>
                <a:lnTo>
                  <a:pt x="166332" y="136643"/>
                </a:lnTo>
                <a:lnTo>
                  <a:pt x="166332" y="40015"/>
                </a:lnTo>
                <a:lnTo>
                  <a:pt x="180531" y="40015"/>
                </a:lnTo>
                <a:lnTo>
                  <a:pt x="180531" y="56243"/>
                </a:lnTo>
                <a:lnTo>
                  <a:pt x="191743" y="56243"/>
                </a:lnTo>
                <a:lnTo>
                  <a:pt x="184342" y="65494"/>
                </a:lnTo>
                <a:lnTo>
                  <a:pt x="181945" y="73392"/>
                </a:lnTo>
                <a:lnTo>
                  <a:pt x="181822" y="136643"/>
                </a:lnTo>
                <a:close/>
              </a:path>
              <a:path w="495300" h="177164">
                <a:moveTo>
                  <a:pt x="243228" y="136643"/>
                </a:moveTo>
                <a:lnTo>
                  <a:pt x="227923" y="136643"/>
                </a:lnTo>
                <a:lnTo>
                  <a:pt x="227800" y="63803"/>
                </a:lnTo>
                <a:lnTo>
                  <a:pt x="225987" y="59193"/>
                </a:lnTo>
                <a:lnTo>
                  <a:pt x="218979" y="52555"/>
                </a:lnTo>
                <a:lnTo>
                  <a:pt x="214154" y="50834"/>
                </a:lnTo>
                <a:lnTo>
                  <a:pt x="241084" y="50834"/>
                </a:lnTo>
                <a:lnTo>
                  <a:pt x="243105" y="55505"/>
                </a:lnTo>
                <a:lnTo>
                  <a:pt x="243228" y="136643"/>
                </a:lnTo>
                <a:close/>
              </a:path>
              <a:path w="495300" h="177164">
                <a:moveTo>
                  <a:pt x="309737" y="140884"/>
                </a:moveTo>
                <a:lnTo>
                  <a:pt x="298550" y="140884"/>
                </a:lnTo>
                <a:lnTo>
                  <a:pt x="293571" y="139747"/>
                </a:lnTo>
                <a:lnTo>
                  <a:pt x="267016" y="111472"/>
                </a:lnTo>
                <a:lnTo>
                  <a:pt x="263882" y="89989"/>
                </a:lnTo>
                <a:lnTo>
                  <a:pt x="264660" y="78688"/>
                </a:lnTo>
                <a:lnTo>
                  <a:pt x="288246" y="41099"/>
                </a:lnTo>
                <a:lnTo>
                  <a:pt x="296370" y="38229"/>
                </a:lnTo>
                <a:lnTo>
                  <a:pt x="296786" y="38229"/>
                </a:lnTo>
                <a:lnTo>
                  <a:pt x="305004" y="37249"/>
                </a:lnTo>
                <a:lnTo>
                  <a:pt x="313694" y="38229"/>
                </a:lnTo>
                <a:lnTo>
                  <a:pt x="321508" y="41352"/>
                </a:lnTo>
                <a:lnTo>
                  <a:pt x="328446" y="46619"/>
                </a:lnTo>
                <a:lnTo>
                  <a:pt x="332396" y="51448"/>
                </a:lnTo>
                <a:lnTo>
                  <a:pt x="298662" y="51448"/>
                </a:lnTo>
                <a:lnTo>
                  <a:pt x="292001" y="54921"/>
                </a:lnTo>
                <a:lnTo>
                  <a:pt x="279925" y="89067"/>
                </a:lnTo>
                <a:lnTo>
                  <a:pt x="280443" y="97428"/>
                </a:lnTo>
                <a:lnTo>
                  <a:pt x="298365" y="126562"/>
                </a:lnTo>
                <a:lnTo>
                  <a:pt x="330882" y="126562"/>
                </a:lnTo>
                <a:lnTo>
                  <a:pt x="328730" y="129574"/>
                </a:lnTo>
                <a:lnTo>
                  <a:pt x="324274" y="133969"/>
                </a:lnTo>
                <a:lnTo>
                  <a:pt x="315054" y="139501"/>
                </a:lnTo>
                <a:lnTo>
                  <a:pt x="309737" y="140884"/>
                </a:lnTo>
                <a:close/>
              </a:path>
              <a:path w="495300" h="177164">
                <a:moveTo>
                  <a:pt x="348707" y="54030"/>
                </a:moveTo>
                <a:lnTo>
                  <a:pt x="334508" y="54030"/>
                </a:lnTo>
                <a:lnTo>
                  <a:pt x="334508" y="40015"/>
                </a:lnTo>
                <a:lnTo>
                  <a:pt x="348707" y="40015"/>
                </a:lnTo>
                <a:lnTo>
                  <a:pt x="348707" y="54030"/>
                </a:lnTo>
                <a:close/>
              </a:path>
              <a:path w="495300" h="177164">
                <a:moveTo>
                  <a:pt x="330882" y="126562"/>
                </a:moveTo>
                <a:lnTo>
                  <a:pt x="315084" y="126562"/>
                </a:lnTo>
                <a:lnTo>
                  <a:pt x="320939" y="123550"/>
                </a:lnTo>
                <a:lnTo>
                  <a:pt x="321520" y="123212"/>
                </a:lnTo>
                <a:lnTo>
                  <a:pt x="333011" y="89989"/>
                </a:lnTo>
                <a:lnTo>
                  <a:pt x="333005" y="89067"/>
                </a:lnTo>
                <a:lnTo>
                  <a:pt x="314785" y="51448"/>
                </a:lnTo>
                <a:lnTo>
                  <a:pt x="332396" y="51448"/>
                </a:lnTo>
                <a:lnTo>
                  <a:pt x="334508" y="54030"/>
                </a:lnTo>
                <a:lnTo>
                  <a:pt x="348707" y="54030"/>
                </a:lnTo>
                <a:lnTo>
                  <a:pt x="348658" y="123550"/>
                </a:lnTo>
                <a:lnTo>
                  <a:pt x="333033" y="123550"/>
                </a:lnTo>
                <a:lnTo>
                  <a:pt x="330882" y="126562"/>
                </a:lnTo>
                <a:close/>
              </a:path>
              <a:path w="495300" h="177164">
                <a:moveTo>
                  <a:pt x="312810" y="176843"/>
                </a:moveTo>
                <a:lnTo>
                  <a:pt x="305557" y="176843"/>
                </a:lnTo>
                <a:lnTo>
                  <a:pt x="297426" y="176290"/>
                </a:lnTo>
                <a:lnTo>
                  <a:pt x="290182" y="174814"/>
                </a:lnTo>
                <a:lnTo>
                  <a:pt x="283826" y="172417"/>
                </a:lnTo>
                <a:lnTo>
                  <a:pt x="278357" y="169098"/>
                </a:lnTo>
                <a:lnTo>
                  <a:pt x="271330" y="163812"/>
                </a:lnTo>
                <a:lnTo>
                  <a:pt x="311557" y="163812"/>
                </a:lnTo>
                <a:lnTo>
                  <a:pt x="315146" y="163136"/>
                </a:lnTo>
                <a:lnTo>
                  <a:pt x="322522" y="159939"/>
                </a:lnTo>
                <a:lnTo>
                  <a:pt x="325411" y="157726"/>
                </a:lnTo>
                <a:lnTo>
                  <a:pt x="327501" y="154899"/>
                </a:lnTo>
                <a:lnTo>
                  <a:pt x="329468" y="152317"/>
                </a:lnTo>
                <a:lnTo>
                  <a:pt x="330882" y="148906"/>
                </a:lnTo>
                <a:lnTo>
                  <a:pt x="332509" y="140884"/>
                </a:lnTo>
                <a:lnTo>
                  <a:pt x="332603" y="140423"/>
                </a:lnTo>
                <a:lnTo>
                  <a:pt x="332962" y="135928"/>
                </a:lnTo>
                <a:lnTo>
                  <a:pt x="333033" y="123550"/>
                </a:lnTo>
                <a:lnTo>
                  <a:pt x="348658" y="123550"/>
                </a:lnTo>
                <a:lnTo>
                  <a:pt x="348563" y="128765"/>
                </a:lnTo>
                <a:lnTo>
                  <a:pt x="348366" y="132033"/>
                </a:lnTo>
                <a:lnTo>
                  <a:pt x="348249" y="133969"/>
                </a:lnTo>
                <a:lnTo>
                  <a:pt x="338565" y="164488"/>
                </a:lnTo>
                <a:lnTo>
                  <a:pt x="335369" y="168422"/>
                </a:lnTo>
                <a:lnTo>
                  <a:pt x="330882" y="171464"/>
                </a:lnTo>
                <a:lnTo>
                  <a:pt x="319326" y="175767"/>
                </a:lnTo>
                <a:lnTo>
                  <a:pt x="312810" y="176843"/>
                </a:lnTo>
                <a:close/>
              </a:path>
              <a:path w="495300" h="177164">
                <a:moveTo>
                  <a:pt x="298857" y="163812"/>
                </a:moveTo>
                <a:lnTo>
                  <a:pt x="271527" y="163812"/>
                </a:lnTo>
                <a:lnTo>
                  <a:pt x="267877" y="156927"/>
                </a:lnTo>
                <a:lnTo>
                  <a:pt x="267128" y="148906"/>
                </a:lnTo>
                <a:lnTo>
                  <a:pt x="267016" y="147707"/>
                </a:lnTo>
                <a:lnTo>
                  <a:pt x="282691" y="147707"/>
                </a:lnTo>
                <a:lnTo>
                  <a:pt x="283183" y="150535"/>
                </a:lnTo>
                <a:lnTo>
                  <a:pt x="283859" y="152747"/>
                </a:lnTo>
                <a:lnTo>
                  <a:pt x="285580" y="155944"/>
                </a:lnTo>
                <a:lnTo>
                  <a:pt x="286871" y="157419"/>
                </a:lnTo>
                <a:lnTo>
                  <a:pt x="288592" y="158771"/>
                </a:lnTo>
                <a:lnTo>
                  <a:pt x="293017" y="162091"/>
                </a:lnTo>
                <a:lnTo>
                  <a:pt x="298857" y="163812"/>
                </a:lnTo>
                <a:close/>
              </a:path>
              <a:path w="495300" h="177164">
                <a:moveTo>
                  <a:pt x="387986" y="136643"/>
                </a:moveTo>
                <a:lnTo>
                  <a:pt x="372496" y="136643"/>
                </a:lnTo>
                <a:lnTo>
                  <a:pt x="372496" y="2212"/>
                </a:lnTo>
                <a:lnTo>
                  <a:pt x="387986" y="2212"/>
                </a:lnTo>
                <a:lnTo>
                  <a:pt x="387986" y="136643"/>
                </a:lnTo>
                <a:close/>
              </a:path>
              <a:path w="495300" h="177164">
                <a:moveTo>
                  <a:pt x="451789" y="140884"/>
                </a:moveTo>
                <a:lnTo>
                  <a:pt x="414609" y="119718"/>
                </a:lnTo>
                <a:lnTo>
                  <a:pt x="407901" y="89620"/>
                </a:lnTo>
                <a:lnTo>
                  <a:pt x="408719" y="78181"/>
                </a:lnTo>
                <a:lnTo>
                  <a:pt x="433856" y="41006"/>
                </a:lnTo>
                <a:lnTo>
                  <a:pt x="452158" y="37249"/>
                </a:lnTo>
                <a:lnTo>
                  <a:pt x="460823" y="37249"/>
                </a:lnTo>
                <a:lnTo>
                  <a:pt x="469246" y="39646"/>
                </a:lnTo>
                <a:lnTo>
                  <a:pt x="483015" y="48498"/>
                </a:lnTo>
                <a:lnTo>
                  <a:pt x="485485" y="51540"/>
                </a:lnTo>
                <a:lnTo>
                  <a:pt x="444179" y="51540"/>
                </a:lnTo>
                <a:lnTo>
                  <a:pt x="437713" y="54245"/>
                </a:lnTo>
                <a:lnTo>
                  <a:pt x="427878" y="64695"/>
                </a:lnTo>
                <a:lnTo>
                  <a:pt x="425099" y="71733"/>
                </a:lnTo>
                <a:lnTo>
                  <a:pt x="424375" y="80185"/>
                </a:lnTo>
                <a:lnTo>
                  <a:pt x="424313" y="80953"/>
                </a:lnTo>
                <a:lnTo>
                  <a:pt x="494856" y="80953"/>
                </a:lnTo>
                <a:lnTo>
                  <a:pt x="495124" y="86239"/>
                </a:lnTo>
                <a:lnTo>
                  <a:pt x="495124" y="93492"/>
                </a:lnTo>
                <a:lnTo>
                  <a:pt x="423944" y="93492"/>
                </a:lnTo>
                <a:lnTo>
                  <a:pt x="424067" y="98164"/>
                </a:lnTo>
                <a:lnTo>
                  <a:pt x="424373" y="100955"/>
                </a:lnTo>
                <a:lnTo>
                  <a:pt x="424498" y="102098"/>
                </a:lnTo>
                <a:lnTo>
                  <a:pt x="425973" y="108491"/>
                </a:lnTo>
                <a:lnTo>
                  <a:pt x="427264" y="111441"/>
                </a:lnTo>
                <a:lnTo>
                  <a:pt x="429108" y="114146"/>
                </a:lnTo>
                <a:lnTo>
                  <a:pt x="431689" y="118202"/>
                </a:lnTo>
                <a:lnTo>
                  <a:pt x="434978" y="121307"/>
                </a:lnTo>
                <a:lnTo>
                  <a:pt x="442969" y="125609"/>
                </a:lnTo>
                <a:lnTo>
                  <a:pt x="447425" y="126685"/>
                </a:lnTo>
                <a:lnTo>
                  <a:pt x="484438" y="126685"/>
                </a:lnTo>
                <a:lnTo>
                  <a:pt x="484141" y="127117"/>
                </a:lnTo>
                <a:lnTo>
                  <a:pt x="479266" y="131941"/>
                </a:lnTo>
                <a:lnTo>
                  <a:pt x="473537" y="135784"/>
                </a:lnTo>
                <a:lnTo>
                  <a:pt x="467049" y="138556"/>
                </a:lnTo>
                <a:lnTo>
                  <a:pt x="459799" y="140256"/>
                </a:lnTo>
                <a:lnTo>
                  <a:pt x="451789" y="140884"/>
                </a:lnTo>
                <a:close/>
              </a:path>
              <a:path w="495300" h="177164">
                <a:moveTo>
                  <a:pt x="494856" y="80953"/>
                </a:moveTo>
                <a:lnTo>
                  <a:pt x="478528" y="80953"/>
                </a:lnTo>
                <a:lnTo>
                  <a:pt x="478589" y="71733"/>
                </a:lnTo>
                <a:lnTo>
                  <a:pt x="476038" y="65033"/>
                </a:lnTo>
                <a:lnTo>
                  <a:pt x="466081" y="54460"/>
                </a:lnTo>
                <a:lnTo>
                  <a:pt x="459365" y="51540"/>
                </a:lnTo>
                <a:lnTo>
                  <a:pt x="485485" y="51540"/>
                </a:lnTo>
                <a:lnTo>
                  <a:pt x="494817" y="80185"/>
                </a:lnTo>
                <a:lnTo>
                  <a:pt x="494856" y="80953"/>
                </a:lnTo>
                <a:close/>
              </a:path>
              <a:path w="495300" h="177164">
                <a:moveTo>
                  <a:pt x="484438" y="126685"/>
                </a:moveTo>
                <a:lnTo>
                  <a:pt x="452343" y="126685"/>
                </a:lnTo>
                <a:lnTo>
                  <a:pt x="460975" y="125406"/>
                </a:lnTo>
                <a:lnTo>
                  <a:pt x="468063" y="121752"/>
                </a:lnTo>
                <a:lnTo>
                  <a:pt x="473607" y="115725"/>
                </a:lnTo>
                <a:lnTo>
                  <a:pt x="477606" y="107323"/>
                </a:lnTo>
                <a:lnTo>
                  <a:pt x="493096" y="107323"/>
                </a:lnTo>
                <a:lnTo>
                  <a:pt x="491056" y="114808"/>
                </a:lnTo>
                <a:lnTo>
                  <a:pt x="488116" y="121307"/>
                </a:lnTo>
                <a:lnTo>
                  <a:pt x="487833" y="121752"/>
                </a:lnTo>
                <a:lnTo>
                  <a:pt x="484438" y="12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89399" y="3148330"/>
            <a:ext cx="319405" cy="139065"/>
          </a:xfrm>
          <a:custGeom>
            <a:avLst/>
            <a:gdLst/>
            <a:ahLst/>
            <a:cxnLst/>
            <a:rect l="l" t="t" r="r" b="b"/>
            <a:pathLst>
              <a:path w="319404" h="139064">
                <a:moveTo>
                  <a:pt x="43888" y="138671"/>
                </a:moveTo>
                <a:lnTo>
                  <a:pt x="7036" y="121389"/>
                </a:lnTo>
                <a:lnTo>
                  <a:pt x="0" y="98102"/>
                </a:lnTo>
                <a:lnTo>
                  <a:pt x="1394" y="87983"/>
                </a:lnTo>
                <a:lnTo>
                  <a:pt x="5621" y="79155"/>
                </a:lnTo>
                <a:lnTo>
                  <a:pt x="11536" y="72839"/>
                </a:lnTo>
                <a:lnTo>
                  <a:pt x="12643" y="71698"/>
                </a:lnTo>
                <a:lnTo>
                  <a:pt x="22312" y="65647"/>
                </a:lnTo>
                <a:lnTo>
                  <a:pt x="15797" y="61590"/>
                </a:lnTo>
                <a:lnTo>
                  <a:pt x="4610" y="38540"/>
                </a:lnTo>
                <a:lnTo>
                  <a:pt x="5439" y="31089"/>
                </a:lnTo>
                <a:lnTo>
                  <a:pt x="35555" y="4362"/>
                </a:lnTo>
                <a:lnTo>
                  <a:pt x="43888" y="3688"/>
                </a:lnTo>
                <a:lnTo>
                  <a:pt x="52301" y="4362"/>
                </a:lnTo>
                <a:lnTo>
                  <a:pt x="59839" y="6200"/>
                </a:lnTo>
                <a:lnTo>
                  <a:pt x="66500" y="9202"/>
                </a:lnTo>
                <a:lnTo>
                  <a:pt x="72286" y="13369"/>
                </a:lnTo>
                <a:lnTo>
                  <a:pt x="76582" y="18071"/>
                </a:lnTo>
                <a:lnTo>
                  <a:pt x="37362" y="18071"/>
                </a:lnTo>
                <a:lnTo>
                  <a:pt x="31533" y="20069"/>
                </a:lnTo>
                <a:lnTo>
                  <a:pt x="23419" y="27322"/>
                </a:lnTo>
                <a:lnTo>
                  <a:pt x="21329" y="32332"/>
                </a:lnTo>
                <a:lnTo>
                  <a:pt x="21329" y="44994"/>
                </a:lnTo>
                <a:lnTo>
                  <a:pt x="23419" y="49942"/>
                </a:lnTo>
                <a:lnTo>
                  <a:pt x="31533" y="57195"/>
                </a:lnTo>
                <a:lnTo>
                  <a:pt x="37003" y="59070"/>
                </a:lnTo>
                <a:lnTo>
                  <a:pt x="75007" y="59070"/>
                </a:lnTo>
                <a:lnTo>
                  <a:pt x="72061" y="61590"/>
                </a:lnTo>
                <a:lnTo>
                  <a:pt x="65279" y="65647"/>
                </a:lnTo>
                <a:lnTo>
                  <a:pt x="75190" y="71698"/>
                </a:lnTo>
                <a:lnTo>
                  <a:pt x="76269" y="72839"/>
                </a:lnTo>
                <a:lnTo>
                  <a:pt x="35993" y="72839"/>
                </a:lnTo>
                <a:lnTo>
                  <a:pt x="29074" y="75329"/>
                </a:lnTo>
                <a:lnTo>
                  <a:pt x="19239" y="84549"/>
                </a:lnTo>
                <a:lnTo>
                  <a:pt x="16719" y="90726"/>
                </a:lnTo>
                <a:lnTo>
                  <a:pt x="16719" y="106216"/>
                </a:lnTo>
                <a:lnTo>
                  <a:pt x="19208" y="112424"/>
                </a:lnTo>
                <a:lnTo>
                  <a:pt x="28920" y="121768"/>
                </a:lnTo>
                <a:lnTo>
                  <a:pt x="35405" y="124165"/>
                </a:lnTo>
                <a:lnTo>
                  <a:pt x="78303" y="124165"/>
                </a:lnTo>
                <a:lnTo>
                  <a:pt x="75513" y="127330"/>
                </a:lnTo>
                <a:lnTo>
                  <a:pt x="69076" y="132154"/>
                </a:lnTo>
                <a:lnTo>
                  <a:pt x="61660" y="135652"/>
                </a:lnTo>
                <a:lnTo>
                  <a:pt x="53263" y="137824"/>
                </a:lnTo>
                <a:lnTo>
                  <a:pt x="43888" y="138671"/>
                </a:lnTo>
                <a:close/>
              </a:path>
              <a:path w="319404" h="139064">
                <a:moveTo>
                  <a:pt x="75007" y="59070"/>
                </a:moveTo>
                <a:lnTo>
                  <a:pt x="50772" y="59070"/>
                </a:lnTo>
                <a:lnTo>
                  <a:pt x="56243" y="57195"/>
                </a:lnTo>
                <a:lnTo>
                  <a:pt x="64356" y="49942"/>
                </a:lnTo>
                <a:lnTo>
                  <a:pt x="66446" y="44994"/>
                </a:lnTo>
                <a:lnTo>
                  <a:pt x="66371" y="32332"/>
                </a:lnTo>
                <a:lnTo>
                  <a:pt x="64387" y="27476"/>
                </a:lnTo>
                <a:lnTo>
                  <a:pt x="61066" y="24410"/>
                </a:lnTo>
                <a:lnTo>
                  <a:pt x="56308" y="20069"/>
                </a:lnTo>
                <a:lnTo>
                  <a:pt x="50540" y="18071"/>
                </a:lnTo>
                <a:lnTo>
                  <a:pt x="76582" y="18071"/>
                </a:lnTo>
                <a:lnTo>
                  <a:pt x="83178" y="44994"/>
                </a:lnTo>
                <a:lnTo>
                  <a:pt x="82045" y="49420"/>
                </a:lnTo>
                <a:lnTo>
                  <a:pt x="81998" y="49604"/>
                </a:lnTo>
                <a:lnTo>
                  <a:pt x="76712" y="57534"/>
                </a:lnTo>
                <a:lnTo>
                  <a:pt x="76589" y="57718"/>
                </a:lnTo>
                <a:lnTo>
                  <a:pt x="75007" y="59070"/>
                </a:lnTo>
                <a:close/>
              </a:path>
              <a:path w="319404" h="139064">
                <a:moveTo>
                  <a:pt x="78303" y="124165"/>
                </a:moveTo>
                <a:lnTo>
                  <a:pt x="51878" y="124165"/>
                </a:lnTo>
                <a:lnTo>
                  <a:pt x="58581" y="121768"/>
                </a:lnTo>
                <a:lnTo>
                  <a:pt x="68506" y="112578"/>
                </a:lnTo>
                <a:lnTo>
                  <a:pt x="70878" y="106775"/>
                </a:lnTo>
                <a:lnTo>
                  <a:pt x="71057" y="106216"/>
                </a:lnTo>
                <a:lnTo>
                  <a:pt x="71057" y="90726"/>
                </a:lnTo>
                <a:lnTo>
                  <a:pt x="68536" y="84549"/>
                </a:lnTo>
                <a:lnTo>
                  <a:pt x="58701" y="75329"/>
                </a:lnTo>
                <a:lnTo>
                  <a:pt x="51783" y="72839"/>
                </a:lnTo>
                <a:lnTo>
                  <a:pt x="76269" y="72839"/>
                </a:lnTo>
                <a:lnTo>
                  <a:pt x="82244" y="79155"/>
                </a:lnTo>
                <a:lnTo>
                  <a:pt x="86423" y="87983"/>
                </a:lnTo>
                <a:lnTo>
                  <a:pt x="87752" y="98102"/>
                </a:lnTo>
                <a:lnTo>
                  <a:pt x="87776" y="98287"/>
                </a:lnTo>
                <a:lnTo>
                  <a:pt x="86941" y="106216"/>
                </a:lnTo>
                <a:lnTo>
                  <a:pt x="86882" y="106775"/>
                </a:lnTo>
                <a:lnTo>
                  <a:pt x="84540" y="114537"/>
                </a:lnTo>
                <a:lnTo>
                  <a:pt x="80746" y="121389"/>
                </a:lnTo>
                <a:lnTo>
                  <a:pt x="78303" y="124165"/>
                </a:lnTo>
                <a:close/>
              </a:path>
              <a:path w="319404" h="139064">
                <a:moveTo>
                  <a:pt x="120047" y="74868"/>
                </a:moveTo>
                <a:lnTo>
                  <a:pt x="105110" y="74868"/>
                </a:lnTo>
                <a:lnTo>
                  <a:pt x="114883" y="3688"/>
                </a:lnTo>
                <a:lnTo>
                  <a:pt x="182375" y="3688"/>
                </a:lnTo>
                <a:lnTo>
                  <a:pt x="182375" y="19731"/>
                </a:lnTo>
                <a:lnTo>
                  <a:pt x="127976" y="19731"/>
                </a:lnTo>
                <a:lnTo>
                  <a:pt x="122813" y="56243"/>
                </a:lnTo>
                <a:lnTo>
                  <a:pt x="172522" y="56243"/>
                </a:lnTo>
                <a:lnTo>
                  <a:pt x="177488" y="60392"/>
                </a:lnTo>
                <a:lnTo>
                  <a:pt x="179296" y="62697"/>
                </a:lnTo>
                <a:lnTo>
                  <a:pt x="139102" y="62697"/>
                </a:lnTo>
                <a:lnTo>
                  <a:pt x="134799" y="63619"/>
                </a:lnTo>
                <a:lnTo>
                  <a:pt x="127423" y="67307"/>
                </a:lnTo>
                <a:lnTo>
                  <a:pt x="123735" y="70442"/>
                </a:lnTo>
                <a:lnTo>
                  <a:pt x="120047" y="74868"/>
                </a:lnTo>
                <a:close/>
              </a:path>
              <a:path w="319404" h="139064">
                <a:moveTo>
                  <a:pt x="172522" y="56243"/>
                </a:moveTo>
                <a:lnTo>
                  <a:pt x="122813" y="56243"/>
                </a:lnTo>
                <a:lnTo>
                  <a:pt x="126501" y="53538"/>
                </a:lnTo>
                <a:lnTo>
                  <a:pt x="130382" y="51517"/>
                </a:lnTo>
                <a:lnTo>
                  <a:pt x="138180" y="48959"/>
                </a:lnTo>
                <a:lnTo>
                  <a:pt x="142421" y="48313"/>
                </a:lnTo>
                <a:lnTo>
                  <a:pt x="146969" y="48313"/>
                </a:lnTo>
                <a:lnTo>
                  <a:pt x="156069" y="49207"/>
                </a:lnTo>
                <a:lnTo>
                  <a:pt x="164188" y="51517"/>
                </a:lnTo>
                <a:lnTo>
                  <a:pt x="171328" y="55246"/>
                </a:lnTo>
                <a:lnTo>
                  <a:pt x="172522" y="56243"/>
                </a:lnTo>
                <a:close/>
              </a:path>
              <a:path w="319404" h="139064">
                <a:moveTo>
                  <a:pt x="177757" y="124165"/>
                </a:moveTo>
                <a:lnTo>
                  <a:pt x="152993" y="124165"/>
                </a:lnTo>
                <a:lnTo>
                  <a:pt x="159970" y="121460"/>
                </a:lnTo>
                <a:lnTo>
                  <a:pt x="168933" y="111944"/>
                </a:lnTo>
                <a:lnTo>
                  <a:pt x="169965" y="110780"/>
                </a:lnTo>
                <a:lnTo>
                  <a:pt x="172479" y="103512"/>
                </a:lnTo>
                <a:lnTo>
                  <a:pt x="172479" y="84211"/>
                </a:lnTo>
                <a:lnTo>
                  <a:pt x="169897" y="76558"/>
                </a:lnTo>
                <a:lnTo>
                  <a:pt x="159816" y="65617"/>
                </a:lnTo>
                <a:lnTo>
                  <a:pt x="152565" y="62697"/>
                </a:lnTo>
                <a:lnTo>
                  <a:pt x="179296" y="62697"/>
                </a:lnTo>
                <a:lnTo>
                  <a:pt x="182473" y="66748"/>
                </a:lnTo>
                <a:lnTo>
                  <a:pt x="186086" y="74107"/>
                </a:lnTo>
                <a:lnTo>
                  <a:pt x="188328" y="82468"/>
                </a:lnTo>
                <a:lnTo>
                  <a:pt x="189198" y="91833"/>
                </a:lnTo>
                <a:lnTo>
                  <a:pt x="188276" y="101825"/>
                </a:lnTo>
                <a:lnTo>
                  <a:pt x="185879" y="110780"/>
                </a:lnTo>
                <a:lnTo>
                  <a:pt x="182006" y="118698"/>
                </a:lnTo>
                <a:lnTo>
                  <a:pt x="177757" y="124165"/>
                </a:lnTo>
                <a:close/>
              </a:path>
              <a:path w="319404" h="139064">
                <a:moveTo>
                  <a:pt x="144388" y="138671"/>
                </a:moveTo>
                <a:lnTo>
                  <a:pt x="136889" y="138671"/>
                </a:lnTo>
                <a:lnTo>
                  <a:pt x="130066" y="137319"/>
                </a:lnTo>
                <a:lnTo>
                  <a:pt x="117772" y="131910"/>
                </a:lnTo>
                <a:lnTo>
                  <a:pt x="112793" y="128037"/>
                </a:lnTo>
                <a:lnTo>
                  <a:pt x="108919" y="122916"/>
                </a:lnTo>
                <a:lnTo>
                  <a:pt x="107138" y="120661"/>
                </a:lnTo>
                <a:lnTo>
                  <a:pt x="105632" y="117957"/>
                </a:lnTo>
                <a:lnTo>
                  <a:pt x="103348" y="111944"/>
                </a:lnTo>
                <a:lnTo>
                  <a:pt x="103296" y="111810"/>
                </a:lnTo>
                <a:lnTo>
                  <a:pt x="102159" y="107630"/>
                </a:lnTo>
                <a:lnTo>
                  <a:pt x="101053" y="102344"/>
                </a:lnTo>
                <a:lnTo>
                  <a:pt x="117280" y="102344"/>
                </a:lnTo>
                <a:lnTo>
                  <a:pt x="121042" y="111810"/>
                </a:lnTo>
                <a:lnTo>
                  <a:pt x="121095" y="111944"/>
                </a:lnTo>
                <a:lnTo>
                  <a:pt x="126737" y="118698"/>
                </a:lnTo>
                <a:lnTo>
                  <a:pt x="130277" y="120661"/>
                </a:lnTo>
                <a:lnTo>
                  <a:pt x="134465" y="122916"/>
                </a:lnTo>
                <a:lnTo>
                  <a:pt x="143163" y="124165"/>
                </a:lnTo>
                <a:lnTo>
                  <a:pt x="177757" y="124165"/>
                </a:lnTo>
                <a:lnTo>
                  <a:pt x="176659" y="125579"/>
                </a:lnTo>
                <a:lnTo>
                  <a:pt x="170078" y="131168"/>
                </a:lnTo>
                <a:lnTo>
                  <a:pt x="162506" y="135214"/>
                </a:lnTo>
                <a:lnTo>
                  <a:pt x="153942" y="137715"/>
                </a:lnTo>
                <a:lnTo>
                  <a:pt x="144388" y="138671"/>
                </a:lnTo>
                <a:close/>
              </a:path>
              <a:path w="319404" h="139064">
                <a:moveTo>
                  <a:pt x="229582" y="134430"/>
                </a:moveTo>
                <a:lnTo>
                  <a:pt x="212433" y="134430"/>
                </a:lnTo>
                <a:lnTo>
                  <a:pt x="212433" y="0"/>
                </a:lnTo>
                <a:lnTo>
                  <a:pt x="229582" y="0"/>
                </a:lnTo>
                <a:lnTo>
                  <a:pt x="229582" y="68045"/>
                </a:lnTo>
                <a:lnTo>
                  <a:pt x="248945" y="68045"/>
                </a:lnTo>
                <a:lnTo>
                  <a:pt x="229582" y="87407"/>
                </a:lnTo>
                <a:lnTo>
                  <a:pt x="229582" y="134430"/>
                </a:lnTo>
                <a:close/>
              </a:path>
              <a:path w="319404" h="139064">
                <a:moveTo>
                  <a:pt x="248945" y="68045"/>
                </a:moveTo>
                <a:lnTo>
                  <a:pt x="229582" y="68045"/>
                </a:lnTo>
                <a:lnTo>
                  <a:pt x="296521" y="0"/>
                </a:lnTo>
                <a:lnTo>
                  <a:pt x="318650" y="0"/>
                </a:lnTo>
                <a:lnTo>
                  <a:pt x="263882" y="54767"/>
                </a:lnTo>
                <a:lnTo>
                  <a:pt x="271309" y="65463"/>
                </a:lnTo>
                <a:lnTo>
                  <a:pt x="251527" y="65463"/>
                </a:lnTo>
                <a:lnTo>
                  <a:pt x="248945" y="68045"/>
                </a:lnTo>
                <a:close/>
              </a:path>
              <a:path w="319404" h="139064">
                <a:moveTo>
                  <a:pt x="319203" y="134430"/>
                </a:moveTo>
                <a:lnTo>
                  <a:pt x="298918" y="134430"/>
                </a:lnTo>
                <a:lnTo>
                  <a:pt x="251527" y="65463"/>
                </a:lnTo>
                <a:lnTo>
                  <a:pt x="271309" y="65463"/>
                </a:lnTo>
                <a:lnTo>
                  <a:pt x="31920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18873" y="3148330"/>
            <a:ext cx="281940" cy="139065"/>
          </a:xfrm>
          <a:custGeom>
            <a:avLst/>
            <a:gdLst/>
            <a:ahLst/>
            <a:cxnLst/>
            <a:rect l="l" t="t" r="r" b="b"/>
            <a:pathLst>
              <a:path w="281939" h="139064">
                <a:moveTo>
                  <a:pt x="68967" y="134430"/>
                </a:moveTo>
                <a:lnTo>
                  <a:pt x="51817" y="134430"/>
                </a:lnTo>
                <a:lnTo>
                  <a:pt x="51817" y="81690"/>
                </a:lnTo>
                <a:lnTo>
                  <a:pt x="0" y="0"/>
                </a:lnTo>
                <a:lnTo>
                  <a:pt x="21206" y="0"/>
                </a:lnTo>
                <a:lnTo>
                  <a:pt x="60668" y="65463"/>
                </a:lnTo>
                <a:lnTo>
                  <a:pt x="79003" y="65463"/>
                </a:lnTo>
                <a:lnTo>
                  <a:pt x="68967" y="81690"/>
                </a:lnTo>
                <a:lnTo>
                  <a:pt x="68967" y="134430"/>
                </a:lnTo>
                <a:close/>
              </a:path>
              <a:path w="281939" h="139064">
                <a:moveTo>
                  <a:pt x="79003" y="65463"/>
                </a:moveTo>
                <a:lnTo>
                  <a:pt x="60668" y="65463"/>
                </a:lnTo>
                <a:lnTo>
                  <a:pt x="99024" y="0"/>
                </a:lnTo>
                <a:lnTo>
                  <a:pt x="119493" y="0"/>
                </a:lnTo>
                <a:lnTo>
                  <a:pt x="79003" y="65463"/>
                </a:lnTo>
                <a:close/>
              </a:path>
              <a:path w="281939" h="139064">
                <a:moveTo>
                  <a:pt x="146601" y="138671"/>
                </a:moveTo>
                <a:lnTo>
                  <a:pt x="109420" y="117505"/>
                </a:lnTo>
                <a:lnTo>
                  <a:pt x="102713" y="87407"/>
                </a:lnTo>
                <a:lnTo>
                  <a:pt x="103531" y="75968"/>
                </a:lnTo>
                <a:lnTo>
                  <a:pt x="128667" y="38793"/>
                </a:lnTo>
                <a:lnTo>
                  <a:pt x="146969" y="35036"/>
                </a:lnTo>
                <a:lnTo>
                  <a:pt x="155635" y="35036"/>
                </a:lnTo>
                <a:lnTo>
                  <a:pt x="164058" y="37434"/>
                </a:lnTo>
                <a:lnTo>
                  <a:pt x="177826" y="46285"/>
                </a:lnTo>
                <a:lnTo>
                  <a:pt x="180297" y="49328"/>
                </a:lnTo>
                <a:lnTo>
                  <a:pt x="138991" y="49328"/>
                </a:lnTo>
                <a:lnTo>
                  <a:pt x="132525" y="52032"/>
                </a:lnTo>
                <a:lnTo>
                  <a:pt x="122690" y="62482"/>
                </a:lnTo>
                <a:lnTo>
                  <a:pt x="119911" y="69520"/>
                </a:lnTo>
                <a:lnTo>
                  <a:pt x="119187" y="77972"/>
                </a:lnTo>
                <a:lnTo>
                  <a:pt x="119124" y="78740"/>
                </a:lnTo>
                <a:lnTo>
                  <a:pt x="189667" y="78740"/>
                </a:lnTo>
                <a:lnTo>
                  <a:pt x="189817" y="81690"/>
                </a:lnTo>
                <a:lnTo>
                  <a:pt x="189936" y="91279"/>
                </a:lnTo>
                <a:lnTo>
                  <a:pt x="118756" y="91279"/>
                </a:lnTo>
                <a:lnTo>
                  <a:pt x="118879" y="95951"/>
                </a:lnTo>
                <a:lnTo>
                  <a:pt x="123919" y="111933"/>
                </a:lnTo>
                <a:lnTo>
                  <a:pt x="126501" y="115990"/>
                </a:lnTo>
                <a:lnTo>
                  <a:pt x="129789" y="119094"/>
                </a:lnTo>
                <a:lnTo>
                  <a:pt x="137780" y="123397"/>
                </a:lnTo>
                <a:lnTo>
                  <a:pt x="142236" y="124472"/>
                </a:lnTo>
                <a:lnTo>
                  <a:pt x="179249" y="124472"/>
                </a:lnTo>
                <a:lnTo>
                  <a:pt x="178952" y="124904"/>
                </a:lnTo>
                <a:lnTo>
                  <a:pt x="174077" y="129728"/>
                </a:lnTo>
                <a:lnTo>
                  <a:pt x="168349" y="133571"/>
                </a:lnTo>
                <a:lnTo>
                  <a:pt x="161860" y="136343"/>
                </a:lnTo>
                <a:lnTo>
                  <a:pt x="154611" y="138043"/>
                </a:lnTo>
                <a:lnTo>
                  <a:pt x="146601" y="138671"/>
                </a:lnTo>
                <a:close/>
              </a:path>
              <a:path w="281939" h="139064">
                <a:moveTo>
                  <a:pt x="189667" y="78740"/>
                </a:moveTo>
                <a:lnTo>
                  <a:pt x="173339" y="78740"/>
                </a:lnTo>
                <a:lnTo>
                  <a:pt x="173401" y="69520"/>
                </a:lnTo>
                <a:lnTo>
                  <a:pt x="170850" y="62820"/>
                </a:lnTo>
                <a:lnTo>
                  <a:pt x="160892" y="52247"/>
                </a:lnTo>
                <a:lnTo>
                  <a:pt x="154177" y="49328"/>
                </a:lnTo>
                <a:lnTo>
                  <a:pt x="180297" y="49328"/>
                </a:lnTo>
                <a:lnTo>
                  <a:pt x="189628" y="77972"/>
                </a:lnTo>
                <a:lnTo>
                  <a:pt x="189667" y="78740"/>
                </a:lnTo>
                <a:close/>
              </a:path>
              <a:path w="281939" h="139064">
                <a:moveTo>
                  <a:pt x="179249" y="124472"/>
                </a:moveTo>
                <a:lnTo>
                  <a:pt x="147154" y="124472"/>
                </a:lnTo>
                <a:lnTo>
                  <a:pt x="155786" y="123193"/>
                </a:lnTo>
                <a:lnTo>
                  <a:pt x="162874" y="119539"/>
                </a:lnTo>
                <a:lnTo>
                  <a:pt x="168418" y="113512"/>
                </a:lnTo>
                <a:lnTo>
                  <a:pt x="172417" y="105110"/>
                </a:lnTo>
                <a:lnTo>
                  <a:pt x="187907" y="105110"/>
                </a:lnTo>
                <a:lnTo>
                  <a:pt x="185867" y="112595"/>
                </a:lnTo>
                <a:lnTo>
                  <a:pt x="182927" y="119094"/>
                </a:lnTo>
                <a:lnTo>
                  <a:pt x="182644" y="119539"/>
                </a:lnTo>
                <a:lnTo>
                  <a:pt x="179249" y="124472"/>
                </a:lnTo>
                <a:close/>
              </a:path>
              <a:path w="281939" h="139064">
                <a:moveTo>
                  <a:pt x="277978" y="124349"/>
                </a:moveTo>
                <a:lnTo>
                  <a:pt x="249744" y="124349"/>
                </a:lnTo>
                <a:lnTo>
                  <a:pt x="255184" y="122935"/>
                </a:lnTo>
                <a:lnTo>
                  <a:pt x="263175" y="117526"/>
                </a:lnTo>
                <a:lnTo>
                  <a:pt x="265234" y="113900"/>
                </a:lnTo>
                <a:lnTo>
                  <a:pt x="265254" y="105663"/>
                </a:lnTo>
                <a:lnTo>
                  <a:pt x="264189" y="103112"/>
                </a:lnTo>
                <a:lnTo>
                  <a:pt x="259517" y="98809"/>
                </a:lnTo>
                <a:lnTo>
                  <a:pt x="255706" y="97119"/>
                </a:lnTo>
                <a:lnTo>
                  <a:pt x="250420" y="95890"/>
                </a:lnTo>
                <a:lnTo>
                  <a:pt x="236037" y="92386"/>
                </a:lnTo>
                <a:lnTo>
                  <a:pt x="205303" y="71917"/>
                </a:lnTo>
                <a:lnTo>
                  <a:pt x="205422" y="64725"/>
                </a:lnTo>
                <a:lnTo>
                  <a:pt x="205548" y="55444"/>
                </a:lnTo>
                <a:lnTo>
                  <a:pt x="234806" y="35515"/>
                </a:lnTo>
                <a:lnTo>
                  <a:pt x="235683" y="35515"/>
                </a:lnTo>
                <a:lnTo>
                  <a:pt x="242491" y="35036"/>
                </a:lnTo>
                <a:lnTo>
                  <a:pt x="274936" y="49235"/>
                </a:lnTo>
                <a:lnTo>
                  <a:pt x="235545" y="49235"/>
                </a:lnTo>
                <a:lnTo>
                  <a:pt x="230566" y="50557"/>
                </a:lnTo>
                <a:lnTo>
                  <a:pt x="223436" y="55843"/>
                </a:lnTo>
                <a:lnTo>
                  <a:pt x="221592" y="59378"/>
                </a:lnTo>
                <a:lnTo>
                  <a:pt x="221469" y="67123"/>
                </a:lnTo>
                <a:lnTo>
                  <a:pt x="222882" y="69889"/>
                </a:lnTo>
                <a:lnTo>
                  <a:pt x="228538" y="74314"/>
                </a:lnTo>
                <a:lnTo>
                  <a:pt x="233086" y="76158"/>
                </a:lnTo>
                <a:lnTo>
                  <a:pt x="263697" y="83350"/>
                </a:lnTo>
                <a:lnTo>
                  <a:pt x="270674" y="86608"/>
                </a:lnTo>
                <a:lnTo>
                  <a:pt x="279402" y="95213"/>
                </a:lnTo>
                <a:lnTo>
                  <a:pt x="281523" y="100930"/>
                </a:lnTo>
                <a:lnTo>
                  <a:pt x="281400" y="108060"/>
                </a:lnTo>
                <a:lnTo>
                  <a:pt x="281277" y="117526"/>
                </a:lnTo>
                <a:lnTo>
                  <a:pt x="277978" y="124349"/>
                </a:lnTo>
                <a:close/>
              </a:path>
              <a:path w="281939" h="139064">
                <a:moveTo>
                  <a:pt x="277528" y="64725"/>
                </a:moveTo>
                <a:lnTo>
                  <a:pt x="261300" y="64725"/>
                </a:lnTo>
                <a:lnTo>
                  <a:pt x="260872" y="55843"/>
                </a:lnTo>
                <a:lnTo>
                  <a:pt x="260808" y="54522"/>
                </a:lnTo>
                <a:lnTo>
                  <a:pt x="254200" y="49235"/>
                </a:lnTo>
                <a:lnTo>
                  <a:pt x="274936" y="49235"/>
                </a:lnTo>
                <a:lnTo>
                  <a:pt x="277405" y="55136"/>
                </a:lnTo>
                <a:lnTo>
                  <a:pt x="277528" y="64725"/>
                </a:lnTo>
                <a:close/>
              </a:path>
              <a:path w="281939" h="139064">
                <a:moveTo>
                  <a:pt x="241569" y="138671"/>
                </a:moveTo>
                <a:lnTo>
                  <a:pt x="206871" y="121706"/>
                </a:lnTo>
                <a:lnTo>
                  <a:pt x="203075" y="105909"/>
                </a:lnTo>
                <a:lnTo>
                  <a:pt x="203028" y="105663"/>
                </a:lnTo>
                <a:lnTo>
                  <a:pt x="219256" y="105663"/>
                </a:lnTo>
                <a:lnTo>
                  <a:pt x="219748" y="108982"/>
                </a:lnTo>
                <a:lnTo>
                  <a:pt x="220301" y="111533"/>
                </a:lnTo>
                <a:lnTo>
                  <a:pt x="237846" y="124349"/>
                </a:lnTo>
                <a:lnTo>
                  <a:pt x="277978" y="124349"/>
                </a:lnTo>
                <a:lnTo>
                  <a:pt x="277681" y="124964"/>
                </a:lnTo>
                <a:lnTo>
                  <a:pt x="270612" y="130373"/>
                </a:lnTo>
                <a:lnTo>
                  <a:pt x="264821" y="133934"/>
                </a:lnTo>
                <a:lnTo>
                  <a:pt x="258050" y="136505"/>
                </a:lnTo>
                <a:lnTo>
                  <a:pt x="250299" y="138084"/>
                </a:lnTo>
                <a:lnTo>
                  <a:pt x="241569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9" name="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4789" y="3380495"/>
            <a:ext cx="86687" cy="13498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3376807"/>
            <a:ext cx="212802" cy="138671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2212929" y="3376807"/>
            <a:ext cx="601345" cy="139065"/>
          </a:xfrm>
          <a:custGeom>
            <a:avLst/>
            <a:gdLst/>
            <a:ahLst/>
            <a:cxnLst/>
            <a:rect l="l" t="t" r="r" b="b"/>
            <a:pathLst>
              <a:path w="601345" h="139064">
                <a:moveTo>
                  <a:pt x="16227" y="134430"/>
                </a:moveTo>
                <a:lnTo>
                  <a:pt x="0" y="134430"/>
                </a:lnTo>
                <a:lnTo>
                  <a:pt x="0" y="0"/>
                </a:lnTo>
                <a:lnTo>
                  <a:pt x="23788" y="0"/>
                </a:lnTo>
                <a:lnTo>
                  <a:pt x="31189" y="21759"/>
                </a:lnTo>
                <a:lnTo>
                  <a:pt x="16227" y="21759"/>
                </a:lnTo>
                <a:lnTo>
                  <a:pt x="16227" y="134430"/>
                </a:lnTo>
                <a:close/>
              </a:path>
              <a:path w="601345" h="139064">
                <a:moveTo>
                  <a:pt x="78286" y="117096"/>
                </a:moveTo>
                <a:lnTo>
                  <a:pt x="63619" y="117096"/>
                </a:lnTo>
                <a:lnTo>
                  <a:pt x="102713" y="0"/>
                </a:lnTo>
                <a:lnTo>
                  <a:pt x="126501" y="0"/>
                </a:lnTo>
                <a:lnTo>
                  <a:pt x="126501" y="21759"/>
                </a:lnTo>
                <a:lnTo>
                  <a:pt x="110273" y="21759"/>
                </a:lnTo>
                <a:lnTo>
                  <a:pt x="78286" y="117096"/>
                </a:lnTo>
                <a:close/>
              </a:path>
              <a:path w="601345" h="139064">
                <a:moveTo>
                  <a:pt x="72470" y="134430"/>
                </a:moveTo>
                <a:lnTo>
                  <a:pt x="54399" y="134430"/>
                </a:lnTo>
                <a:lnTo>
                  <a:pt x="16227" y="21759"/>
                </a:lnTo>
                <a:lnTo>
                  <a:pt x="31189" y="21759"/>
                </a:lnTo>
                <a:lnTo>
                  <a:pt x="63619" y="117096"/>
                </a:lnTo>
                <a:lnTo>
                  <a:pt x="78286" y="117096"/>
                </a:lnTo>
                <a:lnTo>
                  <a:pt x="72470" y="134430"/>
                </a:lnTo>
                <a:close/>
              </a:path>
              <a:path w="601345" h="139064">
                <a:moveTo>
                  <a:pt x="126501" y="134430"/>
                </a:moveTo>
                <a:lnTo>
                  <a:pt x="110273" y="134430"/>
                </a:lnTo>
                <a:lnTo>
                  <a:pt x="110273" y="21759"/>
                </a:lnTo>
                <a:lnTo>
                  <a:pt x="126501" y="21759"/>
                </a:lnTo>
                <a:lnTo>
                  <a:pt x="126501" y="134430"/>
                </a:lnTo>
                <a:close/>
              </a:path>
              <a:path w="601345" h="139064">
                <a:moveTo>
                  <a:pt x="168545" y="66385"/>
                </a:moveTo>
                <a:lnTo>
                  <a:pt x="153055" y="66385"/>
                </a:lnTo>
                <a:lnTo>
                  <a:pt x="153178" y="61713"/>
                </a:lnTo>
                <a:lnTo>
                  <a:pt x="184772" y="35036"/>
                </a:lnTo>
                <a:lnTo>
                  <a:pt x="191780" y="35036"/>
                </a:lnTo>
                <a:lnTo>
                  <a:pt x="207535" y="36823"/>
                </a:lnTo>
                <a:lnTo>
                  <a:pt x="218841" y="41813"/>
                </a:lnTo>
                <a:lnTo>
                  <a:pt x="225052" y="49235"/>
                </a:lnTo>
                <a:lnTo>
                  <a:pt x="184096" y="49235"/>
                </a:lnTo>
                <a:lnTo>
                  <a:pt x="178687" y="50618"/>
                </a:lnTo>
                <a:lnTo>
                  <a:pt x="171311" y="56151"/>
                </a:lnTo>
                <a:lnTo>
                  <a:pt x="169159" y="60484"/>
                </a:lnTo>
                <a:lnTo>
                  <a:pt x="168545" y="66385"/>
                </a:lnTo>
                <a:close/>
              </a:path>
              <a:path w="601345" h="139064">
                <a:moveTo>
                  <a:pt x="187163" y="138548"/>
                </a:moveTo>
                <a:lnTo>
                  <a:pt x="170696" y="138548"/>
                </a:lnTo>
                <a:lnTo>
                  <a:pt x="162982" y="135967"/>
                </a:lnTo>
                <a:lnTo>
                  <a:pt x="151795" y="125886"/>
                </a:lnTo>
                <a:lnTo>
                  <a:pt x="148936" y="118940"/>
                </a:lnTo>
                <a:lnTo>
                  <a:pt x="148814" y="110089"/>
                </a:lnTo>
                <a:lnTo>
                  <a:pt x="149874" y="101422"/>
                </a:lnTo>
                <a:lnTo>
                  <a:pt x="184158" y="79969"/>
                </a:lnTo>
                <a:lnTo>
                  <a:pt x="202782" y="77634"/>
                </a:lnTo>
                <a:lnTo>
                  <a:pt x="206993" y="76466"/>
                </a:lnTo>
                <a:lnTo>
                  <a:pt x="211788" y="73269"/>
                </a:lnTo>
                <a:lnTo>
                  <a:pt x="212925" y="70872"/>
                </a:lnTo>
                <a:lnTo>
                  <a:pt x="212802" y="58947"/>
                </a:lnTo>
                <a:lnTo>
                  <a:pt x="210958" y="55382"/>
                </a:lnTo>
                <a:lnTo>
                  <a:pt x="203582" y="50465"/>
                </a:lnTo>
                <a:lnTo>
                  <a:pt x="198234" y="49235"/>
                </a:lnTo>
                <a:lnTo>
                  <a:pt x="225052" y="49235"/>
                </a:lnTo>
                <a:lnTo>
                  <a:pt x="225698" y="50008"/>
                </a:lnTo>
                <a:lnTo>
                  <a:pt x="228107" y="61406"/>
                </a:lnTo>
                <a:lnTo>
                  <a:pt x="228158" y="86669"/>
                </a:lnTo>
                <a:lnTo>
                  <a:pt x="212802" y="86669"/>
                </a:lnTo>
                <a:lnTo>
                  <a:pt x="211204" y="87407"/>
                </a:lnTo>
                <a:lnTo>
                  <a:pt x="179978" y="93124"/>
                </a:lnTo>
                <a:lnTo>
                  <a:pt x="174077" y="95090"/>
                </a:lnTo>
                <a:lnTo>
                  <a:pt x="166701" y="100746"/>
                </a:lnTo>
                <a:lnTo>
                  <a:pt x="164857" y="104680"/>
                </a:lnTo>
                <a:lnTo>
                  <a:pt x="164857" y="114637"/>
                </a:lnTo>
                <a:lnTo>
                  <a:pt x="166516" y="118448"/>
                </a:lnTo>
                <a:lnTo>
                  <a:pt x="173155" y="123858"/>
                </a:lnTo>
                <a:lnTo>
                  <a:pt x="177826" y="125210"/>
                </a:lnTo>
                <a:lnTo>
                  <a:pt x="212544" y="125210"/>
                </a:lnTo>
                <a:lnTo>
                  <a:pt x="207946" y="129390"/>
                </a:lnTo>
                <a:lnTo>
                  <a:pt x="202629" y="132986"/>
                </a:lnTo>
                <a:lnTo>
                  <a:pt x="192179" y="137534"/>
                </a:lnTo>
                <a:lnTo>
                  <a:pt x="187163" y="138548"/>
                </a:lnTo>
                <a:close/>
              </a:path>
              <a:path w="601345" h="139064">
                <a:moveTo>
                  <a:pt x="212544" y="125210"/>
                </a:moveTo>
                <a:lnTo>
                  <a:pt x="192825" y="125210"/>
                </a:lnTo>
                <a:lnTo>
                  <a:pt x="200447" y="122321"/>
                </a:lnTo>
                <a:lnTo>
                  <a:pt x="206716" y="116543"/>
                </a:lnTo>
                <a:lnTo>
                  <a:pt x="208929" y="114453"/>
                </a:lnTo>
                <a:lnTo>
                  <a:pt x="210497" y="112455"/>
                </a:lnTo>
                <a:lnTo>
                  <a:pt x="212341" y="108644"/>
                </a:lnTo>
                <a:lnTo>
                  <a:pt x="212802" y="106462"/>
                </a:lnTo>
                <a:lnTo>
                  <a:pt x="212802" y="86669"/>
                </a:lnTo>
                <a:lnTo>
                  <a:pt x="228158" y="86669"/>
                </a:lnTo>
                <a:lnTo>
                  <a:pt x="228230" y="123120"/>
                </a:lnTo>
                <a:lnTo>
                  <a:pt x="229714" y="124472"/>
                </a:lnTo>
                <a:lnTo>
                  <a:pt x="213355" y="124472"/>
                </a:lnTo>
                <a:lnTo>
                  <a:pt x="212544" y="125210"/>
                </a:lnTo>
                <a:close/>
              </a:path>
              <a:path w="601345" h="139064">
                <a:moveTo>
                  <a:pt x="232195" y="138548"/>
                </a:moveTo>
                <a:lnTo>
                  <a:pt x="219227" y="138548"/>
                </a:lnTo>
                <a:lnTo>
                  <a:pt x="214215" y="134061"/>
                </a:lnTo>
                <a:lnTo>
                  <a:pt x="213482" y="125886"/>
                </a:lnTo>
                <a:lnTo>
                  <a:pt x="213355" y="124472"/>
                </a:lnTo>
                <a:lnTo>
                  <a:pt x="229714" y="124472"/>
                </a:lnTo>
                <a:lnTo>
                  <a:pt x="230996" y="125640"/>
                </a:lnTo>
                <a:lnTo>
                  <a:pt x="239725" y="125640"/>
                </a:lnTo>
                <a:lnTo>
                  <a:pt x="239725" y="137012"/>
                </a:lnTo>
                <a:lnTo>
                  <a:pt x="237635" y="137534"/>
                </a:lnTo>
                <a:lnTo>
                  <a:pt x="235268" y="138057"/>
                </a:lnTo>
                <a:lnTo>
                  <a:pt x="232195" y="138548"/>
                </a:lnTo>
                <a:close/>
              </a:path>
              <a:path w="601345" h="139064">
                <a:moveTo>
                  <a:pt x="239725" y="125640"/>
                </a:moveTo>
                <a:lnTo>
                  <a:pt x="238249" y="125640"/>
                </a:lnTo>
                <a:lnTo>
                  <a:pt x="239725" y="125394"/>
                </a:lnTo>
                <a:lnTo>
                  <a:pt x="239725" y="125640"/>
                </a:lnTo>
                <a:close/>
              </a:path>
              <a:path w="601345" h="139064">
                <a:moveTo>
                  <a:pt x="282533" y="55321"/>
                </a:moveTo>
                <a:lnTo>
                  <a:pt x="269414" y="55321"/>
                </a:lnTo>
                <a:lnTo>
                  <a:pt x="273717" y="48190"/>
                </a:lnTo>
                <a:lnTo>
                  <a:pt x="277958" y="43027"/>
                </a:lnTo>
                <a:lnTo>
                  <a:pt x="286317" y="36634"/>
                </a:lnTo>
                <a:lnTo>
                  <a:pt x="290866" y="35036"/>
                </a:lnTo>
                <a:lnTo>
                  <a:pt x="298365" y="35036"/>
                </a:lnTo>
                <a:lnTo>
                  <a:pt x="300455" y="35344"/>
                </a:lnTo>
                <a:lnTo>
                  <a:pt x="301684" y="35589"/>
                </a:lnTo>
                <a:lnTo>
                  <a:pt x="301684" y="51264"/>
                </a:lnTo>
                <a:lnTo>
                  <a:pt x="296521" y="51264"/>
                </a:lnTo>
                <a:lnTo>
                  <a:pt x="292434" y="51633"/>
                </a:lnTo>
                <a:lnTo>
                  <a:pt x="286410" y="53108"/>
                </a:lnTo>
                <a:lnTo>
                  <a:pt x="283797" y="54337"/>
                </a:lnTo>
                <a:lnTo>
                  <a:pt x="282533" y="55321"/>
                </a:lnTo>
                <a:close/>
              </a:path>
              <a:path w="601345" h="139064">
                <a:moveTo>
                  <a:pt x="270705" y="134430"/>
                </a:moveTo>
                <a:lnTo>
                  <a:pt x="255215" y="134430"/>
                </a:lnTo>
                <a:lnTo>
                  <a:pt x="255215" y="37802"/>
                </a:lnTo>
                <a:lnTo>
                  <a:pt x="269414" y="37802"/>
                </a:lnTo>
                <a:lnTo>
                  <a:pt x="269414" y="55321"/>
                </a:lnTo>
                <a:lnTo>
                  <a:pt x="282533" y="55321"/>
                </a:lnTo>
                <a:lnTo>
                  <a:pt x="270705" y="84272"/>
                </a:lnTo>
                <a:lnTo>
                  <a:pt x="270705" y="134430"/>
                </a:lnTo>
                <a:close/>
              </a:path>
              <a:path w="601345" h="139064">
                <a:moveTo>
                  <a:pt x="343386" y="55321"/>
                </a:moveTo>
                <a:lnTo>
                  <a:pt x="330267" y="55321"/>
                </a:lnTo>
                <a:lnTo>
                  <a:pt x="334570" y="48190"/>
                </a:lnTo>
                <a:lnTo>
                  <a:pt x="338811" y="43027"/>
                </a:lnTo>
                <a:lnTo>
                  <a:pt x="347171" y="36634"/>
                </a:lnTo>
                <a:lnTo>
                  <a:pt x="351719" y="35036"/>
                </a:lnTo>
                <a:lnTo>
                  <a:pt x="359219" y="35036"/>
                </a:lnTo>
                <a:lnTo>
                  <a:pt x="361308" y="35344"/>
                </a:lnTo>
                <a:lnTo>
                  <a:pt x="362538" y="35589"/>
                </a:lnTo>
                <a:lnTo>
                  <a:pt x="362538" y="51264"/>
                </a:lnTo>
                <a:lnTo>
                  <a:pt x="357374" y="51264"/>
                </a:lnTo>
                <a:lnTo>
                  <a:pt x="353287" y="51633"/>
                </a:lnTo>
                <a:lnTo>
                  <a:pt x="347263" y="53108"/>
                </a:lnTo>
                <a:lnTo>
                  <a:pt x="344651" y="54337"/>
                </a:lnTo>
                <a:lnTo>
                  <a:pt x="343386" y="55321"/>
                </a:lnTo>
                <a:close/>
              </a:path>
              <a:path w="601345" h="139064">
                <a:moveTo>
                  <a:pt x="331558" y="134430"/>
                </a:moveTo>
                <a:lnTo>
                  <a:pt x="316068" y="134430"/>
                </a:lnTo>
                <a:lnTo>
                  <a:pt x="316068" y="37802"/>
                </a:lnTo>
                <a:lnTo>
                  <a:pt x="330267" y="37802"/>
                </a:lnTo>
                <a:lnTo>
                  <a:pt x="330267" y="55321"/>
                </a:lnTo>
                <a:lnTo>
                  <a:pt x="343386" y="55321"/>
                </a:lnTo>
                <a:lnTo>
                  <a:pt x="331558" y="84272"/>
                </a:lnTo>
                <a:lnTo>
                  <a:pt x="331558" y="134430"/>
                </a:lnTo>
                <a:close/>
              </a:path>
              <a:path w="601345" h="139064">
                <a:moveTo>
                  <a:pt x="395546" y="19362"/>
                </a:moveTo>
                <a:lnTo>
                  <a:pt x="380056" y="19362"/>
                </a:lnTo>
                <a:lnTo>
                  <a:pt x="380056" y="0"/>
                </a:lnTo>
                <a:lnTo>
                  <a:pt x="395546" y="0"/>
                </a:lnTo>
                <a:lnTo>
                  <a:pt x="395546" y="19362"/>
                </a:lnTo>
                <a:close/>
              </a:path>
              <a:path w="601345" h="139064">
                <a:moveTo>
                  <a:pt x="395546" y="134430"/>
                </a:moveTo>
                <a:lnTo>
                  <a:pt x="380241" y="134430"/>
                </a:lnTo>
                <a:lnTo>
                  <a:pt x="380241" y="37802"/>
                </a:lnTo>
                <a:lnTo>
                  <a:pt x="395546" y="37802"/>
                </a:lnTo>
                <a:lnTo>
                  <a:pt x="395546" y="134430"/>
                </a:lnTo>
                <a:close/>
              </a:path>
              <a:path w="601345" h="139064">
                <a:moveTo>
                  <a:pt x="459719" y="138671"/>
                </a:moveTo>
                <a:lnTo>
                  <a:pt x="422538" y="117505"/>
                </a:lnTo>
                <a:lnTo>
                  <a:pt x="415831" y="87407"/>
                </a:lnTo>
                <a:lnTo>
                  <a:pt x="416649" y="75968"/>
                </a:lnTo>
                <a:lnTo>
                  <a:pt x="441785" y="38793"/>
                </a:lnTo>
                <a:lnTo>
                  <a:pt x="460087" y="35036"/>
                </a:lnTo>
                <a:lnTo>
                  <a:pt x="468753" y="35036"/>
                </a:lnTo>
                <a:lnTo>
                  <a:pt x="477176" y="37434"/>
                </a:lnTo>
                <a:lnTo>
                  <a:pt x="490944" y="46285"/>
                </a:lnTo>
                <a:lnTo>
                  <a:pt x="493415" y="49328"/>
                </a:lnTo>
                <a:lnTo>
                  <a:pt x="452109" y="49328"/>
                </a:lnTo>
                <a:lnTo>
                  <a:pt x="445642" y="52032"/>
                </a:lnTo>
                <a:lnTo>
                  <a:pt x="435808" y="62482"/>
                </a:lnTo>
                <a:lnTo>
                  <a:pt x="433029" y="69520"/>
                </a:lnTo>
                <a:lnTo>
                  <a:pt x="432305" y="77972"/>
                </a:lnTo>
                <a:lnTo>
                  <a:pt x="432243" y="78740"/>
                </a:lnTo>
                <a:lnTo>
                  <a:pt x="502785" y="78740"/>
                </a:lnTo>
                <a:lnTo>
                  <a:pt x="503054" y="84026"/>
                </a:lnTo>
                <a:lnTo>
                  <a:pt x="503054" y="91279"/>
                </a:lnTo>
                <a:lnTo>
                  <a:pt x="431874" y="91279"/>
                </a:lnTo>
                <a:lnTo>
                  <a:pt x="431997" y="95951"/>
                </a:lnTo>
                <a:lnTo>
                  <a:pt x="437037" y="111933"/>
                </a:lnTo>
                <a:lnTo>
                  <a:pt x="439619" y="115990"/>
                </a:lnTo>
                <a:lnTo>
                  <a:pt x="442907" y="119094"/>
                </a:lnTo>
                <a:lnTo>
                  <a:pt x="450898" y="123397"/>
                </a:lnTo>
                <a:lnTo>
                  <a:pt x="455354" y="124472"/>
                </a:lnTo>
                <a:lnTo>
                  <a:pt x="492368" y="124472"/>
                </a:lnTo>
                <a:lnTo>
                  <a:pt x="492070" y="124904"/>
                </a:lnTo>
                <a:lnTo>
                  <a:pt x="487195" y="129728"/>
                </a:lnTo>
                <a:lnTo>
                  <a:pt x="481467" y="133571"/>
                </a:lnTo>
                <a:lnTo>
                  <a:pt x="474978" y="136343"/>
                </a:lnTo>
                <a:lnTo>
                  <a:pt x="467729" y="138043"/>
                </a:lnTo>
                <a:lnTo>
                  <a:pt x="459719" y="138671"/>
                </a:lnTo>
                <a:close/>
              </a:path>
              <a:path w="601345" h="139064">
                <a:moveTo>
                  <a:pt x="502785" y="78740"/>
                </a:moveTo>
                <a:lnTo>
                  <a:pt x="486457" y="78740"/>
                </a:lnTo>
                <a:lnTo>
                  <a:pt x="486519" y="69520"/>
                </a:lnTo>
                <a:lnTo>
                  <a:pt x="483968" y="62820"/>
                </a:lnTo>
                <a:lnTo>
                  <a:pt x="474010" y="52247"/>
                </a:lnTo>
                <a:lnTo>
                  <a:pt x="467295" y="49328"/>
                </a:lnTo>
                <a:lnTo>
                  <a:pt x="493415" y="49328"/>
                </a:lnTo>
                <a:lnTo>
                  <a:pt x="502746" y="77972"/>
                </a:lnTo>
                <a:lnTo>
                  <a:pt x="502785" y="78740"/>
                </a:lnTo>
                <a:close/>
              </a:path>
              <a:path w="601345" h="139064">
                <a:moveTo>
                  <a:pt x="492368" y="124472"/>
                </a:moveTo>
                <a:lnTo>
                  <a:pt x="460272" y="124472"/>
                </a:lnTo>
                <a:lnTo>
                  <a:pt x="468904" y="123193"/>
                </a:lnTo>
                <a:lnTo>
                  <a:pt x="475992" y="119539"/>
                </a:lnTo>
                <a:lnTo>
                  <a:pt x="481536" y="113512"/>
                </a:lnTo>
                <a:lnTo>
                  <a:pt x="485535" y="105110"/>
                </a:lnTo>
                <a:lnTo>
                  <a:pt x="501025" y="105110"/>
                </a:lnTo>
                <a:lnTo>
                  <a:pt x="498985" y="112595"/>
                </a:lnTo>
                <a:lnTo>
                  <a:pt x="496045" y="119094"/>
                </a:lnTo>
                <a:lnTo>
                  <a:pt x="495762" y="119539"/>
                </a:lnTo>
                <a:lnTo>
                  <a:pt x="492368" y="124472"/>
                </a:lnTo>
                <a:close/>
              </a:path>
              <a:path w="601345" h="139064">
                <a:moveTo>
                  <a:pt x="601157" y="49973"/>
                </a:moveTo>
                <a:lnTo>
                  <a:pt x="585851" y="49973"/>
                </a:lnTo>
                <a:lnTo>
                  <a:pt x="585851" y="0"/>
                </a:lnTo>
                <a:lnTo>
                  <a:pt x="601157" y="0"/>
                </a:lnTo>
                <a:lnTo>
                  <a:pt x="601157" y="49973"/>
                </a:lnTo>
                <a:close/>
              </a:path>
              <a:path w="601345" h="139064">
                <a:moveTo>
                  <a:pt x="563231" y="138671"/>
                </a:moveTo>
                <a:lnTo>
                  <a:pt x="556715" y="138671"/>
                </a:lnTo>
                <a:lnTo>
                  <a:pt x="547391" y="137720"/>
                </a:lnTo>
                <a:lnTo>
                  <a:pt x="517575" y="107945"/>
                </a:lnTo>
                <a:lnTo>
                  <a:pt x="514756" y="87223"/>
                </a:lnTo>
                <a:lnTo>
                  <a:pt x="514671" y="85932"/>
                </a:lnTo>
                <a:lnTo>
                  <a:pt x="526012" y="48959"/>
                </a:lnTo>
                <a:lnTo>
                  <a:pt x="556162" y="35036"/>
                </a:lnTo>
                <a:lnTo>
                  <a:pt x="565417" y="36039"/>
                </a:lnTo>
                <a:lnTo>
                  <a:pt x="573450" y="38863"/>
                </a:lnTo>
                <a:lnTo>
                  <a:pt x="580261" y="43507"/>
                </a:lnTo>
                <a:lnTo>
                  <a:pt x="585373" y="49420"/>
                </a:lnTo>
                <a:lnTo>
                  <a:pt x="550505" y="49420"/>
                </a:lnTo>
                <a:lnTo>
                  <a:pt x="543500" y="52954"/>
                </a:lnTo>
                <a:lnTo>
                  <a:pt x="530739" y="87223"/>
                </a:lnTo>
                <a:lnTo>
                  <a:pt x="531267" y="94985"/>
                </a:lnTo>
                <a:lnTo>
                  <a:pt x="550323" y="124165"/>
                </a:lnTo>
                <a:lnTo>
                  <a:pt x="585820" y="124165"/>
                </a:lnTo>
                <a:lnTo>
                  <a:pt x="583454" y="127607"/>
                </a:lnTo>
                <a:lnTo>
                  <a:pt x="578936" y="131910"/>
                </a:lnTo>
                <a:lnTo>
                  <a:pt x="568978" y="137319"/>
                </a:lnTo>
                <a:lnTo>
                  <a:pt x="563231" y="138671"/>
                </a:lnTo>
                <a:close/>
              </a:path>
              <a:path w="601345" h="139064">
                <a:moveTo>
                  <a:pt x="585820" y="124165"/>
                </a:moveTo>
                <a:lnTo>
                  <a:pt x="567165" y="124165"/>
                </a:lnTo>
                <a:lnTo>
                  <a:pt x="573703" y="120753"/>
                </a:lnTo>
                <a:lnTo>
                  <a:pt x="578529" y="114053"/>
                </a:lnTo>
                <a:lnTo>
                  <a:pt x="581633" y="108729"/>
                </a:lnTo>
                <a:lnTo>
                  <a:pt x="583915" y="102436"/>
                </a:lnTo>
                <a:lnTo>
                  <a:pt x="585321" y="95267"/>
                </a:lnTo>
                <a:lnTo>
                  <a:pt x="585851" y="87223"/>
                </a:lnTo>
                <a:lnTo>
                  <a:pt x="585321" y="78930"/>
                </a:lnTo>
                <a:lnTo>
                  <a:pt x="566866" y="49420"/>
                </a:lnTo>
                <a:lnTo>
                  <a:pt x="585373" y="49420"/>
                </a:lnTo>
                <a:lnTo>
                  <a:pt x="585851" y="49973"/>
                </a:lnTo>
                <a:lnTo>
                  <a:pt x="601157" y="49973"/>
                </a:lnTo>
                <a:lnTo>
                  <a:pt x="601157" y="121706"/>
                </a:lnTo>
                <a:lnTo>
                  <a:pt x="587511" y="121706"/>
                </a:lnTo>
                <a:lnTo>
                  <a:pt x="585820" y="124165"/>
                </a:lnTo>
                <a:close/>
              </a:path>
              <a:path w="601345" h="139064">
                <a:moveTo>
                  <a:pt x="601157" y="134430"/>
                </a:moveTo>
                <a:lnTo>
                  <a:pt x="587511" y="134430"/>
                </a:lnTo>
                <a:lnTo>
                  <a:pt x="587511" y="121706"/>
                </a:lnTo>
                <a:lnTo>
                  <a:pt x="601157" y="121706"/>
                </a:lnTo>
                <a:lnTo>
                  <a:pt x="601157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789584" y="3376807"/>
            <a:ext cx="319405" cy="139065"/>
          </a:xfrm>
          <a:custGeom>
            <a:avLst/>
            <a:gdLst/>
            <a:ahLst/>
            <a:cxnLst/>
            <a:rect l="l" t="t" r="r" b="b"/>
            <a:pathLst>
              <a:path w="319404" h="139064">
                <a:moveTo>
                  <a:pt x="46346" y="89251"/>
                </a:moveTo>
                <a:lnTo>
                  <a:pt x="40200" y="89251"/>
                </a:lnTo>
                <a:lnTo>
                  <a:pt x="31613" y="88387"/>
                </a:lnTo>
                <a:lnTo>
                  <a:pt x="841" y="56612"/>
                </a:lnTo>
                <a:lnTo>
                  <a:pt x="0" y="47760"/>
                </a:lnTo>
                <a:lnTo>
                  <a:pt x="761" y="39831"/>
                </a:lnTo>
                <a:lnTo>
                  <a:pt x="861" y="38786"/>
                </a:lnTo>
                <a:lnTo>
                  <a:pt x="25609" y="6984"/>
                </a:lnTo>
                <a:lnTo>
                  <a:pt x="42781" y="3688"/>
                </a:lnTo>
                <a:lnTo>
                  <a:pt x="53073" y="4771"/>
                </a:lnTo>
                <a:lnTo>
                  <a:pt x="62005" y="7837"/>
                </a:lnTo>
                <a:lnTo>
                  <a:pt x="69577" y="12885"/>
                </a:lnTo>
                <a:lnTo>
                  <a:pt x="73997" y="17887"/>
                </a:lnTo>
                <a:lnTo>
                  <a:pt x="35260" y="17887"/>
                </a:lnTo>
                <a:lnTo>
                  <a:pt x="28767" y="20683"/>
                </a:lnTo>
                <a:lnTo>
                  <a:pt x="19178" y="31133"/>
                </a:lnTo>
                <a:lnTo>
                  <a:pt x="16719" y="37987"/>
                </a:lnTo>
                <a:lnTo>
                  <a:pt x="16780" y="55505"/>
                </a:lnTo>
                <a:lnTo>
                  <a:pt x="18973" y="62082"/>
                </a:lnTo>
                <a:lnTo>
                  <a:pt x="19024" y="62236"/>
                </a:lnTo>
                <a:lnTo>
                  <a:pt x="27970" y="72163"/>
                </a:lnTo>
                <a:lnTo>
                  <a:pt x="34027" y="74683"/>
                </a:lnTo>
                <a:lnTo>
                  <a:pt x="70073" y="74683"/>
                </a:lnTo>
                <a:lnTo>
                  <a:pt x="65893" y="79723"/>
                </a:lnTo>
                <a:lnTo>
                  <a:pt x="61406" y="83412"/>
                </a:lnTo>
                <a:lnTo>
                  <a:pt x="51817" y="88083"/>
                </a:lnTo>
                <a:lnTo>
                  <a:pt x="46346" y="89251"/>
                </a:lnTo>
                <a:close/>
              </a:path>
              <a:path w="319404" h="139064">
                <a:moveTo>
                  <a:pt x="72208" y="124165"/>
                </a:moveTo>
                <a:lnTo>
                  <a:pt x="50280" y="124165"/>
                </a:lnTo>
                <a:lnTo>
                  <a:pt x="57441" y="119862"/>
                </a:lnTo>
                <a:lnTo>
                  <a:pt x="62420" y="111380"/>
                </a:lnTo>
                <a:lnTo>
                  <a:pt x="69828" y="79723"/>
                </a:lnTo>
                <a:lnTo>
                  <a:pt x="69930" y="77634"/>
                </a:lnTo>
                <a:lnTo>
                  <a:pt x="70008" y="76032"/>
                </a:lnTo>
                <a:lnTo>
                  <a:pt x="70073" y="74683"/>
                </a:lnTo>
                <a:lnTo>
                  <a:pt x="50313" y="74683"/>
                </a:lnTo>
                <a:lnTo>
                  <a:pt x="56673" y="72163"/>
                </a:lnTo>
                <a:lnTo>
                  <a:pt x="66508" y="62082"/>
                </a:lnTo>
                <a:lnTo>
                  <a:pt x="69028" y="55505"/>
                </a:lnTo>
                <a:lnTo>
                  <a:pt x="68909" y="38454"/>
                </a:lnTo>
                <a:lnTo>
                  <a:pt x="66508" y="31748"/>
                </a:lnTo>
                <a:lnTo>
                  <a:pt x="56562" y="20683"/>
                </a:lnTo>
                <a:lnTo>
                  <a:pt x="56395" y="20683"/>
                </a:lnTo>
                <a:lnTo>
                  <a:pt x="50063" y="17887"/>
                </a:lnTo>
                <a:lnTo>
                  <a:pt x="73997" y="17887"/>
                </a:lnTo>
                <a:lnTo>
                  <a:pt x="75790" y="19915"/>
                </a:lnTo>
                <a:lnTo>
                  <a:pt x="86687" y="59677"/>
                </a:lnTo>
                <a:lnTo>
                  <a:pt x="86567" y="77634"/>
                </a:lnTo>
                <a:lnTo>
                  <a:pt x="86232" y="82578"/>
                </a:lnTo>
                <a:lnTo>
                  <a:pt x="86139" y="83949"/>
                </a:lnTo>
                <a:lnTo>
                  <a:pt x="74990" y="119862"/>
                </a:lnTo>
                <a:lnTo>
                  <a:pt x="72208" y="124165"/>
                </a:lnTo>
                <a:close/>
              </a:path>
              <a:path w="319404" h="139064">
                <a:moveTo>
                  <a:pt x="47084" y="138671"/>
                </a:moveTo>
                <a:lnTo>
                  <a:pt x="39831" y="138671"/>
                </a:lnTo>
                <a:lnTo>
                  <a:pt x="32610" y="138037"/>
                </a:lnTo>
                <a:lnTo>
                  <a:pt x="4500" y="112209"/>
                </a:lnTo>
                <a:lnTo>
                  <a:pt x="2766" y="104557"/>
                </a:lnTo>
                <a:lnTo>
                  <a:pt x="18993" y="104557"/>
                </a:lnTo>
                <a:lnTo>
                  <a:pt x="20345" y="110826"/>
                </a:lnTo>
                <a:lnTo>
                  <a:pt x="22896" y="115682"/>
                </a:lnTo>
                <a:lnTo>
                  <a:pt x="30395" y="122567"/>
                </a:lnTo>
                <a:lnTo>
                  <a:pt x="34819" y="124165"/>
                </a:lnTo>
                <a:lnTo>
                  <a:pt x="72208" y="124165"/>
                </a:lnTo>
                <a:lnTo>
                  <a:pt x="71057" y="125947"/>
                </a:lnTo>
                <a:lnTo>
                  <a:pt x="66078" y="130527"/>
                </a:lnTo>
                <a:lnTo>
                  <a:pt x="53784" y="137042"/>
                </a:lnTo>
                <a:lnTo>
                  <a:pt x="47084" y="138671"/>
                </a:lnTo>
                <a:close/>
              </a:path>
              <a:path w="319404" h="139064">
                <a:moveTo>
                  <a:pt x="145125" y="138671"/>
                </a:moveTo>
                <a:lnTo>
                  <a:pt x="134611" y="137530"/>
                </a:lnTo>
                <a:lnTo>
                  <a:pt x="135063" y="137530"/>
                </a:lnTo>
                <a:lnTo>
                  <a:pt x="126513" y="134292"/>
                </a:lnTo>
                <a:lnTo>
                  <a:pt x="105172" y="100730"/>
                </a:lnTo>
                <a:lnTo>
                  <a:pt x="105064" y="100361"/>
                </a:lnTo>
                <a:lnTo>
                  <a:pt x="103128" y="87465"/>
                </a:lnTo>
                <a:lnTo>
                  <a:pt x="103024" y="86773"/>
                </a:lnTo>
                <a:lnTo>
                  <a:pt x="102392" y="72286"/>
                </a:lnTo>
                <a:lnTo>
                  <a:pt x="102361" y="70811"/>
                </a:lnTo>
                <a:lnTo>
                  <a:pt x="103119" y="54721"/>
                </a:lnTo>
                <a:lnTo>
                  <a:pt x="103139" y="54306"/>
                </a:lnTo>
                <a:lnTo>
                  <a:pt x="105494" y="40015"/>
                </a:lnTo>
                <a:lnTo>
                  <a:pt x="105525" y="39831"/>
                </a:lnTo>
                <a:lnTo>
                  <a:pt x="133432" y="4917"/>
                </a:lnTo>
                <a:lnTo>
                  <a:pt x="138979" y="3688"/>
                </a:lnTo>
                <a:lnTo>
                  <a:pt x="151395" y="3688"/>
                </a:lnTo>
                <a:lnTo>
                  <a:pt x="157112" y="4917"/>
                </a:lnTo>
                <a:lnTo>
                  <a:pt x="167438" y="9834"/>
                </a:lnTo>
                <a:lnTo>
                  <a:pt x="171741" y="13400"/>
                </a:lnTo>
                <a:lnTo>
                  <a:pt x="175183" y="18071"/>
                </a:lnTo>
                <a:lnTo>
                  <a:pt x="145125" y="18071"/>
                </a:lnTo>
                <a:lnTo>
                  <a:pt x="133669" y="21333"/>
                </a:lnTo>
                <a:lnTo>
                  <a:pt x="118979" y="70811"/>
                </a:lnTo>
                <a:lnTo>
                  <a:pt x="119003" y="72286"/>
                </a:lnTo>
                <a:lnTo>
                  <a:pt x="120554" y="94852"/>
                </a:lnTo>
                <a:lnTo>
                  <a:pt x="125394" y="111656"/>
                </a:lnTo>
                <a:lnTo>
                  <a:pt x="133462" y="121775"/>
                </a:lnTo>
                <a:lnTo>
                  <a:pt x="144757" y="125210"/>
                </a:lnTo>
                <a:lnTo>
                  <a:pt x="173907" y="125210"/>
                </a:lnTo>
                <a:lnTo>
                  <a:pt x="170833" y="128956"/>
                </a:lnTo>
                <a:lnTo>
                  <a:pt x="163497" y="134292"/>
                </a:lnTo>
                <a:lnTo>
                  <a:pt x="154928" y="137530"/>
                </a:lnTo>
                <a:lnTo>
                  <a:pt x="145125" y="138671"/>
                </a:lnTo>
                <a:close/>
              </a:path>
              <a:path w="319404" h="139064">
                <a:moveTo>
                  <a:pt x="173907" y="125210"/>
                </a:moveTo>
                <a:lnTo>
                  <a:pt x="153731" y="125210"/>
                </a:lnTo>
                <a:lnTo>
                  <a:pt x="160400" y="120753"/>
                </a:lnTo>
                <a:lnTo>
                  <a:pt x="164646" y="112083"/>
                </a:lnTo>
                <a:lnTo>
                  <a:pt x="171264" y="72286"/>
                </a:lnTo>
                <a:lnTo>
                  <a:pt x="171311" y="70811"/>
                </a:lnTo>
                <a:lnTo>
                  <a:pt x="164688" y="31164"/>
                </a:lnTo>
                <a:lnTo>
                  <a:pt x="145125" y="18071"/>
                </a:lnTo>
                <a:lnTo>
                  <a:pt x="175183" y="18071"/>
                </a:lnTo>
                <a:lnTo>
                  <a:pt x="187071" y="54306"/>
                </a:lnTo>
                <a:lnTo>
                  <a:pt x="187907" y="72286"/>
                </a:lnTo>
                <a:lnTo>
                  <a:pt x="187253" y="86773"/>
                </a:lnTo>
                <a:lnTo>
                  <a:pt x="187221" y="87465"/>
                </a:lnTo>
                <a:lnTo>
                  <a:pt x="185221" y="100361"/>
                </a:lnTo>
                <a:lnTo>
                  <a:pt x="185164" y="100730"/>
                </a:lnTo>
                <a:lnTo>
                  <a:pt x="181864" y="111656"/>
                </a:lnTo>
                <a:lnTo>
                  <a:pt x="181808" y="111841"/>
                </a:lnTo>
                <a:lnTo>
                  <a:pt x="181735" y="112083"/>
                </a:lnTo>
                <a:lnTo>
                  <a:pt x="176935" y="121522"/>
                </a:lnTo>
                <a:lnTo>
                  <a:pt x="173907" y="125210"/>
                </a:lnTo>
                <a:close/>
              </a:path>
              <a:path w="319404" h="139064">
                <a:moveTo>
                  <a:pt x="229398" y="134430"/>
                </a:moveTo>
                <a:lnTo>
                  <a:pt x="212249" y="134430"/>
                </a:lnTo>
                <a:lnTo>
                  <a:pt x="212249" y="0"/>
                </a:lnTo>
                <a:lnTo>
                  <a:pt x="229398" y="0"/>
                </a:lnTo>
                <a:lnTo>
                  <a:pt x="229398" y="68045"/>
                </a:lnTo>
                <a:lnTo>
                  <a:pt x="248760" y="68045"/>
                </a:lnTo>
                <a:lnTo>
                  <a:pt x="229398" y="87407"/>
                </a:lnTo>
                <a:lnTo>
                  <a:pt x="229398" y="134430"/>
                </a:lnTo>
                <a:close/>
              </a:path>
              <a:path w="319404" h="139064">
                <a:moveTo>
                  <a:pt x="248760" y="68045"/>
                </a:moveTo>
                <a:lnTo>
                  <a:pt x="229398" y="68045"/>
                </a:lnTo>
                <a:lnTo>
                  <a:pt x="296337" y="0"/>
                </a:lnTo>
                <a:lnTo>
                  <a:pt x="318465" y="0"/>
                </a:lnTo>
                <a:lnTo>
                  <a:pt x="263697" y="54767"/>
                </a:lnTo>
                <a:lnTo>
                  <a:pt x="271125" y="65463"/>
                </a:lnTo>
                <a:lnTo>
                  <a:pt x="251342" y="65463"/>
                </a:lnTo>
                <a:lnTo>
                  <a:pt x="248760" y="68045"/>
                </a:lnTo>
                <a:close/>
              </a:path>
              <a:path w="319404" h="139064">
                <a:moveTo>
                  <a:pt x="319018" y="134430"/>
                </a:moveTo>
                <a:lnTo>
                  <a:pt x="298734" y="134430"/>
                </a:lnTo>
                <a:lnTo>
                  <a:pt x="251342" y="65463"/>
                </a:lnTo>
                <a:lnTo>
                  <a:pt x="271125" y="65463"/>
                </a:lnTo>
                <a:lnTo>
                  <a:pt x="319018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3" name="object 5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3376807"/>
            <a:ext cx="212802" cy="138671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4789" y="3609155"/>
            <a:ext cx="86687" cy="13498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18569" y="3605468"/>
            <a:ext cx="212802" cy="138671"/>
          </a:xfrm>
          <a:prstGeom prst="rect">
            <a:avLst/>
          </a:prstGeom>
        </p:spPr>
      </p:pic>
      <p:sp>
        <p:nvSpPr>
          <p:cNvPr id="56" name="object 56"/>
          <p:cNvSpPr/>
          <p:nvPr/>
        </p:nvSpPr>
        <p:spPr>
          <a:xfrm>
            <a:off x="2264377" y="3603255"/>
            <a:ext cx="495300" cy="177165"/>
          </a:xfrm>
          <a:custGeom>
            <a:avLst/>
            <a:gdLst/>
            <a:ahLst/>
            <a:cxnLst/>
            <a:rect l="l" t="t" r="r" b="b"/>
            <a:pathLst>
              <a:path w="495300" h="177164">
                <a:moveTo>
                  <a:pt x="96425" y="125640"/>
                </a:moveTo>
                <a:lnTo>
                  <a:pt x="65279" y="125640"/>
                </a:lnTo>
                <a:lnTo>
                  <a:pt x="73515" y="123735"/>
                </a:lnTo>
                <a:lnTo>
                  <a:pt x="78924" y="120047"/>
                </a:lnTo>
                <a:lnTo>
                  <a:pt x="81875" y="117957"/>
                </a:lnTo>
                <a:lnTo>
                  <a:pt x="84211" y="115252"/>
                </a:lnTo>
                <a:lnTo>
                  <a:pt x="87653" y="108613"/>
                </a:lnTo>
                <a:lnTo>
                  <a:pt x="88378" y="105663"/>
                </a:lnTo>
                <a:lnTo>
                  <a:pt x="88468" y="105294"/>
                </a:lnTo>
                <a:lnTo>
                  <a:pt x="30426" y="70811"/>
                </a:lnTo>
                <a:lnTo>
                  <a:pt x="18889" y="66293"/>
                </a:lnTo>
                <a:lnTo>
                  <a:pt x="10649" y="59562"/>
                </a:lnTo>
                <a:lnTo>
                  <a:pt x="5704" y="50618"/>
                </a:lnTo>
                <a:lnTo>
                  <a:pt x="4056" y="39462"/>
                </a:lnTo>
                <a:lnTo>
                  <a:pt x="4927" y="30743"/>
                </a:lnTo>
                <a:lnTo>
                  <a:pt x="31924" y="2743"/>
                </a:lnTo>
                <a:lnTo>
                  <a:pt x="51817" y="0"/>
                </a:lnTo>
                <a:lnTo>
                  <a:pt x="62521" y="731"/>
                </a:lnTo>
                <a:lnTo>
                  <a:pt x="62751" y="731"/>
                </a:lnTo>
                <a:lnTo>
                  <a:pt x="72132" y="2743"/>
                </a:lnTo>
                <a:lnTo>
                  <a:pt x="72336" y="2743"/>
                </a:lnTo>
                <a:lnTo>
                  <a:pt x="80930" y="6240"/>
                </a:lnTo>
                <a:lnTo>
                  <a:pt x="87960" y="10972"/>
                </a:lnTo>
                <a:lnTo>
                  <a:pt x="91157" y="14383"/>
                </a:lnTo>
                <a:lnTo>
                  <a:pt x="42593" y="14383"/>
                </a:lnTo>
                <a:lnTo>
                  <a:pt x="34913" y="16596"/>
                </a:lnTo>
                <a:lnTo>
                  <a:pt x="24095" y="24710"/>
                </a:lnTo>
                <a:lnTo>
                  <a:pt x="21329" y="30180"/>
                </a:lnTo>
                <a:lnTo>
                  <a:pt x="21206" y="37065"/>
                </a:lnTo>
                <a:lnTo>
                  <a:pt x="21083" y="42105"/>
                </a:lnTo>
                <a:lnTo>
                  <a:pt x="22743" y="46162"/>
                </a:lnTo>
                <a:lnTo>
                  <a:pt x="29627" y="52309"/>
                </a:lnTo>
                <a:lnTo>
                  <a:pt x="35344" y="54890"/>
                </a:lnTo>
                <a:lnTo>
                  <a:pt x="77080" y="66016"/>
                </a:lnTo>
                <a:lnTo>
                  <a:pt x="86301" y="68598"/>
                </a:lnTo>
                <a:lnTo>
                  <a:pt x="93369" y="72778"/>
                </a:lnTo>
                <a:lnTo>
                  <a:pt x="103204" y="84334"/>
                </a:lnTo>
                <a:lnTo>
                  <a:pt x="105663" y="91402"/>
                </a:lnTo>
                <a:lnTo>
                  <a:pt x="105663" y="105663"/>
                </a:lnTo>
                <a:lnTo>
                  <a:pt x="104341" y="111349"/>
                </a:lnTo>
                <a:lnTo>
                  <a:pt x="99055" y="122290"/>
                </a:lnTo>
                <a:lnTo>
                  <a:pt x="96425" y="125640"/>
                </a:lnTo>
                <a:close/>
              </a:path>
              <a:path w="495300" h="177164">
                <a:moveTo>
                  <a:pt x="101053" y="41675"/>
                </a:moveTo>
                <a:lnTo>
                  <a:pt x="84825" y="41675"/>
                </a:lnTo>
                <a:lnTo>
                  <a:pt x="84702" y="32823"/>
                </a:lnTo>
                <a:lnTo>
                  <a:pt x="81752" y="26062"/>
                </a:lnTo>
                <a:lnTo>
                  <a:pt x="51264" y="14383"/>
                </a:lnTo>
                <a:lnTo>
                  <a:pt x="91157" y="14383"/>
                </a:lnTo>
                <a:lnTo>
                  <a:pt x="93550" y="16936"/>
                </a:lnTo>
                <a:lnTo>
                  <a:pt x="97595" y="24041"/>
                </a:lnTo>
                <a:lnTo>
                  <a:pt x="100096" y="32287"/>
                </a:lnTo>
                <a:lnTo>
                  <a:pt x="101053" y="41675"/>
                </a:lnTo>
                <a:close/>
              </a:path>
              <a:path w="495300" h="177164">
                <a:moveTo>
                  <a:pt x="53108" y="140884"/>
                </a:moveTo>
                <a:lnTo>
                  <a:pt x="16077" y="130027"/>
                </a:lnTo>
                <a:lnTo>
                  <a:pt x="0" y="93861"/>
                </a:lnTo>
                <a:lnTo>
                  <a:pt x="16227" y="93861"/>
                </a:lnTo>
                <a:lnTo>
                  <a:pt x="16041" y="100008"/>
                </a:lnTo>
                <a:lnTo>
                  <a:pt x="15981" y="101975"/>
                </a:lnTo>
                <a:lnTo>
                  <a:pt x="18234" y="108613"/>
                </a:lnTo>
                <a:lnTo>
                  <a:pt x="52270" y="125640"/>
                </a:lnTo>
                <a:lnTo>
                  <a:pt x="96425" y="125640"/>
                </a:lnTo>
                <a:lnTo>
                  <a:pt x="95459" y="126869"/>
                </a:lnTo>
                <a:lnTo>
                  <a:pt x="90911" y="130558"/>
                </a:lnTo>
                <a:lnTo>
                  <a:pt x="83569" y="135006"/>
                </a:lnTo>
                <a:lnTo>
                  <a:pt x="74821" y="138210"/>
                </a:lnTo>
                <a:lnTo>
                  <a:pt x="64668" y="140170"/>
                </a:lnTo>
                <a:lnTo>
                  <a:pt x="53108" y="140884"/>
                </a:lnTo>
                <a:close/>
              </a:path>
              <a:path w="495300" h="177164">
                <a:moveTo>
                  <a:pt x="142359" y="21575"/>
                </a:moveTo>
                <a:lnTo>
                  <a:pt x="126869" y="21575"/>
                </a:lnTo>
                <a:lnTo>
                  <a:pt x="126869" y="2212"/>
                </a:lnTo>
                <a:lnTo>
                  <a:pt x="142359" y="2212"/>
                </a:lnTo>
                <a:lnTo>
                  <a:pt x="142359" y="21575"/>
                </a:lnTo>
                <a:close/>
              </a:path>
              <a:path w="495300" h="177164">
                <a:moveTo>
                  <a:pt x="142359" y="136643"/>
                </a:moveTo>
                <a:lnTo>
                  <a:pt x="127054" y="136643"/>
                </a:lnTo>
                <a:lnTo>
                  <a:pt x="127054" y="40015"/>
                </a:lnTo>
                <a:lnTo>
                  <a:pt x="142359" y="40015"/>
                </a:lnTo>
                <a:lnTo>
                  <a:pt x="142359" y="136643"/>
                </a:lnTo>
                <a:close/>
              </a:path>
              <a:path w="495300" h="177164">
                <a:moveTo>
                  <a:pt x="191743" y="56243"/>
                </a:moveTo>
                <a:lnTo>
                  <a:pt x="180531" y="56243"/>
                </a:lnTo>
                <a:lnTo>
                  <a:pt x="184711" y="49604"/>
                </a:lnTo>
                <a:lnTo>
                  <a:pt x="189321" y="44779"/>
                </a:lnTo>
                <a:lnTo>
                  <a:pt x="199402" y="38755"/>
                </a:lnTo>
                <a:lnTo>
                  <a:pt x="205487" y="37249"/>
                </a:lnTo>
                <a:lnTo>
                  <a:pt x="221702" y="37249"/>
                </a:lnTo>
                <a:lnTo>
                  <a:pt x="229521" y="39769"/>
                </a:lnTo>
                <a:lnTo>
                  <a:pt x="240339" y="49112"/>
                </a:lnTo>
                <a:lnTo>
                  <a:pt x="241084" y="50834"/>
                </a:lnTo>
                <a:lnTo>
                  <a:pt x="200016" y="50834"/>
                </a:lnTo>
                <a:lnTo>
                  <a:pt x="193685" y="53815"/>
                </a:lnTo>
                <a:lnTo>
                  <a:pt x="191743" y="56243"/>
                </a:lnTo>
                <a:close/>
              </a:path>
              <a:path w="495300" h="177164">
                <a:moveTo>
                  <a:pt x="181822" y="136643"/>
                </a:moveTo>
                <a:lnTo>
                  <a:pt x="166332" y="136643"/>
                </a:lnTo>
                <a:lnTo>
                  <a:pt x="166332" y="40015"/>
                </a:lnTo>
                <a:lnTo>
                  <a:pt x="180531" y="40015"/>
                </a:lnTo>
                <a:lnTo>
                  <a:pt x="180531" y="56243"/>
                </a:lnTo>
                <a:lnTo>
                  <a:pt x="191743" y="56243"/>
                </a:lnTo>
                <a:lnTo>
                  <a:pt x="184342" y="65494"/>
                </a:lnTo>
                <a:lnTo>
                  <a:pt x="181945" y="73392"/>
                </a:lnTo>
                <a:lnTo>
                  <a:pt x="181822" y="136643"/>
                </a:lnTo>
                <a:close/>
              </a:path>
              <a:path w="495300" h="177164">
                <a:moveTo>
                  <a:pt x="243228" y="136643"/>
                </a:moveTo>
                <a:lnTo>
                  <a:pt x="227923" y="136643"/>
                </a:lnTo>
                <a:lnTo>
                  <a:pt x="227800" y="63803"/>
                </a:lnTo>
                <a:lnTo>
                  <a:pt x="225987" y="59193"/>
                </a:lnTo>
                <a:lnTo>
                  <a:pt x="218979" y="52555"/>
                </a:lnTo>
                <a:lnTo>
                  <a:pt x="214154" y="50834"/>
                </a:lnTo>
                <a:lnTo>
                  <a:pt x="241084" y="50834"/>
                </a:lnTo>
                <a:lnTo>
                  <a:pt x="243105" y="55505"/>
                </a:lnTo>
                <a:lnTo>
                  <a:pt x="243228" y="136643"/>
                </a:lnTo>
                <a:close/>
              </a:path>
              <a:path w="495300" h="177164">
                <a:moveTo>
                  <a:pt x="309737" y="140884"/>
                </a:moveTo>
                <a:lnTo>
                  <a:pt x="298550" y="140884"/>
                </a:lnTo>
                <a:lnTo>
                  <a:pt x="293571" y="139747"/>
                </a:lnTo>
                <a:lnTo>
                  <a:pt x="267016" y="111472"/>
                </a:lnTo>
                <a:lnTo>
                  <a:pt x="263882" y="89989"/>
                </a:lnTo>
                <a:lnTo>
                  <a:pt x="264660" y="78688"/>
                </a:lnTo>
                <a:lnTo>
                  <a:pt x="288246" y="41099"/>
                </a:lnTo>
                <a:lnTo>
                  <a:pt x="296370" y="38229"/>
                </a:lnTo>
                <a:lnTo>
                  <a:pt x="296786" y="38229"/>
                </a:lnTo>
                <a:lnTo>
                  <a:pt x="305004" y="37249"/>
                </a:lnTo>
                <a:lnTo>
                  <a:pt x="313694" y="38229"/>
                </a:lnTo>
                <a:lnTo>
                  <a:pt x="321508" y="41352"/>
                </a:lnTo>
                <a:lnTo>
                  <a:pt x="328446" y="46619"/>
                </a:lnTo>
                <a:lnTo>
                  <a:pt x="332396" y="51448"/>
                </a:lnTo>
                <a:lnTo>
                  <a:pt x="298662" y="51448"/>
                </a:lnTo>
                <a:lnTo>
                  <a:pt x="292001" y="54921"/>
                </a:lnTo>
                <a:lnTo>
                  <a:pt x="279925" y="89067"/>
                </a:lnTo>
                <a:lnTo>
                  <a:pt x="280443" y="97428"/>
                </a:lnTo>
                <a:lnTo>
                  <a:pt x="298365" y="126562"/>
                </a:lnTo>
                <a:lnTo>
                  <a:pt x="330882" y="126562"/>
                </a:lnTo>
                <a:lnTo>
                  <a:pt x="328730" y="129574"/>
                </a:lnTo>
                <a:lnTo>
                  <a:pt x="324274" y="133969"/>
                </a:lnTo>
                <a:lnTo>
                  <a:pt x="315054" y="139501"/>
                </a:lnTo>
                <a:lnTo>
                  <a:pt x="309737" y="140884"/>
                </a:lnTo>
                <a:close/>
              </a:path>
              <a:path w="495300" h="177164">
                <a:moveTo>
                  <a:pt x="348707" y="54030"/>
                </a:moveTo>
                <a:lnTo>
                  <a:pt x="334508" y="54030"/>
                </a:lnTo>
                <a:lnTo>
                  <a:pt x="334508" y="40015"/>
                </a:lnTo>
                <a:lnTo>
                  <a:pt x="348707" y="40015"/>
                </a:lnTo>
                <a:lnTo>
                  <a:pt x="348707" y="54030"/>
                </a:lnTo>
                <a:close/>
              </a:path>
              <a:path w="495300" h="177164">
                <a:moveTo>
                  <a:pt x="330882" y="126562"/>
                </a:moveTo>
                <a:lnTo>
                  <a:pt x="315084" y="126562"/>
                </a:lnTo>
                <a:lnTo>
                  <a:pt x="320939" y="123550"/>
                </a:lnTo>
                <a:lnTo>
                  <a:pt x="321520" y="123212"/>
                </a:lnTo>
                <a:lnTo>
                  <a:pt x="333011" y="89989"/>
                </a:lnTo>
                <a:lnTo>
                  <a:pt x="333005" y="89067"/>
                </a:lnTo>
                <a:lnTo>
                  <a:pt x="314785" y="51448"/>
                </a:lnTo>
                <a:lnTo>
                  <a:pt x="332396" y="51448"/>
                </a:lnTo>
                <a:lnTo>
                  <a:pt x="334508" y="54030"/>
                </a:lnTo>
                <a:lnTo>
                  <a:pt x="348707" y="54030"/>
                </a:lnTo>
                <a:lnTo>
                  <a:pt x="348658" y="123550"/>
                </a:lnTo>
                <a:lnTo>
                  <a:pt x="333033" y="123550"/>
                </a:lnTo>
                <a:lnTo>
                  <a:pt x="330882" y="126562"/>
                </a:lnTo>
                <a:close/>
              </a:path>
              <a:path w="495300" h="177164">
                <a:moveTo>
                  <a:pt x="312810" y="176843"/>
                </a:moveTo>
                <a:lnTo>
                  <a:pt x="305557" y="176843"/>
                </a:lnTo>
                <a:lnTo>
                  <a:pt x="297426" y="176290"/>
                </a:lnTo>
                <a:lnTo>
                  <a:pt x="290182" y="174814"/>
                </a:lnTo>
                <a:lnTo>
                  <a:pt x="283826" y="172417"/>
                </a:lnTo>
                <a:lnTo>
                  <a:pt x="278357" y="169098"/>
                </a:lnTo>
                <a:lnTo>
                  <a:pt x="271330" y="163812"/>
                </a:lnTo>
                <a:lnTo>
                  <a:pt x="311557" y="163812"/>
                </a:lnTo>
                <a:lnTo>
                  <a:pt x="315146" y="163136"/>
                </a:lnTo>
                <a:lnTo>
                  <a:pt x="322522" y="159939"/>
                </a:lnTo>
                <a:lnTo>
                  <a:pt x="325411" y="157726"/>
                </a:lnTo>
                <a:lnTo>
                  <a:pt x="327501" y="154899"/>
                </a:lnTo>
                <a:lnTo>
                  <a:pt x="329468" y="152317"/>
                </a:lnTo>
                <a:lnTo>
                  <a:pt x="330882" y="148906"/>
                </a:lnTo>
                <a:lnTo>
                  <a:pt x="332509" y="140884"/>
                </a:lnTo>
                <a:lnTo>
                  <a:pt x="332603" y="140423"/>
                </a:lnTo>
                <a:lnTo>
                  <a:pt x="332962" y="135928"/>
                </a:lnTo>
                <a:lnTo>
                  <a:pt x="333033" y="123550"/>
                </a:lnTo>
                <a:lnTo>
                  <a:pt x="348658" y="123550"/>
                </a:lnTo>
                <a:lnTo>
                  <a:pt x="348563" y="128765"/>
                </a:lnTo>
                <a:lnTo>
                  <a:pt x="348366" y="132033"/>
                </a:lnTo>
                <a:lnTo>
                  <a:pt x="348249" y="133969"/>
                </a:lnTo>
                <a:lnTo>
                  <a:pt x="338565" y="164488"/>
                </a:lnTo>
                <a:lnTo>
                  <a:pt x="335369" y="168422"/>
                </a:lnTo>
                <a:lnTo>
                  <a:pt x="330882" y="171464"/>
                </a:lnTo>
                <a:lnTo>
                  <a:pt x="319326" y="175767"/>
                </a:lnTo>
                <a:lnTo>
                  <a:pt x="312810" y="176843"/>
                </a:lnTo>
                <a:close/>
              </a:path>
              <a:path w="495300" h="177164">
                <a:moveTo>
                  <a:pt x="298857" y="163812"/>
                </a:moveTo>
                <a:lnTo>
                  <a:pt x="271527" y="163812"/>
                </a:lnTo>
                <a:lnTo>
                  <a:pt x="267877" y="156927"/>
                </a:lnTo>
                <a:lnTo>
                  <a:pt x="267128" y="148906"/>
                </a:lnTo>
                <a:lnTo>
                  <a:pt x="267016" y="147707"/>
                </a:lnTo>
                <a:lnTo>
                  <a:pt x="282691" y="147707"/>
                </a:lnTo>
                <a:lnTo>
                  <a:pt x="283183" y="150535"/>
                </a:lnTo>
                <a:lnTo>
                  <a:pt x="283859" y="152747"/>
                </a:lnTo>
                <a:lnTo>
                  <a:pt x="285580" y="155944"/>
                </a:lnTo>
                <a:lnTo>
                  <a:pt x="286871" y="157419"/>
                </a:lnTo>
                <a:lnTo>
                  <a:pt x="288592" y="158771"/>
                </a:lnTo>
                <a:lnTo>
                  <a:pt x="293017" y="162091"/>
                </a:lnTo>
                <a:lnTo>
                  <a:pt x="298857" y="163812"/>
                </a:lnTo>
                <a:close/>
              </a:path>
              <a:path w="495300" h="177164">
                <a:moveTo>
                  <a:pt x="387986" y="136643"/>
                </a:moveTo>
                <a:lnTo>
                  <a:pt x="372496" y="136643"/>
                </a:lnTo>
                <a:lnTo>
                  <a:pt x="372496" y="2212"/>
                </a:lnTo>
                <a:lnTo>
                  <a:pt x="387986" y="2212"/>
                </a:lnTo>
                <a:lnTo>
                  <a:pt x="387986" y="136643"/>
                </a:lnTo>
                <a:close/>
              </a:path>
              <a:path w="495300" h="177164">
                <a:moveTo>
                  <a:pt x="451789" y="140884"/>
                </a:moveTo>
                <a:lnTo>
                  <a:pt x="414609" y="119718"/>
                </a:lnTo>
                <a:lnTo>
                  <a:pt x="407901" y="89620"/>
                </a:lnTo>
                <a:lnTo>
                  <a:pt x="408719" y="78181"/>
                </a:lnTo>
                <a:lnTo>
                  <a:pt x="433856" y="41006"/>
                </a:lnTo>
                <a:lnTo>
                  <a:pt x="452158" y="37249"/>
                </a:lnTo>
                <a:lnTo>
                  <a:pt x="460823" y="37249"/>
                </a:lnTo>
                <a:lnTo>
                  <a:pt x="469246" y="39646"/>
                </a:lnTo>
                <a:lnTo>
                  <a:pt x="483015" y="48498"/>
                </a:lnTo>
                <a:lnTo>
                  <a:pt x="485485" y="51540"/>
                </a:lnTo>
                <a:lnTo>
                  <a:pt x="444179" y="51540"/>
                </a:lnTo>
                <a:lnTo>
                  <a:pt x="437713" y="54245"/>
                </a:lnTo>
                <a:lnTo>
                  <a:pt x="427878" y="64695"/>
                </a:lnTo>
                <a:lnTo>
                  <a:pt x="425099" y="71733"/>
                </a:lnTo>
                <a:lnTo>
                  <a:pt x="424375" y="80185"/>
                </a:lnTo>
                <a:lnTo>
                  <a:pt x="424313" y="80953"/>
                </a:lnTo>
                <a:lnTo>
                  <a:pt x="494856" y="80953"/>
                </a:lnTo>
                <a:lnTo>
                  <a:pt x="495124" y="86239"/>
                </a:lnTo>
                <a:lnTo>
                  <a:pt x="495124" y="93492"/>
                </a:lnTo>
                <a:lnTo>
                  <a:pt x="423944" y="93492"/>
                </a:lnTo>
                <a:lnTo>
                  <a:pt x="424067" y="98164"/>
                </a:lnTo>
                <a:lnTo>
                  <a:pt x="424373" y="100955"/>
                </a:lnTo>
                <a:lnTo>
                  <a:pt x="424498" y="102098"/>
                </a:lnTo>
                <a:lnTo>
                  <a:pt x="425973" y="108491"/>
                </a:lnTo>
                <a:lnTo>
                  <a:pt x="427264" y="111441"/>
                </a:lnTo>
                <a:lnTo>
                  <a:pt x="429108" y="114146"/>
                </a:lnTo>
                <a:lnTo>
                  <a:pt x="431689" y="118202"/>
                </a:lnTo>
                <a:lnTo>
                  <a:pt x="434978" y="121307"/>
                </a:lnTo>
                <a:lnTo>
                  <a:pt x="442969" y="125609"/>
                </a:lnTo>
                <a:lnTo>
                  <a:pt x="447425" y="126685"/>
                </a:lnTo>
                <a:lnTo>
                  <a:pt x="484438" y="126685"/>
                </a:lnTo>
                <a:lnTo>
                  <a:pt x="484141" y="127117"/>
                </a:lnTo>
                <a:lnTo>
                  <a:pt x="479266" y="131941"/>
                </a:lnTo>
                <a:lnTo>
                  <a:pt x="473537" y="135784"/>
                </a:lnTo>
                <a:lnTo>
                  <a:pt x="467049" y="138556"/>
                </a:lnTo>
                <a:lnTo>
                  <a:pt x="459799" y="140256"/>
                </a:lnTo>
                <a:lnTo>
                  <a:pt x="451789" y="140884"/>
                </a:lnTo>
                <a:close/>
              </a:path>
              <a:path w="495300" h="177164">
                <a:moveTo>
                  <a:pt x="494856" y="80953"/>
                </a:moveTo>
                <a:lnTo>
                  <a:pt x="478528" y="80953"/>
                </a:lnTo>
                <a:lnTo>
                  <a:pt x="478589" y="71733"/>
                </a:lnTo>
                <a:lnTo>
                  <a:pt x="476038" y="65033"/>
                </a:lnTo>
                <a:lnTo>
                  <a:pt x="466081" y="54460"/>
                </a:lnTo>
                <a:lnTo>
                  <a:pt x="459365" y="51540"/>
                </a:lnTo>
                <a:lnTo>
                  <a:pt x="485485" y="51540"/>
                </a:lnTo>
                <a:lnTo>
                  <a:pt x="494817" y="80185"/>
                </a:lnTo>
                <a:lnTo>
                  <a:pt x="494856" y="80953"/>
                </a:lnTo>
                <a:close/>
              </a:path>
              <a:path w="495300" h="177164">
                <a:moveTo>
                  <a:pt x="484438" y="126685"/>
                </a:moveTo>
                <a:lnTo>
                  <a:pt x="452343" y="126685"/>
                </a:lnTo>
                <a:lnTo>
                  <a:pt x="460975" y="125406"/>
                </a:lnTo>
                <a:lnTo>
                  <a:pt x="468063" y="121752"/>
                </a:lnTo>
                <a:lnTo>
                  <a:pt x="473607" y="115725"/>
                </a:lnTo>
                <a:lnTo>
                  <a:pt x="477606" y="107323"/>
                </a:lnTo>
                <a:lnTo>
                  <a:pt x="493096" y="107323"/>
                </a:lnTo>
                <a:lnTo>
                  <a:pt x="491056" y="114808"/>
                </a:lnTo>
                <a:lnTo>
                  <a:pt x="488116" y="121307"/>
                </a:lnTo>
                <a:lnTo>
                  <a:pt x="487833" y="121752"/>
                </a:lnTo>
                <a:lnTo>
                  <a:pt x="484438" y="1266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89584" y="3605468"/>
            <a:ext cx="319405" cy="139065"/>
          </a:xfrm>
          <a:custGeom>
            <a:avLst/>
            <a:gdLst/>
            <a:ahLst/>
            <a:cxnLst/>
            <a:rect l="l" t="t" r="r" b="b"/>
            <a:pathLst>
              <a:path w="319404" h="139064">
                <a:moveTo>
                  <a:pt x="46346" y="89251"/>
                </a:moveTo>
                <a:lnTo>
                  <a:pt x="40200" y="89251"/>
                </a:lnTo>
                <a:lnTo>
                  <a:pt x="31613" y="88387"/>
                </a:lnTo>
                <a:lnTo>
                  <a:pt x="841" y="56612"/>
                </a:lnTo>
                <a:lnTo>
                  <a:pt x="0" y="47760"/>
                </a:lnTo>
                <a:lnTo>
                  <a:pt x="761" y="39831"/>
                </a:lnTo>
                <a:lnTo>
                  <a:pt x="861" y="38786"/>
                </a:lnTo>
                <a:lnTo>
                  <a:pt x="25609" y="6984"/>
                </a:lnTo>
                <a:lnTo>
                  <a:pt x="42781" y="3688"/>
                </a:lnTo>
                <a:lnTo>
                  <a:pt x="53073" y="4771"/>
                </a:lnTo>
                <a:lnTo>
                  <a:pt x="62005" y="7837"/>
                </a:lnTo>
                <a:lnTo>
                  <a:pt x="69577" y="12885"/>
                </a:lnTo>
                <a:lnTo>
                  <a:pt x="73997" y="17887"/>
                </a:lnTo>
                <a:lnTo>
                  <a:pt x="35260" y="17887"/>
                </a:lnTo>
                <a:lnTo>
                  <a:pt x="28767" y="20683"/>
                </a:lnTo>
                <a:lnTo>
                  <a:pt x="19178" y="31133"/>
                </a:lnTo>
                <a:lnTo>
                  <a:pt x="16719" y="37987"/>
                </a:lnTo>
                <a:lnTo>
                  <a:pt x="16780" y="55505"/>
                </a:lnTo>
                <a:lnTo>
                  <a:pt x="18973" y="62082"/>
                </a:lnTo>
                <a:lnTo>
                  <a:pt x="19024" y="62236"/>
                </a:lnTo>
                <a:lnTo>
                  <a:pt x="27970" y="72163"/>
                </a:lnTo>
                <a:lnTo>
                  <a:pt x="34027" y="74683"/>
                </a:lnTo>
                <a:lnTo>
                  <a:pt x="70073" y="74683"/>
                </a:lnTo>
                <a:lnTo>
                  <a:pt x="65893" y="79723"/>
                </a:lnTo>
                <a:lnTo>
                  <a:pt x="61406" y="83412"/>
                </a:lnTo>
                <a:lnTo>
                  <a:pt x="51817" y="88083"/>
                </a:lnTo>
                <a:lnTo>
                  <a:pt x="46346" y="89251"/>
                </a:lnTo>
                <a:close/>
              </a:path>
              <a:path w="319404" h="139064">
                <a:moveTo>
                  <a:pt x="72208" y="124165"/>
                </a:moveTo>
                <a:lnTo>
                  <a:pt x="50280" y="124165"/>
                </a:lnTo>
                <a:lnTo>
                  <a:pt x="57441" y="119862"/>
                </a:lnTo>
                <a:lnTo>
                  <a:pt x="62420" y="111380"/>
                </a:lnTo>
                <a:lnTo>
                  <a:pt x="69828" y="79723"/>
                </a:lnTo>
                <a:lnTo>
                  <a:pt x="69930" y="77634"/>
                </a:lnTo>
                <a:lnTo>
                  <a:pt x="70008" y="76032"/>
                </a:lnTo>
                <a:lnTo>
                  <a:pt x="70073" y="74683"/>
                </a:lnTo>
                <a:lnTo>
                  <a:pt x="50313" y="74683"/>
                </a:lnTo>
                <a:lnTo>
                  <a:pt x="56673" y="72163"/>
                </a:lnTo>
                <a:lnTo>
                  <a:pt x="66508" y="62082"/>
                </a:lnTo>
                <a:lnTo>
                  <a:pt x="69028" y="55505"/>
                </a:lnTo>
                <a:lnTo>
                  <a:pt x="68909" y="38454"/>
                </a:lnTo>
                <a:lnTo>
                  <a:pt x="66508" y="31748"/>
                </a:lnTo>
                <a:lnTo>
                  <a:pt x="56562" y="20683"/>
                </a:lnTo>
                <a:lnTo>
                  <a:pt x="56395" y="20683"/>
                </a:lnTo>
                <a:lnTo>
                  <a:pt x="50063" y="17887"/>
                </a:lnTo>
                <a:lnTo>
                  <a:pt x="73997" y="17887"/>
                </a:lnTo>
                <a:lnTo>
                  <a:pt x="75790" y="19915"/>
                </a:lnTo>
                <a:lnTo>
                  <a:pt x="86687" y="59677"/>
                </a:lnTo>
                <a:lnTo>
                  <a:pt x="86567" y="77634"/>
                </a:lnTo>
                <a:lnTo>
                  <a:pt x="86232" y="82578"/>
                </a:lnTo>
                <a:lnTo>
                  <a:pt x="86139" y="83949"/>
                </a:lnTo>
                <a:lnTo>
                  <a:pt x="74990" y="119862"/>
                </a:lnTo>
                <a:lnTo>
                  <a:pt x="72208" y="124165"/>
                </a:lnTo>
                <a:close/>
              </a:path>
              <a:path w="319404" h="139064">
                <a:moveTo>
                  <a:pt x="47084" y="138671"/>
                </a:moveTo>
                <a:lnTo>
                  <a:pt x="39831" y="138671"/>
                </a:lnTo>
                <a:lnTo>
                  <a:pt x="32610" y="138037"/>
                </a:lnTo>
                <a:lnTo>
                  <a:pt x="4500" y="112209"/>
                </a:lnTo>
                <a:lnTo>
                  <a:pt x="2766" y="104557"/>
                </a:lnTo>
                <a:lnTo>
                  <a:pt x="18993" y="104557"/>
                </a:lnTo>
                <a:lnTo>
                  <a:pt x="20345" y="110826"/>
                </a:lnTo>
                <a:lnTo>
                  <a:pt x="22896" y="115682"/>
                </a:lnTo>
                <a:lnTo>
                  <a:pt x="30395" y="122567"/>
                </a:lnTo>
                <a:lnTo>
                  <a:pt x="34819" y="124165"/>
                </a:lnTo>
                <a:lnTo>
                  <a:pt x="72208" y="124165"/>
                </a:lnTo>
                <a:lnTo>
                  <a:pt x="71057" y="125947"/>
                </a:lnTo>
                <a:lnTo>
                  <a:pt x="66078" y="130527"/>
                </a:lnTo>
                <a:lnTo>
                  <a:pt x="53784" y="137042"/>
                </a:lnTo>
                <a:lnTo>
                  <a:pt x="47084" y="138671"/>
                </a:lnTo>
                <a:close/>
              </a:path>
              <a:path w="319404" h="139064">
                <a:moveTo>
                  <a:pt x="145125" y="138671"/>
                </a:moveTo>
                <a:lnTo>
                  <a:pt x="134611" y="137530"/>
                </a:lnTo>
                <a:lnTo>
                  <a:pt x="135063" y="137530"/>
                </a:lnTo>
                <a:lnTo>
                  <a:pt x="126513" y="134292"/>
                </a:lnTo>
                <a:lnTo>
                  <a:pt x="105172" y="100730"/>
                </a:lnTo>
                <a:lnTo>
                  <a:pt x="105064" y="100361"/>
                </a:lnTo>
                <a:lnTo>
                  <a:pt x="103128" y="87465"/>
                </a:lnTo>
                <a:lnTo>
                  <a:pt x="103024" y="86773"/>
                </a:lnTo>
                <a:lnTo>
                  <a:pt x="102392" y="72286"/>
                </a:lnTo>
                <a:lnTo>
                  <a:pt x="102361" y="70811"/>
                </a:lnTo>
                <a:lnTo>
                  <a:pt x="103119" y="54721"/>
                </a:lnTo>
                <a:lnTo>
                  <a:pt x="103139" y="54306"/>
                </a:lnTo>
                <a:lnTo>
                  <a:pt x="105494" y="40015"/>
                </a:lnTo>
                <a:lnTo>
                  <a:pt x="105525" y="39831"/>
                </a:lnTo>
                <a:lnTo>
                  <a:pt x="133432" y="4917"/>
                </a:lnTo>
                <a:lnTo>
                  <a:pt x="138979" y="3688"/>
                </a:lnTo>
                <a:lnTo>
                  <a:pt x="151395" y="3688"/>
                </a:lnTo>
                <a:lnTo>
                  <a:pt x="157112" y="4917"/>
                </a:lnTo>
                <a:lnTo>
                  <a:pt x="167438" y="9834"/>
                </a:lnTo>
                <a:lnTo>
                  <a:pt x="171741" y="13400"/>
                </a:lnTo>
                <a:lnTo>
                  <a:pt x="175183" y="18071"/>
                </a:lnTo>
                <a:lnTo>
                  <a:pt x="145125" y="18071"/>
                </a:lnTo>
                <a:lnTo>
                  <a:pt x="133669" y="21333"/>
                </a:lnTo>
                <a:lnTo>
                  <a:pt x="118979" y="70811"/>
                </a:lnTo>
                <a:lnTo>
                  <a:pt x="119003" y="72286"/>
                </a:lnTo>
                <a:lnTo>
                  <a:pt x="120554" y="94852"/>
                </a:lnTo>
                <a:lnTo>
                  <a:pt x="125394" y="111656"/>
                </a:lnTo>
                <a:lnTo>
                  <a:pt x="133462" y="121775"/>
                </a:lnTo>
                <a:lnTo>
                  <a:pt x="144757" y="125210"/>
                </a:lnTo>
                <a:lnTo>
                  <a:pt x="173907" y="125210"/>
                </a:lnTo>
                <a:lnTo>
                  <a:pt x="170833" y="128956"/>
                </a:lnTo>
                <a:lnTo>
                  <a:pt x="163497" y="134292"/>
                </a:lnTo>
                <a:lnTo>
                  <a:pt x="154928" y="137530"/>
                </a:lnTo>
                <a:lnTo>
                  <a:pt x="145125" y="138671"/>
                </a:lnTo>
                <a:close/>
              </a:path>
              <a:path w="319404" h="139064">
                <a:moveTo>
                  <a:pt x="173907" y="125210"/>
                </a:moveTo>
                <a:lnTo>
                  <a:pt x="153731" y="125210"/>
                </a:lnTo>
                <a:lnTo>
                  <a:pt x="160400" y="120753"/>
                </a:lnTo>
                <a:lnTo>
                  <a:pt x="164646" y="112083"/>
                </a:lnTo>
                <a:lnTo>
                  <a:pt x="171264" y="72286"/>
                </a:lnTo>
                <a:lnTo>
                  <a:pt x="171311" y="70811"/>
                </a:lnTo>
                <a:lnTo>
                  <a:pt x="164688" y="31164"/>
                </a:lnTo>
                <a:lnTo>
                  <a:pt x="145125" y="18071"/>
                </a:lnTo>
                <a:lnTo>
                  <a:pt x="175183" y="18071"/>
                </a:lnTo>
                <a:lnTo>
                  <a:pt x="187071" y="54306"/>
                </a:lnTo>
                <a:lnTo>
                  <a:pt x="187907" y="72286"/>
                </a:lnTo>
                <a:lnTo>
                  <a:pt x="187253" y="86773"/>
                </a:lnTo>
                <a:lnTo>
                  <a:pt x="187221" y="87465"/>
                </a:lnTo>
                <a:lnTo>
                  <a:pt x="185221" y="100361"/>
                </a:lnTo>
                <a:lnTo>
                  <a:pt x="185164" y="100730"/>
                </a:lnTo>
                <a:lnTo>
                  <a:pt x="181864" y="111656"/>
                </a:lnTo>
                <a:lnTo>
                  <a:pt x="181808" y="111841"/>
                </a:lnTo>
                <a:lnTo>
                  <a:pt x="181735" y="112083"/>
                </a:lnTo>
                <a:lnTo>
                  <a:pt x="176935" y="121522"/>
                </a:lnTo>
                <a:lnTo>
                  <a:pt x="173907" y="125210"/>
                </a:lnTo>
                <a:close/>
              </a:path>
              <a:path w="319404" h="139064">
                <a:moveTo>
                  <a:pt x="229398" y="134430"/>
                </a:moveTo>
                <a:lnTo>
                  <a:pt x="212249" y="134430"/>
                </a:lnTo>
                <a:lnTo>
                  <a:pt x="212249" y="0"/>
                </a:lnTo>
                <a:lnTo>
                  <a:pt x="229398" y="0"/>
                </a:lnTo>
                <a:lnTo>
                  <a:pt x="229398" y="68045"/>
                </a:lnTo>
                <a:lnTo>
                  <a:pt x="248760" y="68045"/>
                </a:lnTo>
                <a:lnTo>
                  <a:pt x="229398" y="87407"/>
                </a:lnTo>
                <a:lnTo>
                  <a:pt x="229398" y="134430"/>
                </a:lnTo>
                <a:close/>
              </a:path>
              <a:path w="319404" h="139064">
                <a:moveTo>
                  <a:pt x="248760" y="68045"/>
                </a:moveTo>
                <a:lnTo>
                  <a:pt x="229398" y="68045"/>
                </a:lnTo>
                <a:lnTo>
                  <a:pt x="296337" y="0"/>
                </a:lnTo>
                <a:lnTo>
                  <a:pt x="318465" y="0"/>
                </a:lnTo>
                <a:lnTo>
                  <a:pt x="263697" y="54767"/>
                </a:lnTo>
                <a:lnTo>
                  <a:pt x="271125" y="65463"/>
                </a:lnTo>
                <a:lnTo>
                  <a:pt x="251342" y="65463"/>
                </a:lnTo>
                <a:lnTo>
                  <a:pt x="248760" y="68045"/>
                </a:lnTo>
                <a:close/>
              </a:path>
              <a:path w="319404" h="139064">
                <a:moveTo>
                  <a:pt x="319018" y="134430"/>
                </a:moveTo>
                <a:lnTo>
                  <a:pt x="298734" y="134430"/>
                </a:lnTo>
                <a:lnTo>
                  <a:pt x="251342" y="65463"/>
                </a:lnTo>
                <a:lnTo>
                  <a:pt x="271125" y="65463"/>
                </a:lnTo>
                <a:lnTo>
                  <a:pt x="319018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57782" y="3605468"/>
            <a:ext cx="212802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2503261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349" y="597838"/>
            <a:ext cx="5345873" cy="1768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36" y="820597"/>
            <a:ext cx="4784361" cy="1746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24255" y="493471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6379" y="5028505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70">
                <a:moveTo>
                  <a:pt x="7900" y="658"/>
                </a:moveTo>
                <a:lnTo>
                  <a:pt x="0" y="658"/>
                </a:lnTo>
                <a:lnTo>
                  <a:pt x="0" y="0"/>
                </a:lnTo>
                <a:lnTo>
                  <a:pt x="7900" y="0"/>
                </a:lnTo>
                <a:lnTo>
                  <a:pt x="7900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6451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93609" y="5028514"/>
            <a:ext cx="54610" cy="1270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6248" y="0"/>
                </a:moveTo>
                <a:lnTo>
                  <a:pt x="215" y="0"/>
                </a:lnTo>
                <a:lnTo>
                  <a:pt x="0" y="660"/>
                </a:lnTo>
                <a:lnTo>
                  <a:pt x="6045" y="660"/>
                </a:lnTo>
                <a:lnTo>
                  <a:pt x="6248" y="0"/>
                </a:lnTo>
                <a:close/>
              </a:path>
              <a:path w="54610" h="1270">
                <a:moveTo>
                  <a:pt x="38074" y="0"/>
                </a:moveTo>
                <a:lnTo>
                  <a:pt x="32029" y="0"/>
                </a:lnTo>
                <a:lnTo>
                  <a:pt x="31826" y="660"/>
                </a:lnTo>
                <a:lnTo>
                  <a:pt x="37858" y="660"/>
                </a:lnTo>
                <a:lnTo>
                  <a:pt x="38074" y="0"/>
                </a:lnTo>
                <a:close/>
              </a:path>
              <a:path w="54610" h="1270">
                <a:moveTo>
                  <a:pt x="54419" y="0"/>
                </a:moveTo>
                <a:lnTo>
                  <a:pt x="45313" y="0"/>
                </a:lnTo>
                <a:lnTo>
                  <a:pt x="45313" y="660"/>
                </a:lnTo>
                <a:lnTo>
                  <a:pt x="54419" y="660"/>
                </a:lnTo>
                <a:lnTo>
                  <a:pt x="544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72356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695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21292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9188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2888" y="5028488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89" h="1270">
                <a:moveTo>
                  <a:pt x="6235" y="25"/>
                </a:moveTo>
                <a:lnTo>
                  <a:pt x="203" y="25"/>
                </a:lnTo>
                <a:lnTo>
                  <a:pt x="0" y="685"/>
                </a:lnTo>
                <a:lnTo>
                  <a:pt x="6032" y="685"/>
                </a:lnTo>
                <a:lnTo>
                  <a:pt x="6235" y="25"/>
                </a:lnTo>
                <a:close/>
              </a:path>
              <a:path w="34289" h="1270">
                <a:moveTo>
                  <a:pt x="34112" y="0"/>
                </a:moveTo>
                <a:lnTo>
                  <a:pt x="21945" y="0"/>
                </a:lnTo>
                <a:lnTo>
                  <a:pt x="21945" y="1257"/>
                </a:lnTo>
                <a:lnTo>
                  <a:pt x="34112" y="1257"/>
                </a:lnTo>
                <a:lnTo>
                  <a:pt x="341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51350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78535" y="502850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035" y="658"/>
                </a:moveTo>
                <a:lnTo>
                  <a:pt x="0" y="658"/>
                </a:lnTo>
                <a:lnTo>
                  <a:pt x="208" y="0"/>
                </a:lnTo>
                <a:lnTo>
                  <a:pt x="6243" y="0"/>
                </a:lnTo>
                <a:lnTo>
                  <a:pt x="6035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30426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89751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47221" y="502850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035" y="658"/>
                </a:moveTo>
                <a:lnTo>
                  <a:pt x="0" y="658"/>
                </a:lnTo>
                <a:lnTo>
                  <a:pt x="208" y="0"/>
                </a:lnTo>
                <a:lnTo>
                  <a:pt x="6243" y="0"/>
                </a:lnTo>
                <a:lnTo>
                  <a:pt x="6035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3753" y="5028514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60" h="1270">
                <a:moveTo>
                  <a:pt x="9207" y="0"/>
                </a:moveTo>
                <a:lnTo>
                  <a:pt x="0" y="0"/>
                </a:lnTo>
                <a:lnTo>
                  <a:pt x="0" y="660"/>
                </a:lnTo>
                <a:lnTo>
                  <a:pt x="9207" y="660"/>
                </a:lnTo>
                <a:lnTo>
                  <a:pt x="9207" y="0"/>
                </a:lnTo>
                <a:close/>
              </a:path>
              <a:path w="48260" h="1270">
                <a:moveTo>
                  <a:pt x="47840" y="0"/>
                </a:moveTo>
                <a:lnTo>
                  <a:pt x="41808" y="0"/>
                </a:lnTo>
                <a:lnTo>
                  <a:pt x="41592" y="660"/>
                </a:lnTo>
                <a:lnTo>
                  <a:pt x="47625" y="660"/>
                </a:lnTo>
                <a:lnTo>
                  <a:pt x="478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6367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68817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47015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2503261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349" y="597838"/>
            <a:ext cx="5345873" cy="1768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9136" y="820597"/>
            <a:ext cx="47843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58731" y="1506820"/>
            <a:ext cx="3752916" cy="298224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24255" y="4934711"/>
            <a:ext cx="2263140" cy="0"/>
          </a:xfrm>
          <a:custGeom>
            <a:avLst/>
            <a:gdLst/>
            <a:ahLst/>
            <a:cxnLst/>
            <a:rect l="l" t="t" r="r" b="b"/>
            <a:pathLst>
              <a:path w="2263140">
                <a:moveTo>
                  <a:pt x="0" y="0"/>
                </a:moveTo>
                <a:lnTo>
                  <a:pt x="2263140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6379" y="5028505"/>
            <a:ext cx="8255" cy="1270"/>
          </a:xfrm>
          <a:custGeom>
            <a:avLst/>
            <a:gdLst/>
            <a:ahLst/>
            <a:cxnLst/>
            <a:rect l="l" t="t" r="r" b="b"/>
            <a:pathLst>
              <a:path w="8255" h="1270">
                <a:moveTo>
                  <a:pt x="7900" y="658"/>
                </a:moveTo>
                <a:lnTo>
                  <a:pt x="0" y="658"/>
                </a:lnTo>
                <a:lnTo>
                  <a:pt x="0" y="0"/>
                </a:lnTo>
                <a:lnTo>
                  <a:pt x="7900" y="0"/>
                </a:lnTo>
                <a:lnTo>
                  <a:pt x="7900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6451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93609" y="5028514"/>
            <a:ext cx="54610" cy="1270"/>
          </a:xfrm>
          <a:custGeom>
            <a:avLst/>
            <a:gdLst/>
            <a:ahLst/>
            <a:cxnLst/>
            <a:rect l="l" t="t" r="r" b="b"/>
            <a:pathLst>
              <a:path w="54610" h="1270">
                <a:moveTo>
                  <a:pt x="6248" y="0"/>
                </a:moveTo>
                <a:lnTo>
                  <a:pt x="215" y="0"/>
                </a:lnTo>
                <a:lnTo>
                  <a:pt x="0" y="660"/>
                </a:lnTo>
                <a:lnTo>
                  <a:pt x="6045" y="660"/>
                </a:lnTo>
                <a:lnTo>
                  <a:pt x="6248" y="0"/>
                </a:lnTo>
                <a:close/>
              </a:path>
              <a:path w="54610" h="1270">
                <a:moveTo>
                  <a:pt x="38074" y="0"/>
                </a:moveTo>
                <a:lnTo>
                  <a:pt x="32029" y="0"/>
                </a:lnTo>
                <a:lnTo>
                  <a:pt x="31826" y="660"/>
                </a:lnTo>
                <a:lnTo>
                  <a:pt x="37858" y="660"/>
                </a:lnTo>
                <a:lnTo>
                  <a:pt x="38074" y="0"/>
                </a:lnTo>
                <a:close/>
              </a:path>
              <a:path w="54610" h="1270">
                <a:moveTo>
                  <a:pt x="54419" y="0"/>
                </a:moveTo>
                <a:lnTo>
                  <a:pt x="45313" y="0"/>
                </a:lnTo>
                <a:lnTo>
                  <a:pt x="45313" y="660"/>
                </a:lnTo>
                <a:lnTo>
                  <a:pt x="54419" y="660"/>
                </a:lnTo>
                <a:lnTo>
                  <a:pt x="54419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72356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695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21292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29188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32888" y="5028488"/>
            <a:ext cx="34290" cy="1270"/>
          </a:xfrm>
          <a:custGeom>
            <a:avLst/>
            <a:gdLst/>
            <a:ahLst/>
            <a:cxnLst/>
            <a:rect l="l" t="t" r="r" b="b"/>
            <a:pathLst>
              <a:path w="34289" h="1270">
                <a:moveTo>
                  <a:pt x="6235" y="25"/>
                </a:moveTo>
                <a:lnTo>
                  <a:pt x="203" y="25"/>
                </a:lnTo>
                <a:lnTo>
                  <a:pt x="0" y="685"/>
                </a:lnTo>
                <a:lnTo>
                  <a:pt x="6032" y="685"/>
                </a:lnTo>
                <a:lnTo>
                  <a:pt x="6235" y="25"/>
                </a:lnTo>
                <a:close/>
              </a:path>
              <a:path w="34289" h="1270">
                <a:moveTo>
                  <a:pt x="34112" y="0"/>
                </a:moveTo>
                <a:lnTo>
                  <a:pt x="21945" y="0"/>
                </a:lnTo>
                <a:lnTo>
                  <a:pt x="21945" y="1257"/>
                </a:lnTo>
                <a:lnTo>
                  <a:pt x="34112" y="1257"/>
                </a:lnTo>
                <a:lnTo>
                  <a:pt x="34112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51350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78535" y="502850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035" y="658"/>
                </a:moveTo>
                <a:lnTo>
                  <a:pt x="0" y="658"/>
                </a:lnTo>
                <a:lnTo>
                  <a:pt x="208" y="0"/>
                </a:lnTo>
                <a:lnTo>
                  <a:pt x="6243" y="0"/>
                </a:lnTo>
                <a:lnTo>
                  <a:pt x="6035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30426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89751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47221" y="5028505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6035" y="658"/>
                </a:moveTo>
                <a:lnTo>
                  <a:pt x="0" y="658"/>
                </a:lnTo>
                <a:lnTo>
                  <a:pt x="208" y="0"/>
                </a:lnTo>
                <a:lnTo>
                  <a:pt x="6243" y="0"/>
                </a:lnTo>
                <a:lnTo>
                  <a:pt x="6035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53753" y="5028514"/>
            <a:ext cx="48260" cy="1270"/>
          </a:xfrm>
          <a:custGeom>
            <a:avLst/>
            <a:gdLst/>
            <a:ahLst/>
            <a:cxnLst/>
            <a:rect l="l" t="t" r="r" b="b"/>
            <a:pathLst>
              <a:path w="48260" h="1270">
                <a:moveTo>
                  <a:pt x="9207" y="0"/>
                </a:moveTo>
                <a:lnTo>
                  <a:pt x="0" y="0"/>
                </a:lnTo>
                <a:lnTo>
                  <a:pt x="0" y="660"/>
                </a:lnTo>
                <a:lnTo>
                  <a:pt x="9207" y="660"/>
                </a:lnTo>
                <a:lnTo>
                  <a:pt x="9207" y="0"/>
                </a:lnTo>
                <a:close/>
              </a:path>
              <a:path w="48260" h="1270">
                <a:moveTo>
                  <a:pt x="47840" y="0"/>
                </a:moveTo>
                <a:lnTo>
                  <a:pt x="41808" y="0"/>
                </a:lnTo>
                <a:lnTo>
                  <a:pt x="41592" y="660"/>
                </a:lnTo>
                <a:lnTo>
                  <a:pt x="47625" y="660"/>
                </a:lnTo>
                <a:lnTo>
                  <a:pt x="4784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6367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8817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217" y="658"/>
                </a:moveTo>
                <a:lnTo>
                  <a:pt x="0" y="658"/>
                </a:lnTo>
                <a:lnTo>
                  <a:pt x="0" y="0"/>
                </a:lnTo>
                <a:lnTo>
                  <a:pt x="9217" y="0"/>
                </a:lnTo>
                <a:lnTo>
                  <a:pt x="921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47015" y="5028505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70">
                <a:moveTo>
                  <a:pt x="9107" y="658"/>
                </a:moveTo>
                <a:lnTo>
                  <a:pt x="0" y="658"/>
                </a:lnTo>
                <a:lnTo>
                  <a:pt x="0" y="0"/>
                </a:lnTo>
                <a:lnTo>
                  <a:pt x="9107" y="0"/>
                </a:lnTo>
                <a:lnTo>
                  <a:pt x="9107" y="65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180520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 txBox="1"/>
          <p:nvPr/>
        </p:nvSpPr>
        <p:spPr>
          <a:xfrm>
            <a:off x="3833872" y="760658"/>
            <a:ext cx="2566928" cy="177484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algn="just"/>
            <a:r>
              <a:rPr sz="1400" dirty="0">
                <a:latin typeface="Arial MT"/>
                <a:cs typeface="Arial MT"/>
              </a:rPr>
              <a:t>Noise in data refers to random errors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fluctuations that do not reflect the </a:t>
            </a:r>
            <a:r>
              <a:rPr sz="1400" spc="-20" dirty="0">
                <a:latin typeface="Arial MT"/>
                <a:cs typeface="Arial MT"/>
              </a:rPr>
              <a:t>true </a:t>
            </a:r>
            <a:r>
              <a:rPr sz="1400" dirty="0">
                <a:latin typeface="Arial MT"/>
                <a:cs typeface="Arial MT"/>
              </a:rPr>
              <a:t>underlying pattern in the data. </a:t>
            </a:r>
            <a:r>
              <a:rPr sz="1400" spc="-10" dirty="0">
                <a:latin typeface="Arial MT"/>
                <a:cs typeface="Arial MT"/>
              </a:rPr>
              <a:t>These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 arise due to various reasons </a:t>
            </a:r>
            <a:r>
              <a:rPr sz="1400" spc="-20" dirty="0">
                <a:latin typeface="Arial MT"/>
                <a:cs typeface="Arial MT"/>
              </a:rPr>
              <a:t>such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as data entry mistakes, </a:t>
            </a:r>
            <a:r>
              <a:rPr sz="1400" spc="-25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inconsistencies during data </a:t>
            </a:r>
            <a:r>
              <a:rPr sz="1400" spc="-10" dirty="0">
                <a:latin typeface="Arial MT"/>
                <a:cs typeface="Arial MT"/>
              </a:rPr>
              <a:t>collection</a:t>
            </a:r>
            <a:r>
              <a:rPr lang="en-US" sz="1400" spc="-10" dirty="0">
                <a:latin typeface="Arial MT"/>
                <a:cs typeface="Arial MT"/>
              </a:rPr>
              <a:t> etc.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180520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182765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969" y="2178612"/>
            <a:ext cx="1780043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180520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182765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969" y="2178612"/>
            <a:ext cx="1780043" cy="1573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385426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968" y="2381273"/>
            <a:ext cx="1909614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180520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182765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969" y="2178612"/>
            <a:ext cx="1780043" cy="1573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385426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968" y="2381273"/>
            <a:ext cx="1909614" cy="157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588088"/>
            <a:ext cx="101829" cy="961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5968" y="2583935"/>
            <a:ext cx="2105630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3180520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182765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5969" y="2178612"/>
            <a:ext cx="1780043" cy="15731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385426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968" y="2381273"/>
            <a:ext cx="1909614" cy="157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2588088"/>
            <a:ext cx="101829" cy="961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65968" y="2583935"/>
            <a:ext cx="2105630" cy="1573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2111" y="2858631"/>
            <a:ext cx="113039" cy="10676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908303" y="2846832"/>
            <a:ext cx="952500" cy="173990"/>
            <a:chOff x="1441703" y="2846832"/>
            <a:chExt cx="952500" cy="173990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41703" y="2846832"/>
              <a:ext cx="309371" cy="173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3936" y="2881884"/>
              <a:ext cx="326135" cy="1021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21408" y="284684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7983" y="2881883"/>
              <a:ext cx="85344" cy="102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66188" y="2881884"/>
              <a:ext cx="76200" cy="990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74392" y="2884944"/>
              <a:ext cx="20320" cy="96520"/>
            </a:xfrm>
            <a:custGeom>
              <a:avLst/>
              <a:gdLst/>
              <a:ahLst/>
              <a:cxnLst/>
              <a:rect l="l" t="t" r="r" b="b"/>
              <a:pathLst>
                <a:path w="20319" h="96519">
                  <a:moveTo>
                    <a:pt x="19812" y="77724"/>
                  </a:moveTo>
                  <a:lnTo>
                    <a:pt x="0" y="77724"/>
                  </a:lnTo>
                  <a:lnTo>
                    <a:pt x="0" y="96012"/>
                  </a:lnTo>
                  <a:lnTo>
                    <a:pt x="19812" y="96012"/>
                  </a:lnTo>
                  <a:lnTo>
                    <a:pt x="19812" y="77724"/>
                  </a:lnTo>
                  <a:close/>
                </a:path>
                <a:path w="20319" h="96519">
                  <a:moveTo>
                    <a:pt x="198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812" y="1981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943100" y="2846832"/>
            <a:ext cx="584200" cy="137160"/>
            <a:chOff x="2476500" y="2846832"/>
            <a:chExt cx="584200" cy="1371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6500" y="2881884"/>
              <a:ext cx="76200" cy="1021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75560" y="2881884"/>
              <a:ext cx="12649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1863" y="2846832"/>
              <a:ext cx="338328" cy="1371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01467" y="2846832"/>
            <a:ext cx="176784" cy="17373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834639" y="2846832"/>
            <a:ext cx="425450" cy="173990"/>
            <a:chOff x="3368039" y="2846832"/>
            <a:chExt cx="425450" cy="17399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8039" y="2846832"/>
              <a:ext cx="219456" cy="1371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14927" y="2881884"/>
              <a:ext cx="178307" cy="13868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31463" y="2881883"/>
            <a:ext cx="91440" cy="10210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489960" y="2846832"/>
            <a:ext cx="832485" cy="173990"/>
            <a:chOff x="4023359" y="2846832"/>
            <a:chExt cx="832485" cy="173990"/>
          </a:xfrm>
        </p:grpSpPr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23359" y="2881884"/>
              <a:ext cx="240791" cy="138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87011" y="2881884"/>
              <a:ext cx="327660" cy="10210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34484" y="284684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71059" y="2881883"/>
              <a:ext cx="85344" cy="1021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9263" y="2881884"/>
              <a:ext cx="76200" cy="990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390644" y="2846832"/>
            <a:ext cx="628015" cy="137160"/>
            <a:chOff x="4924043" y="2846832"/>
            <a:chExt cx="628015" cy="137160"/>
          </a:xfrm>
        </p:grpSpPr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24043" y="2846832"/>
              <a:ext cx="135636" cy="137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87112" y="2846832"/>
              <a:ext cx="259080" cy="1371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67527" y="2881883"/>
              <a:ext cx="85344" cy="1021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75731" y="2881884"/>
              <a:ext cx="76200" cy="99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753" y="1668487"/>
            <a:ext cx="2254338" cy="1746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38271"/>
            <a:ext cx="113039" cy="10676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6058" y="1926100"/>
            <a:ext cx="588645" cy="174625"/>
          </a:xfrm>
          <a:custGeom>
            <a:avLst/>
            <a:gdLst/>
            <a:ahLst/>
            <a:cxnLst/>
            <a:rect l="l" t="t" r="r" b="b"/>
            <a:pathLst>
              <a:path w="588644" h="174625">
                <a:moveTo>
                  <a:pt x="60668" y="134430"/>
                </a:moveTo>
                <a:lnTo>
                  <a:pt x="0" y="134430"/>
                </a:lnTo>
                <a:lnTo>
                  <a:pt x="0" y="0"/>
                </a:lnTo>
                <a:lnTo>
                  <a:pt x="54583" y="0"/>
                </a:lnTo>
                <a:lnTo>
                  <a:pt x="63527" y="518"/>
                </a:lnTo>
                <a:lnTo>
                  <a:pt x="88688" y="15121"/>
                </a:lnTo>
                <a:lnTo>
                  <a:pt x="17149" y="15121"/>
                </a:lnTo>
                <a:lnTo>
                  <a:pt x="17149" y="57902"/>
                </a:lnTo>
                <a:lnTo>
                  <a:pt x="84265" y="57902"/>
                </a:lnTo>
                <a:lnTo>
                  <a:pt x="83869" y="58352"/>
                </a:lnTo>
                <a:lnTo>
                  <a:pt x="75790" y="63434"/>
                </a:lnTo>
                <a:lnTo>
                  <a:pt x="84272" y="66631"/>
                </a:lnTo>
                <a:lnTo>
                  <a:pt x="90480" y="70872"/>
                </a:lnTo>
                <a:lnTo>
                  <a:pt x="91990" y="72901"/>
                </a:lnTo>
                <a:lnTo>
                  <a:pt x="17149" y="72901"/>
                </a:lnTo>
                <a:lnTo>
                  <a:pt x="17149" y="119309"/>
                </a:lnTo>
                <a:lnTo>
                  <a:pt x="93500" y="119309"/>
                </a:lnTo>
                <a:lnTo>
                  <a:pt x="93308" y="119616"/>
                </a:lnTo>
                <a:lnTo>
                  <a:pt x="89989" y="123181"/>
                </a:lnTo>
                <a:lnTo>
                  <a:pt x="84215" y="128172"/>
                </a:lnTo>
                <a:lnTo>
                  <a:pt x="77403" y="131710"/>
                </a:lnTo>
                <a:lnTo>
                  <a:pt x="69554" y="133796"/>
                </a:lnTo>
                <a:lnTo>
                  <a:pt x="60668" y="134430"/>
                </a:lnTo>
                <a:close/>
              </a:path>
              <a:path w="588644" h="174625">
                <a:moveTo>
                  <a:pt x="84265" y="57902"/>
                </a:moveTo>
                <a:lnTo>
                  <a:pt x="55013" y="57902"/>
                </a:lnTo>
                <a:lnTo>
                  <a:pt x="58886" y="57534"/>
                </a:lnTo>
                <a:lnTo>
                  <a:pt x="65033" y="56058"/>
                </a:lnTo>
                <a:lnTo>
                  <a:pt x="67676" y="54829"/>
                </a:lnTo>
                <a:lnTo>
                  <a:pt x="74806" y="49297"/>
                </a:lnTo>
                <a:lnTo>
                  <a:pt x="77265" y="43692"/>
                </a:lnTo>
                <a:lnTo>
                  <a:pt x="77265" y="29135"/>
                </a:lnTo>
                <a:lnTo>
                  <a:pt x="74806" y="23603"/>
                </a:lnTo>
                <a:lnTo>
                  <a:pt x="69889" y="19915"/>
                </a:lnTo>
                <a:lnTo>
                  <a:pt x="67676" y="18194"/>
                </a:lnTo>
                <a:lnTo>
                  <a:pt x="65033" y="16965"/>
                </a:lnTo>
                <a:lnTo>
                  <a:pt x="58886" y="15489"/>
                </a:lnTo>
                <a:lnTo>
                  <a:pt x="55013" y="15121"/>
                </a:lnTo>
                <a:lnTo>
                  <a:pt x="88688" y="15121"/>
                </a:lnTo>
                <a:lnTo>
                  <a:pt x="91740" y="20468"/>
                </a:lnTo>
                <a:lnTo>
                  <a:pt x="93746" y="26969"/>
                </a:lnTo>
                <a:lnTo>
                  <a:pt x="94414" y="34114"/>
                </a:lnTo>
                <a:lnTo>
                  <a:pt x="93181" y="43692"/>
                </a:lnTo>
                <a:lnTo>
                  <a:pt x="89666" y="51771"/>
                </a:lnTo>
                <a:lnTo>
                  <a:pt x="84265" y="57902"/>
                </a:lnTo>
                <a:close/>
              </a:path>
              <a:path w="588644" h="174625">
                <a:moveTo>
                  <a:pt x="93500" y="119309"/>
                </a:moveTo>
                <a:lnTo>
                  <a:pt x="67123" y="119309"/>
                </a:lnTo>
                <a:lnTo>
                  <a:pt x="73085" y="117158"/>
                </a:lnTo>
                <a:lnTo>
                  <a:pt x="76896" y="112855"/>
                </a:lnTo>
                <a:lnTo>
                  <a:pt x="81076" y="108429"/>
                </a:lnTo>
                <a:lnTo>
                  <a:pt x="83166" y="102897"/>
                </a:lnTo>
                <a:lnTo>
                  <a:pt x="83166" y="89497"/>
                </a:lnTo>
                <a:lnTo>
                  <a:pt x="81076" y="83903"/>
                </a:lnTo>
                <a:lnTo>
                  <a:pt x="76896" y="79478"/>
                </a:lnTo>
                <a:lnTo>
                  <a:pt x="73085" y="75052"/>
                </a:lnTo>
                <a:lnTo>
                  <a:pt x="67123" y="72901"/>
                </a:lnTo>
                <a:lnTo>
                  <a:pt x="91990" y="72901"/>
                </a:lnTo>
                <a:lnTo>
                  <a:pt x="98348" y="81445"/>
                </a:lnTo>
                <a:lnTo>
                  <a:pt x="100315" y="88083"/>
                </a:lnTo>
                <a:lnTo>
                  <a:pt x="100315" y="101360"/>
                </a:lnTo>
                <a:lnTo>
                  <a:pt x="99424" y="106308"/>
                </a:lnTo>
                <a:lnTo>
                  <a:pt x="95859" y="115529"/>
                </a:lnTo>
                <a:lnTo>
                  <a:pt x="93500" y="119309"/>
                </a:lnTo>
                <a:close/>
              </a:path>
              <a:path w="588644" h="174625">
                <a:moveTo>
                  <a:pt x="136643" y="19362"/>
                </a:moveTo>
                <a:lnTo>
                  <a:pt x="121153" y="19362"/>
                </a:lnTo>
                <a:lnTo>
                  <a:pt x="121153" y="0"/>
                </a:lnTo>
                <a:lnTo>
                  <a:pt x="136643" y="0"/>
                </a:lnTo>
                <a:lnTo>
                  <a:pt x="136643" y="19362"/>
                </a:lnTo>
                <a:close/>
              </a:path>
              <a:path w="588644" h="174625">
                <a:moveTo>
                  <a:pt x="136643" y="134430"/>
                </a:moveTo>
                <a:lnTo>
                  <a:pt x="121337" y="134430"/>
                </a:lnTo>
                <a:lnTo>
                  <a:pt x="121337" y="37802"/>
                </a:lnTo>
                <a:lnTo>
                  <a:pt x="136643" y="37802"/>
                </a:lnTo>
                <a:lnTo>
                  <a:pt x="136643" y="134430"/>
                </a:lnTo>
                <a:close/>
              </a:path>
              <a:path w="588644" h="174625">
                <a:moveTo>
                  <a:pt x="187870" y="54030"/>
                </a:moveTo>
                <a:lnTo>
                  <a:pt x="176659" y="54030"/>
                </a:lnTo>
                <a:lnTo>
                  <a:pt x="180838" y="47391"/>
                </a:lnTo>
                <a:lnTo>
                  <a:pt x="185448" y="42566"/>
                </a:lnTo>
                <a:lnTo>
                  <a:pt x="195529" y="36542"/>
                </a:lnTo>
                <a:lnTo>
                  <a:pt x="201615" y="35036"/>
                </a:lnTo>
                <a:lnTo>
                  <a:pt x="217830" y="35036"/>
                </a:lnTo>
                <a:lnTo>
                  <a:pt x="225649" y="37556"/>
                </a:lnTo>
                <a:lnTo>
                  <a:pt x="236467" y="46900"/>
                </a:lnTo>
                <a:lnTo>
                  <a:pt x="237212" y="48621"/>
                </a:lnTo>
                <a:lnTo>
                  <a:pt x="196144" y="48621"/>
                </a:lnTo>
                <a:lnTo>
                  <a:pt x="189813" y="51602"/>
                </a:lnTo>
                <a:lnTo>
                  <a:pt x="187870" y="54030"/>
                </a:lnTo>
                <a:close/>
              </a:path>
              <a:path w="588644" h="174625">
                <a:moveTo>
                  <a:pt x="177949" y="134430"/>
                </a:moveTo>
                <a:lnTo>
                  <a:pt x="162459" y="134430"/>
                </a:lnTo>
                <a:lnTo>
                  <a:pt x="162459" y="37802"/>
                </a:lnTo>
                <a:lnTo>
                  <a:pt x="176659" y="37802"/>
                </a:lnTo>
                <a:lnTo>
                  <a:pt x="176659" y="54030"/>
                </a:lnTo>
                <a:lnTo>
                  <a:pt x="187870" y="54030"/>
                </a:lnTo>
                <a:lnTo>
                  <a:pt x="180470" y="63281"/>
                </a:lnTo>
                <a:lnTo>
                  <a:pt x="178072" y="71179"/>
                </a:lnTo>
                <a:lnTo>
                  <a:pt x="177949" y="134430"/>
                </a:lnTo>
                <a:close/>
              </a:path>
              <a:path w="588644" h="174625">
                <a:moveTo>
                  <a:pt x="239356" y="134430"/>
                </a:moveTo>
                <a:lnTo>
                  <a:pt x="224050" y="134430"/>
                </a:lnTo>
                <a:lnTo>
                  <a:pt x="223927" y="61590"/>
                </a:lnTo>
                <a:lnTo>
                  <a:pt x="222114" y="56980"/>
                </a:lnTo>
                <a:lnTo>
                  <a:pt x="215107" y="50342"/>
                </a:lnTo>
                <a:lnTo>
                  <a:pt x="210282" y="48621"/>
                </a:lnTo>
                <a:lnTo>
                  <a:pt x="237212" y="48621"/>
                </a:lnTo>
                <a:lnTo>
                  <a:pt x="239233" y="53292"/>
                </a:lnTo>
                <a:lnTo>
                  <a:pt x="239356" y="134430"/>
                </a:lnTo>
                <a:close/>
              </a:path>
              <a:path w="588644" h="174625">
                <a:moveTo>
                  <a:pt x="291137" y="54030"/>
                </a:moveTo>
                <a:lnTo>
                  <a:pt x="279925" y="54030"/>
                </a:lnTo>
                <a:lnTo>
                  <a:pt x="284105" y="47391"/>
                </a:lnTo>
                <a:lnTo>
                  <a:pt x="288715" y="42566"/>
                </a:lnTo>
                <a:lnTo>
                  <a:pt x="298795" y="36542"/>
                </a:lnTo>
                <a:lnTo>
                  <a:pt x="304881" y="35036"/>
                </a:lnTo>
                <a:lnTo>
                  <a:pt x="321096" y="35036"/>
                </a:lnTo>
                <a:lnTo>
                  <a:pt x="328915" y="37556"/>
                </a:lnTo>
                <a:lnTo>
                  <a:pt x="339733" y="46900"/>
                </a:lnTo>
                <a:lnTo>
                  <a:pt x="340478" y="48621"/>
                </a:lnTo>
                <a:lnTo>
                  <a:pt x="299410" y="48621"/>
                </a:lnTo>
                <a:lnTo>
                  <a:pt x="293079" y="51602"/>
                </a:lnTo>
                <a:lnTo>
                  <a:pt x="291137" y="54030"/>
                </a:lnTo>
                <a:close/>
              </a:path>
              <a:path w="588644" h="174625">
                <a:moveTo>
                  <a:pt x="281216" y="134430"/>
                </a:moveTo>
                <a:lnTo>
                  <a:pt x="265726" y="134430"/>
                </a:lnTo>
                <a:lnTo>
                  <a:pt x="265726" y="37802"/>
                </a:lnTo>
                <a:lnTo>
                  <a:pt x="279925" y="37802"/>
                </a:lnTo>
                <a:lnTo>
                  <a:pt x="279925" y="54030"/>
                </a:lnTo>
                <a:lnTo>
                  <a:pt x="291137" y="54030"/>
                </a:lnTo>
                <a:lnTo>
                  <a:pt x="283736" y="63281"/>
                </a:lnTo>
                <a:lnTo>
                  <a:pt x="281339" y="71179"/>
                </a:lnTo>
                <a:lnTo>
                  <a:pt x="281216" y="134430"/>
                </a:lnTo>
                <a:close/>
              </a:path>
              <a:path w="588644" h="174625">
                <a:moveTo>
                  <a:pt x="342622" y="134430"/>
                </a:moveTo>
                <a:lnTo>
                  <a:pt x="327317" y="134430"/>
                </a:lnTo>
                <a:lnTo>
                  <a:pt x="327194" y="61590"/>
                </a:lnTo>
                <a:lnTo>
                  <a:pt x="325380" y="56980"/>
                </a:lnTo>
                <a:lnTo>
                  <a:pt x="318373" y="50342"/>
                </a:lnTo>
                <a:lnTo>
                  <a:pt x="313548" y="48621"/>
                </a:lnTo>
                <a:lnTo>
                  <a:pt x="340478" y="48621"/>
                </a:lnTo>
                <a:lnTo>
                  <a:pt x="342499" y="53292"/>
                </a:lnTo>
                <a:lnTo>
                  <a:pt x="342622" y="134430"/>
                </a:lnTo>
                <a:close/>
              </a:path>
              <a:path w="588644" h="174625">
                <a:moveTo>
                  <a:pt x="381900" y="19362"/>
                </a:moveTo>
                <a:lnTo>
                  <a:pt x="366410" y="19362"/>
                </a:lnTo>
                <a:lnTo>
                  <a:pt x="366410" y="0"/>
                </a:lnTo>
                <a:lnTo>
                  <a:pt x="381900" y="0"/>
                </a:lnTo>
                <a:lnTo>
                  <a:pt x="381900" y="19362"/>
                </a:lnTo>
                <a:close/>
              </a:path>
              <a:path w="588644" h="174625">
                <a:moveTo>
                  <a:pt x="381900" y="134430"/>
                </a:moveTo>
                <a:lnTo>
                  <a:pt x="366595" y="134430"/>
                </a:lnTo>
                <a:lnTo>
                  <a:pt x="366595" y="37802"/>
                </a:lnTo>
                <a:lnTo>
                  <a:pt x="381900" y="37802"/>
                </a:lnTo>
                <a:lnTo>
                  <a:pt x="381900" y="134430"/>
                </a:lnTo>
                <a:close/>
              </a:path>
              <a:path w="588644" h="174625">
                <a:moveTo>
                  <a:pt x="433128" y="54030"/>
                </a:moveTo>
                <a:lnTo>
                  <a:pt x="421916" y="54030"/>
                </a:lnTo>
                <a:lnTo>
                  <a:pt x="426096" y="47391"/>
                </a:lnTo>
                <a:lnTo>
                  <a:pt x="430706" y="42566"/>
                </a:lnTo>
                <a:lnTo>
                  <a:pt x="440787" y="36542"/>
                </a:lnTo>
                <a:lnTo>
                  <a:pt x="446872" y="35036"/>
                </a:lnTo>
                <a:lnTo>
                  <a:pt x="463087" y="35036"/>
                </a:lnTo>
                <a:lnTo>
                  <a:pt x="470906" y="37556"/>
                </a:lnTo>
                <a:lnTo>
                  <a:pt x="481724" y="46900"/>
                </a:lnTo>
                <a:lnTo>
                  <a:pt x="482469" y="48621"/>
                </a:lnTo>
                <a:lnTo>
                  <a:pt x="441401" y="48621"/>
                </a:lnTo>
                <a:lnTo>
                  <a:pt x="435070" y="51602"/>
                </a:lnTo>
                <a:lnTo>
                  <a:pt x="433128" y="54030"/>
                </a:lnTo>
                <a:close/>
              </a:path>
              <a:path w="588644" h="174625">
                <a:moveTo>
                  <a:pt x="423207" y="134430"/>
                </a:moveTo>
                <a:lnTo>
                  <a:pt x="407717" y="134430"/>
                </a:lnTo>
                <a:lnTo>
                  <a:pt x="407717" y="37802"/>
                </a:lnTo>
                <a:lnTo>
                  <a:pt x="421916" y="37802"/>
                </a:lnTo>
                <a:lnTo>
                  <a:pt x="421916" y="54030"/>
                </a:lnTo>
                <a:lnTo>
                  <a:pt x="433128" y="54030"/>
                </a:lnTo>
                <a:lnTo>
                  <a:pt x="425727" y="63281"/>
                </a:lnTo>
                <a:lnTo>
                  <a:pt x="423330" y="71179"/>
                </a:lnTo>
                <a:lnTo>
                  <a:pt x="423207" y="134430"/>
                </a:lnTo>
                <a:close/>
              </a:path>
              <a:path w="588644" h="174625">
                <a:moveTo>
                  <a:pt x="484613" y="134430"/>
                </a:moveTo>
                <a:lnTo>
                  <a:pt x="469308" y="134430"/>
                </a:lnTo>
                <a:lnTo>
                  <a:pt x="469185" y="61590"/>
                </a:lnTo>
                <a:lnTo>
                  <a:pt x="467371" y="56980"/>
                </a:lnTo>
                <a:lnTo>
                  <a:pt x="460364" y="50342"/>
                </a:lnTo>
                <a:lnTo>
                  <a:pt x="455539" y="48621"/>
                </a:lnTo>
                <a:lnTo>
                  <a:pt x="482469" y="48621"/>
                </a:lnTo>
                <a:lnTo>
                  <a:pt x="484490" y="53292"/>
                </a:lnTo>
                <a:lnTo>
                  <a:pt x="484613" y="134430"/>
                </a:lnTo>
                <a:close/>
              </a:path>
              <a:path w="588644" h="174625">
                <a:moveTo>
                  <a:pt x="549278" y="138671"/>
                </a:moveTo>
                <a:lnTo>
                  <a:pt x="538090" y="138671"/>
                </a:lnTo>
                <a:lnTo>
                  <a:pt x="533111" y="137534"/>
                </a:lnTo>
                <a:lnTo>
                  <a:pt x="506557" y="109259"/>
                </a:lnTo>
                <a:lnTo>
                  <a:pt x="503422" y="87776"/>
                </a:lnTo>
                <a:lnTo>
                  <a:pt x="504200" y="76475"/>
                </a:lnTo>
                <a:lnTo>
                  <a:pt x="527787" y="38886"/>
                </a:lnTo>
                <a:lnTo>
                  <a:pt x="535911" y="36016"/>
                </a:lnTo>
                <a:lnTo>
                  <a:pt x="536327" y="36016"/>
                </a:lnTo>
                <a:lnTo>
                  <a:pt x="544545" y="35036"/>
                </a:lnTo>
                <a:lnTo>
                  <a:pt x="553235" y="36016"/>
                </a:lnTo>
                <a:lnTo>
                  <a:pt x="561049" y="39139"/>
                </a:lnTo>
                <a:lnTo>
                  <a:pt x="567987" y="44406"/>
                </a:lnTo>
                <a:lnTo>
                  <a:pt x="571937" y="49235"/>
                </a:lnTo>
                <a:lnTo>
                  <a:pt x="538203" y="49235"/>
                </a:lnTo>
                <a:lnTo>
                  <a:pt x="531542" y="52708"/>
                </a:lnTo>
                <a:lnTo>
                  <a:pt x="519466" y="86854"/>
                </a:lnTo>
                <a:lnTo>
                  <a:pt x="519984" y="95215"/>
                </a:lnTo>
                <a:lnTo>
                  <a:pt x="537906" y="124349"/>
                </a:lnTo>
                <a:lnTo>
                  <a:pt x="570423" y="124349"/>
                </a:lnTo>
                <a:lnTo>
                  <a:pt x="568271" y="127361"/>
                </a:lnTo>
                <a:lnTo>
                  <a:pt x="563815" y="131756"/>
                </a:lnTo>
                <a:lnTo>
                  <a:pt x="554595" y="137288"/>
                </a:lnTo>
                <a:lnTo>
                  <a:pt x="549278" y="138671"/>
                </a:lnTo>
                <a:close/>
              </a:path>
              <a:path w="588644" h="174625">
                <a:moveTo>
                  <a:pt x="588248" y="51817"/>
                </a:moveTo>
                <a:lnTo>
                  <a:pt x="574049" y="51817"/>
                </a:lnTo>
                <a:lnTo>
                  <a:pt x="574049" y="37802"/>
                </a:lnTo>
                <a:lnTo>
                  <a:pt x="588248" y="37802"/>
                </a:lnTo>
                <a:lnTo>
                  <a:pt x="588248" y="51817"/>
                </a:lnTo>
                <a:close/>
              </a:path>
              <a:path w="588644" h="174625">
                <a:moveTo>
                  <a:pt x="570423" y="124349"/>
                </a:moveTo>
                <a:lnTo>
                  <a:pt x="554625" y="124349"/>
                </a:lnTo>
                <a:lnTo>
                  <a:pt x="560480" y="121337"/>
                </a:lnTo>
                <a:lnTo>
                  <a:pt x="561061" y="120999"/>
                </a:lnTo>
                <a:lnTo>
                  <a:pt x="572551" y="87776"/>
                </a:lnTo>
                <a:lnTo>
                  <a:pt x="572546" y="86854"/>
                </a:lnTo>
                <a:lnTo>
                  <a:pt x="554326" y="49235"/>
                </a:lnTo>
                <a:lnTo>
                  <a:pt x="571937" y="49235"/>
                </a:lnTo>
                <a:lnTo>
                  <a:pt x="574049" y="51817"/>
                </a:lnTo>
                <a:lnTo>
                  <a:pt x="588248" y="51817"/>
                </a:lnTo>
                <a:lnTo>
                  <a:pt x="588198" y="121337"/>
                </a:lnTo>
                <a:lnTo>
                  <a:pt x="572574" y="121337"/>
                </a:lnTo>
                <a:lnTo>
                  <a:pt x="570423" y="124349"/>
                </a:lnTo>
                <a:close/>
              </a:path>
              <a:path w="588644" h="174625">
                <a:moveTo>
                  <a:pt x="552351" y="174630"/>
                </a:moveTo>
                <a:lnTo>
                  <a:pt x="545098" y="174630"/>
                </a:lnTo>
                <a:lnTo>
                  <a:pt x="536967" y="174077"/>
                </a:lnTo>
                <a:lnTo>
                  <a:pt x="529723" y="172602"/>
                </a:lnTo>
                <a:lnTo>
                  <a:pt x="523367" y="170204"/>
                </a:lnTo>
                <a:lnTo>
                  <a:pt x="517898" y="166885"/>
                </a:lnTo>
                <a:lnTo>
                  <a:pt x="510871" y="161599"/>
                </a:lnTo>
                <a:lnTo>
                  <a:pt x="551098" y="161599"/>
                </a:lnTo>
                <a:lnTo>
                  <a:pt x="554687" y="160923"/>
                </a:lnTo>
                <a:lnTo>
                  <a:pt x="562063" y="157726"/>
                </a:lnTo>
                <a:lnTo>
                  <a:pt x="564952" y="155514"/>
                </a:lnTo>
                <a:lnTo>
                  <a:pt x="567042" y="152686"/>
                </a:lnTo>
                <a:lnTo>
                  <a:pt x="569009" y="150104"/>
                </a:lnTo>
                <a:lnTo>
                  <a:pt x="570423" y="146693"/>
                </a:lnTo>
                <a:lnTo>
                  <a:pt x="572050" y="138671"/>
                </a:lnTo>
                <a:lnTo>
                  <a:pt x="572144" y="138210"/>
                </a:lnTo>
                <a:lnTo>
                  <a:pt x="572503" y="133715"/>
                </a:lnTo>
                <a:lnTo>
                  <a:pt x="572574" y="121337"/>
                </a:lnTo>
                <a:lnTo>
                  <a:pt x="588198" y="121337"/>
                </a:lnTo>
                <a:lnTo>
                  <a:pt x="588104" y="126553"/>
                </a:lnTo>
                <a:lnTo>
                  <a:pt x="587907" y="129820"/>
                </a:lnTo>
                <a:lnTo>
                  <a:pt x="587790" y="131756"/>
                </a:lnTo>
                <a:lnTo>
                  <a:pt x="587672" y="133715"/>
                </a:lnTo>
                <a:lnTo>
                  <a:pt x="578106" y="162275"/>
                </a:lnTo>
                <a:lnTo>
                  <a:pt x="574910" y="166209"/>
                </a:lnTo>
                <a:lnTo>
                  <a:pt x="570423" y="169252"/>
                </a:lnTo>
                <a:lnTo>
                  <a:pt x="558867" y="173554"/>
                </a:lnTo>
                <a:lnTo>
                  <a:pt x="552351" y="174630"/>
                </a:lnTo>
                <a:close/>
              </a:path>
              <a:path w="588644" h="174625">
                <a:moveTo>
                  <a:pt x="538398" y="161599"/>
                </a:moveTo>
                <a:lnTo>
                  <a:pt x="511068" y="161599"/>
                </a:lnTo>
                <a:lnTo>
                  <a:pt x="507418" y="154714"/>
                </a:lnTo>
                <a:lnTo>
                  <a:pt x="506669" y="146693"/>
                </a:lnTo>
                <a:lnTo>
                  <a:pt x="506557" y="145494"/>
                </a:lnTo>
                <a:lnTo>
                  <a:pt x="522232" y="145494"/>
                </a:lnTo>
                <a:lnTo>
                  <a:pt x="522723" y="148322"/>
                </a:lnTo>
                <a:lnTo>
                  <a:pt x="523399" y="150535"/>
                </a:lnTo>
                <a:lnTo>
                  <a:pt x="525121" y="153731"/>
                </a:lnTo>
                <a:lnTo>
                  <a:pt x="526411" y="155206"/>
                </a:lnTo>
                <a:lnTo>
                  <a:pt x="528133" y="156558"/>
                </a:lnTo>
                <a:lnTo>
                  <a:pt x="532558" y="159878"/>
                </a:lnTo>
                <a:lnTo>
                  <a:pt x="538398" y="1615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3064" y="2182765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5969" y="2178612"/>
            <a:ext cx="1780043" cy="15731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064" y="2385426"/>
            <a:ext cx="101829" cy="9618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5968" y="2381273"/>
            <a:ext cx="1909614" cy="15731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3064" y="2588088"/>
            <a:ext cx="101829" cy="9618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968" y="2583935"/>
            <a:ext cx="2105630" cy="15731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2858631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0453" y="154067"/>
            <a:ext cx="3188932" cy="25736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8304" y="2846832"/>
            <a:ext cx="309371" cy="173736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40537" y="2846832"/>
            <a:ext cx="620395" cy="137160"/>
            <a:chOff x="1773936" y="2846832"/>
            <a:chExt cx="620395" cy="13716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3936" y="2881884"/>
              <a:ext cx="326135" cy="1021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21408" y="284684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57983" y="2881883"/>
              <a:ext cx="85344" cy="10210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66188" y="2881884"/>
              <a:ext cx="76200" cy="990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74392" y="2884944"/>
              <a:ext cx="20320" cy="96520"/>
            </a:xfrm>
            <a:custGeom>
              <a:avLst/>
              <a:gdLst/>
              <a:ahLst/>
              <a:cxnLst/>
              <a:rect l="l" t="t" r="r" b="b"/>
              <a:pathLst>
                <a:path w="20319" h="96519">
                  <a:moveTo>
                    <a:pt x="19812" y="77724"/>
                  </a:moveTo>
                  <a:lnTo>
                    <a:pt x="0" y="77724"/>
                  </a:lnTo>
                  <a:lnTo>
                    <a:pt x="0" y="96012"/>
                  </a:lnTo>
                  <a:lnTo>
                    <a:pt x="19812" y="96012"/>
                  </a:lnTo>
                  <a:lnTo>
                    <a:pt x="19812" y="77724"/>
                  </a:lnTo>
                  <a:close/>
                </a:path>
                <a:path w="20319" h="96519">
                  <a:moveTo>
                    <a:pt x="19812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9812" y="19812"/>
                  </a:lnTo>
                  <a:lnTo>
                    <a:pt x="19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943100" y="2846832"/>
            <a:ext cx="584200" cy="137160"/>
            <a:chOff x="2476500" y="2846832"/>
            <a:chExt cx="584200" cy="13716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6500" y="2881884"/>
              <a:ext cx="76200" cy="10210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75560" y="2881884"/>
              <a:ext cx="126492" cy="990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1863" y="2846832"/>
              <a:ext cx="338328" cy="1371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601467" y="2846832"/>
            <a:ext cx="176784" cy="173736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834639" y="2846832"/>
            <a:ext cx="425450" cy="173990"/>
            <a:chOff x="3368039" y="2846832"/>
            <a:chExt cx="425450" cy="173990"/>
          </a:xfrm>
        </p:grpSpPr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68039" y="2846832"/>
              <a:ext cx="219456" cy="13716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614927" y="2881884"/>
              <a:ext cx="178307" cy="138684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331463" y="2881883"/>
            <a:ext cx="91440" cy="102108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3489960" y="2846832"/>
            <a:ext cx="832485" cy="173990"/>
            <a:chOff x="4023359" y="2846832"/>
            <a:chExt cx="832485" cy="173990"/>
          </a:xfrm>
        </p:grpSpPr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023359" y="2881884"/>
              <a:ext cx="240791" cy="1386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87011" y="2881884"/>
              <a:ext cx="327660" cy="102108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634484" y="2846844"/>
              <a:ext cx="15240" cy="134620"/>
            </a:xfrm>
            <a:custGeom>
              <a:avLst/>
              <a:gdLst/>
              <a:ahLst/>
              <a:cxnLst/>
              <a:rect l="l" t="t" r="r" b="b"/>
              <a:pathLst>
                <a:path w="15239" h="134619">
                  <a:moveTo>
                    <a:pt x="15240" y="38100"/>
                  </a:moveTo>
                  <a:lnTo>
                    <a:pt x="0" y="38100"/>
                  </a:lnTo>
                  <a:lnTo>
                    <a:pt x="0" y="134112"/>
                  </a:lnTo>
                  <a:lnTo>
                    <a:pt x="15240" y="134112"/>
                  </a:lnTo>
                  <a:lnTo>
                    <a:pt x="15240" y="38100"/>
                  </a:lnTo>
                  <a:close/>
                </a:path>
                <a:path w="15239" h="134619">
                  <a:moveTo>
                    <a:pt x="15240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240" y="19812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71059" y="2881883"/>
              <a:ext cx="85344" cy="10210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9263" y="2881884"/>
              <a:ext cx="76200" cy="99060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4390644" y="2846832"/>
            <a:ext cx="628015" cy="137160"/>
            <a:chOff x="4924043" y="2846832"/>
            <a:chExt cx="628015" cy="137160"/>
          </a:xfrm>
        </p:grpSpPr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924043" y="2846832"/>
              <a:ext cx="135636" cy="13715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5087112" y="2846832"/>
              <a:ext cx="259080" cy="13716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367527" y="2881883"/>
              <a:ext cx="85344" cy="10210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75731" y="2881884"/>
              <a:ext cx="76200" cy="99060"/>
            </a:xfrm>
            <a:prstGeom prst="rect">
              <a:avLst/>
            </a:prstGeom>
          </p:spPr>
        </p:pic>
      </p:grpSp>
      <p:pic>
        <p:nvPicPr>
          <p:cNvPr id="40" name="object 4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2111" y="3134500"/>
            <a:ext cx="113039" cy="106769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0341" y="3120116"/>
            <a:ext cx="3092762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" y="154068"/>
            <a:ext cx="43456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408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0" y="1951916"/>
            <a:ext cx="2803124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3995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931" y="2227785"/>
            <a:ext cx="1997279" cy="1386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515824"/>
            <a:ext cx="113039" cy="1067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08304" y="2505455"/>
            <a:ext cx="702945" cy="135890"/>
            <a:chOff x="1441703" y="2505455"/>
            <a:chExt cx="702945" cy="1358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1703" y="2505455"/>
              <a:ext cx="310896" cy="1356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459" y="2543555"/>
              <a:ext cx="76200" cy="97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1472" y="2540507"/>
              <a:ext cx="272795" cy="10058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1828" y="2505456"/>
            <a:ext cx="245745" cy="135890"/>
            <a:chOff x="2205227" y="2505456"/>
            <a:chExt cx="245745" cy="13589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5227" y="2505456"/>
              <a:ext cx="138683" cy="1356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3723" y="2540508"/>
              <a:ext cx="86868" cy="10058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88820" y="2503932"/>
            <a:ext cx="277495" cy="137160"/>
            <a:chOff x="2522219" y="2503932"/>
            <a:chExt cx="277495" cy="1371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219" y="2503932"/>
              <a:ext cx="79248" cy="134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804" y="2540508"/>
              <a:ext cx="76200" cy="100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6" y="2505456"/>
              <a:ext cx="80772" cy="13258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25625" y="2505457"/>
            <a:ext cx="141731" cy="13563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529840" y="2503932"/>
            <a:ext cx="818515" cy="173990"/>
            <a:chOff x="3063239" y="2503932"/>
            <a:chExt cx="818515" cy="17399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3239" y="2540508"/>
              <a:ext cx="274320" cy="1005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7372" y="2503932"/>
              <a:ext cx="269747" cy="137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4552" y="2540508"/>
              <a:ext cx="76200" cy="975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2540508"/>
              <a:ext cx="82296" cy="1371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60292" y="261823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4231413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04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342" y="1289906"/>
            <a:ext cx="5139709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4231413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04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342" y="1289906"/>
            <a:ext cx="5139709" cy="17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48700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2945" y="1544713"/>
            <a:ext cx="2873308" cy="15731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73443" y="1747374"/>
            <a:ext cx="1014094" cy="146050"/>
          </a:xfrm>
          <a:custGeom>
            <a:avLst/>
            <a:gdLst/>
            <a:ahLst/>
            <a:cxnLst/>
            <a:rect l="l" t="t" r="r" b="b"/>
            <a:pathLst>
              <a:path w="1014094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014094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014094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014094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014094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014094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014094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014094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014094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1014094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014094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014094" h="146050">
                <a:moveTo>
                  <a:pt x="553332" y="92858"/>
                </a:moveTo>
                <a:lnTo>
                  <a:pt x="471603" y="92858"/>
                </a:lnTo>
                <a:lnTo>
                  <a:pt x="471603" y="77410"/>
                </a:lnTo>
                <a:lnTo>
                  <a:pt x="525092" y="3322"/>
                </a:lnTo>
                <a:lnTo>
                  <a:pt x="535890" y="3322"/>
                </a:lnTo>
                <a:lnTo>
                  <a:pt x="535890" y="28239"/>
                </a:lnTo>
                <a:lnTo>
                  <a:pt x="521272" y="28239"/>
                </a:lnTo>
                <a:lnTo>
                  <a:pt x="484394" y="79735"/>
                </a:lnTo>
                <a:lnTo>
                  <a:pt x="553332" y="79735"/>
                </a:lnTo>
                <a:lnTo>
                  <a:pt x="553332" y="92858"/>
                </a:lnTo>
                <a:close/>
              </a:path>
              <a:path w="1014094" h="146050">
                <a:moveTo>
                  <a:pt x="535890" y="79735"/>
                </a:moveTo>
                <a:lnTo>
                  <a:pt x="521272" y="79735"/>
                </a:lnTo>
                <a:lnTo>
                  <a:pt x="521272" y="28239"/>
                </a:lnTo>
                <a:lnTo>
                  <a:pt x="535890" y="28239"/>
                </a:lnTo>
                <a:lnTo>
                  <a:pt x="535890" y="79735"/>
                </a:lnTo>
                <a:close/>
              </a:path>
              <a:path w="1014094" h="146050">
                <a:moveTo>
                  <a:pt x="535890" y="121098"/>
                </a:moveTo>
                <a:lnTo>
                  <a:pt x="521272" y="121098"/>
                </a:lnTo>
                <a:lnTo>
                  <a:pt x="521272" y="92858"/>
                </a:lnTo>
                <a:lnTo>
                  <a:pt x="535890" y="92858"/>
                </a:lnTo>
                <a:lnTo>
                  <a:pt x="535890" y="121098"/>
                </a:lnTo>
                <a:close/>
              </a:path>
              <a:path w="1014094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1014094" h="146050">
                <a:moveTo>
                  <a:pt x="697022" y="124919"/>
                </a:moveTo>
                <a:lnTo>
                  <a:pt x="660414" y="103178"/>
                </a:lnTo>
                <a:lnTo>
                  <a:pt x="657504" y="88539"/>
                </a:lnTo>
                <a:lnTo>
                  <a:pt x="657487" y="88373"/>
                </a:lnTo>
                <a:lnTo>
                  <a:pt x="677587" y="59137"/>
                </a:lnTo>
                <a:lnTo>
                  <a:pt x="671717" y="55482"/>
                </a:lnTo>
                <a:lnTo>
                  <a:pt x="667564" y="51828"/>
                </a:lnTo>
                <a:lnTo>
                  <a:pt x="662802" y="44685"/>
                </a:lnTo>
                <a:lnTo>
                  <a:pt x="662692" y="44519"/>
                </a:lnTo>
                <a:lnTo>
                  <a:pt x="661658" y="40532"/>
                </a:lnTo>
                <a:lnTo>
                  <a:pt x="661771" y="29291"/>
                </a:lnTo>
                <a:lnTo>
                  <a:pt x="661861" y="25305"/>
                </a:lnTo>
                <a:lnTo>
                  <a:pt x="697022" y="3322"/>
                </a:lnTo>
                <a:lnTo>
                  <a:pt x="704601" y="3929"/>
                </a:lnTo>
                <a:lnTo>
                  <a:pt x="711391" y="5585"/>
                </a:lnTo>
                <a:lnTo>
                  <a:pt x="717392" y="8290"/>
                </a:lnTo>
                <a:lnTo>
                  <a:pt x="722604" y="12043"/>
                </a:lnTo>
                <a:lnTo>
                  <a:pt x="727375" y="16279"/>
                </a:lnTo>
                <a:lnTo>
                  <a:pt x="691144" y="16279"/>
                </a:lnTo>
                <a:lnTo>
                  <a:pt x="685892" y="18078"/>
                </a:lnTo>
                <a:lnTo>
                  <a:pt x="678583" y="24612"/>
                </a:lnTo>
                <a:lnTo>
                  <a:pt x="676701" y="29125"/>
                </a:lnTo>
                <a:lnTo>
                  <a:pt x="676701" y="40532"/>
                </a:lnTo>
                <a:lnTo>
                  <a:pt x="678583" y="44989"/>
                </a:lnTo>
                <a:lnTo>
                  <a:pt x="685892" y="51523"/>
                </a:lnTo>
                <a:lnTo>
                  <a:pt x="690820" y="53212"/>
                </a:lnTo>
                <a:lnTo>
                  <a:pt x="725056" y="53212"/>
                </a:lnTo>
                <a:lnTo>
                  <a:pt x="722401" y="55482"/>
                </a:lnTo>
                <a:lnTo>
                  <a:pt x="716292" y="59137"/>
                </a:lnTo>
                <a:lnTo>
                  <a:pt x="725220" y="64587"/>
                </a:lnTo>
                <a:lnTo>
                  <a:pt x="726193" y="65615"/>
                </a:lnTo>
                <a:lnTo>
                  <a:pt x="689910" y="65615"/>
                </a:lnTo>
                <a:lnTo>
                  <a:pt x="683678" y="67858"/>
                </a:lnTo>
                <a:lnTo>
                  <a:pt x="674818" y="76164"/>
                </a:lnTo>
                <a:lnTo>
                  <a:pt x="672548" y="81729"/>
                </a:lnTo>
                <a:lnTo>
                  <a:pt x="672548" y="95682"/>
                </a:lnTo>
                <a:lnTo>
                  <a:pt x="674790" y="101275"/>
                </a:lnTo>
                <a:lnTo>
                  <a:pt x="683539" y="109691"/>
                </a:lnTo>
                <a:lnTo>
                  <a:pt x="689381" y="111851"/>
                </a:lnTo>
                <a:lnTo>
                  <a:pt x="728025" y="111851"/>
                </a:lnTo>
                <a:lnTo>
                  <a:pt x="725511" y="114703"/>
                </a:lnTo>
                <a:lnTo>
                  <a:pt x="719713" y="119048"/>
                </a:lnTo>
                <a:lnTo>
                  <a:pt x="713032" y="122199"/>
                </a:lnTo>
                <a:lnTo>
                  <a:pt x="705468" y="124156"/>
                </a:lnTo>
                <a:lnTo>
                  <a:pt x="697022" y="124919"/>
                </a:lnTo>
                <a:close/>
              </a:path>
              <a:path w="1014094" h="146050">
                <a:moveTo>
                  <a:pt x="725056" y="53212"/>
                </a:moveTo>
                <a:lnTo>
                  <a:pt x="703224" y="53212"/>
                </a:lnTo>
                <a:lnTo>
                  <a:pt x="708152" y="51523"/>
                </a:lnTo>
                <a:lnTo>
                  <a:pt x="715461" y="44989"/>
                </a:lnTo>
                <a:lnTo>
                  <a:pt x="717344" y="40532"/>
                </a:lnTo>
                <a:lnTo>
                  <a:pt x="717276" y="29125"/>
                </a:lnTo>
                <a:lnTo>
                  <a:pt x="715489" y="24751"/>
                </a:lnTo>
                <a:lnTo>
                  <a:pt x="708210" y="18078"/>
                </a:lnTo>
                <a:lnTo>
                  <a:pt x="703015" y="16279"/>
                </a:lnTo>
                <a:lnTo>
                  <a:pt x="727375" y="16279"/>
                </a:lnTo>
                <a:lnTo>
                  <a:pt x="729027" y="17746"/>
                </a:lnTo>
                <a:lnTo>
                  <a:pt x="732294" y="25305"/>
                </a:lnTo>
                <a:lnTo>
                  <a:pt x="732416" y="40532"/>
                </a:lnTo>
                <a:lnTo>
                  <a:pt x="731395" y="44519"/>
                </a:lnTo>
                <a:lnTo>
                  <a:pt x="731353" y="44685"/>
                </a:lnTo>
                <a:lnTo>
                  <a:pt x="726591" y="51828"/>
                </a:lnTo>
                <a:lnTo>
                  <a:pt x="726480" y="51994"/>
                </a:lnTo>
                <a:lnTo>
                  <a:pt x="725056" y="53212"/>
                </a:lnTo>
                <a:close/>
              </a:path>
              <a:path w="1014094" h="146050">
                <a:moveTo>
                  <a:pt x="728025" y="111851"/>
                </a:moveTo>
                <a:lnTo>
                  <a:pt x="704221" y="111851"/>
                </a:lnTo>
                <a:lnTo>
                  <a:pt x="710258" y="109691"/>
                </a:lnTo>
                <a:lnTo>
                  <a:pt x="719199" y="101413"/>
                </a:lnTo>
                <a:lnTo>
                  <a:pt x="721336" y="96186"/>
                </a:lnTo>
                <a:lnTo>
                  <a:pt x="721497" y="95682"/>
                </a:lnTo>
                <a:lnTo>
                  <a:pt x="721497" y="81729"/>
                </a:lnTo>
                <a:lnTo>
                  <a:pt x="719226" y="76164"/>
                </a:lnTo>
                <a:lnTo>
                  <a:pt x="710367" y="67858"/>
                </a:lnTo>
                <a:lnTo>
                  <a:pt x="704134" y="65615"/>
                </a:lnTo>
                <a:lnTo>
                  <a:pt x="726193" y="65615"/>
                </a:lnTo>
                <a:lnTo>
                  <a:pt x="731574" y="71305"/>
                </a:lnTo>
                <a:lnTo>
                  <a:pt x="735339" y="79258"/>
                </a:lnTo>
                <a:lnTo>
                  <a:pt x="736536" y="88373"/>
                </a:lnTo>
                <a:lnTo>
                  <a:pt x="736558" y="88539"/>
                </a:lnTo>
                <a:lnTo>
                  <a:pt x="735806" y="95682"/>
                </a:lnTo>
                <a:lnTo>
                  <a:pt x="735753" y="96186"/>
                </a:lnTo>
                <a:lnTo>
                  <a:pt x="733643" y="103178"/>
                </a:lnTo>
                <a:lnTo>
                  <a:pt x="730225" y="109351"/>
                </a:lnTo>
                <a:lnTo>
                  <a:pt x="728025" y="111851"/>
                </a:lnTo>
                <a:close/>
              </a:path>
              <a:path w="1014094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1014094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014094" h="146050">
                <a:moveTo>
                  <a:pt x="951678" y="67443"/>
                </a:moveTo>
                <a:lnTo>
                  <a:pt x="938223" y="67443"/>
                </a:lnTo>
                <a:lnTo>
                  <a:pt x="947027" y="3322"/>
                </a:lnTo>
                <a:lnTo>
                  <a:pt x="1007825" y="3322"/>
                </a:lnTo>
                <a:lnTo>
                  <a:pt x="1007825" y="17774"/>
                </a:lnTo>
                <a:lnTo>
                  <a:pt x="958821" y="17774"/>
                </a:lnTo>
                <a:lnTo>
                  <a:pt x="954170" y="50665"/>
                </a:lnTo>
                <a:lnTo>
                  <a:pt x="998949" y="50665"/>
                </a:lnTo>
                <a:lnTo>
                  <a:pt x="1003423" y="54402"/>
                </a:lnTo>
                <a:lnTo>
                  <a:pt x="1005052" y="56479"/>
                </a:lnTo>
                <a:lnTo>
                  <a:pt x="968843" y="56479"/>
                </a:lnTo>
                <a:lnTo>
                  <a:pt x="964967" y="57310"/>
                </a:lnTo>
                <a:lnTo>
                  <a:pt x="958323" y="60632"/>
                </a:lnTo>
                <a:lnTo>
                  <a:pt x="955000" y="63456"/>
                </a:lnTo>
                <a:lnTo>
                  <a:pt x="951678" y="67443"/>
                </a:lnTo>
                <a:close/>
              </a:path>
              <a:path w="1014094" h="146050">
                <a:moveTo>
                  <a:pt x="998949" y="50665"/>
                </a:moveTo>
                <a:lnTo>
                  <a:pt x="954170" y="50665"/>
                </a:lnTo>
                <a:lnTo>
                  <a:pt x="957492" y="48229"/>
                </a:lnTo>
                <a:lnTo>
                  <a:pt x="960988" y="46408"/>
                </a:lnTo>
                <a:lnTo>
                  <a:pt x="968013" y="44103"/>
                </a:lnTo>
                <a:lnTo>
                  <a:pt x="971833" y="43522"/>
                </a:lnTo>
                <a:lnTo>
                  <a:pt x="975931" y="43522"/>
                </a:lnTo>
                <a:lnTo>
                  <a:pt x="984128" y="44327"/>
                </a:lnTo>
                <a:lnTo>
                  <a:pt x="991442" y="46408"/>
                </a:lnTo>
                <a:lnTo>
                  <a:pt x="997874" y="49767"/>
                </a:lnTo>
                <a:lnTo>
                  <a:pt x="998949" y="50665"/>
                </a:lnTo>
                <a:close/>
              </a:path>
              <a:path w="1014094" h="146050">
                <a:moveTo>
                  <a:pt x="1003665" y="111851"/>
                </a:moveTo>
                <a:lnTo>
                  <a:pt x="981357" y="111851"/>
                </a:lnTo>
                <a:lnTo>
                  <a:pt x="987642" y="109415"/>
                </a:lnTo>
                <a:lnTo>
                  <a:pt x="995830" y="100721"/>
                </a:lnTo>
                <a:lnTo>
                  <a:pt x="996646" y="99794"/>
                </a:lnTo>
                <a:lnTo>
                  <a:pt x="998910" y="93246"/>
                </a:lnTo>
                <a:lnTo>
                  <a:pt x="998910" y="75859"/>
                </a:lnTo>
                <a:lnTo>
                  <a:pt x="996585" y="68965"/>
                </a:lnTo>
                <a:lnTo>
                  <a:pt x="987504" y="59109"/>
                </a:lnTo>
                <a:lnTo>
                  <a:pt x="980972" y="56479"/>
                </a:lnTo>
                <a:lnTo>
                  <a:pt x="1005052" y="56479"/>
                </a:lnTo>
                <a:lnTo>
                  <a:pt x="1007913" y="60128"/>
                </a:lnTo>
                <a:lnTo>
                  <a:pt x="1011168" y="66757"/>
                </a:lnTo>
                <a:lnTo>
                  <a:pt x="1013188" y="74290"/>
                </a:lnTo>
                <a:lnTo>
                  <a:pt x="1013972" y="82725"/>
                </a:lnTo>
                <a:lnTo>
                  <a:pt x="1013141" y="91727"/>
                </a:lnTo>
                <a:lnTo>
                  <a:pt x="1010981" y="99794"/>
                </a:lnTo>
                <a:lnTo>
                  <a:pt x="1007493" y="106926"/>
                </a:lnTo>
                <a:lnTo>
                  <a:pt x="1003665" y="111851"/>
                </a:lnTo>
                <a:close/>
              </a:path>
              <a:path w="1014094" h="146050">
                <a:moveTo>
                  <a:pt x="973605" y="124919"/>
                </a:moveTo>
                <a:lnTo>
                  <a:pt x="966850" y="124919"/>
                </a:lnTo>
                <a:lnTo>
                  <a:pt x="960704" y="123701"/>
                </a:lnTo>
                <a:lnTo>
                  <a:pt x="949629" y="118828"/>
                </a:lnTo>
                <a:lnTo>
                  <a:pt x="945144" y="115339"/>
                </a:lnTo>
                <a:lnTo>
                  <a:pt x="941654" y="110726"/>
                </a:lnTo>
                <a:lnTo>
                  <a:pt x="940050" y="108695"/>
                </a:lnTo>
                <a:lnTo>
                  <a:pt x="938693" y="106258"/>
                </a:lnTo>
                <a:lnTo>
                  <a:pt x="936589" y="100721"/>
                </a:lnTo>
                <a:lnTo>
                  <a:pt x="935565" y="96956"/>
                </a:lnTo>
                <a:lnTo>
                  <a:pt x="934568" y="92194"/>
                </a:lnTo>
                <a:lnTo>
                  <a:pt x="949186" y="92194"/>
                </a:lnTo>
                <a:lnTo>
                  <a:pt x="952575" y="100721"/>
                </a:lnTo>
                <a:lnTo>
                  <a:pt x="957705" y="106926"/>
                </a:lnTo>
                <a:lnTo>
                  <a:pt x="960893" y="108695"/>
                </a:lnTo>
                <a:lnTo>
                  <a:pt x="964666" y="110726"/>
                </a:lnTo>
                <a:lnTo>
                  <a:pt x="972502" y="111851"/>
                </a:lnTo>
                <a:lnTo>
                  <a:pt x="1003665" y="111851"/>
                </a:lnTo>
                <a:lnTo>
                  <a:pt x="1002676" y="113124"/>
                </a:lnTo>
                <a:lnTo>
                  <a:pt x="996747" y="118160"/>
                </a:lnTo>
                <a:lnTo>
                  <a:pt x="989926" y="121804"/>
                </a:lnTo>
                <a:lnTo>
                  <a:pt x="982212" y="124057"/>
                </a:lnTo>
                <a:lnTo>
                  <a:pt x="973605" y="12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443" y="1950035"/>
            <a:ext cx="1200150" cy="146050"/>
          </a:xfrm>
          <a:custGeom>
            <a:avLst/>
            <a:gdLst/>
            <a:ahLst/>
            <a:cxnLst/>
            <a:rect l="l" t="t" r="r" b="b"/>
            <a:pathLst>
              <a:path w="12001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2001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2001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2001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2001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2001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2001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2001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200150" h="146050">
                <a:moveTo>
                  <a:pt x="295520" y="44186"/>
                </a:moveTo>
                <a:lnTo>
                  <a:pt x="280902" y="44186"/>
                </a:lnTo>
                <a:lnTo>
                  <a:pt x="280977" y="40200"/>
                </a:lnTo>
                <a:lnTo>
                  <a:pt x="300337" y="7226"/>
                </a:lnTo>
                <a:lnTo>
                  <a:pt x="319773" y="3322"/>
                </a:lnTo>
                <a:lnTo>
                  <a:pt x="327611" y="3841"/>
                </a:lnTo>
                <a:lnTo>
                  <a:pt x="350261" y="16113"/>
                </a:lnTo>
                <a:lnTo>
                  <a:pt x="314845" y="16113"/>
                </a:lnTo>
                <a:lnTo>
                  <a:pt x="310858" y="17109"/>
                </a:lnTo>
                <a:lnTo>
                  <a:pt x="295741" y="40200"/>
                </a:lnTo>
                <a:lnTo>
                  <a:pt x="295520" y="44186"/>
                </a:lnTo>
                <a:close/>
              </a:path>
              <a:path w="1200150" h="146050">
                <a:moveTo>
                  <a:pt x="356651" y="121098"/>
                </a:moveTo>
                <a:lnTo>
                  <a:pt x="278244" y="121098"/>
                </a:lnTo>
                <a:lnTo>
                  <a:pt x="278576" y="112571"/>
                </a:lnTo>
                <a:lnTo>
                  <a:pt x="303217" y="74641"/>
                </a:lnTo>
                <a:lnTo>
                  <a:pt x="326584" y="61462"/>
                </a:lnTo>
                <a:lnTo>
                  <a:pt x="333498" y="56583"/>
                </a:lnTo>
                <a:lnTo>
                  <a:pt x="338461" y="51080"/>
                </a:lnTo>
                <a:lnTo>
                  <a:pt x="341472" y="44955"/>
                </a:lnTo>
                <a:lnTo>
                  <a:pt x="342531" y="38206"/>
                </a:lnTo>
                <a:lnTo>
                  <a:pt x="342508" y="36905"/>
                </a:lnTo>
                <a:lnTo>
                  <a:pt x="342385" y="31700"/>
                </a:lnTo>
                <a:lnTo>
                  <a:pt x="340205" y="26523"/>
                </a:lnTo>
                <a:lnTo>
                  <a:pt x="331567" y="18328"/>
                </a:lnTo>
                <a:lnTo>
                  <a:pt x="325738" y="16113"/>
                </a:lnTo>
                <a:lnTo>
                  <a:pt x="350261" y="16113"/>
                </a:lnTo>
                <a:lnTo>
                  <a:pt x="352775" y="19601"/>
                </a:lnTo>
                <a:lnTo>
                  <a:pt x="356540" y="28239"/>
                </a:lnTo>
                <a:lnTo>
                  <a:pt x="357481" y="32890"/>
                </a:lnTo>
                <a:lnTo>
                  <a:pt x="357430" y="38206"/>
                </a:lnTo>
                <a:lnTo>
                  <a:pt x="332564" y="73423"/>
                </a:lnTo>
                <a:lnTo>
                  <a:pt x="315952" y="82393"/>
                </a:lnTo>
                <a:lnTo>
                  <a:pt x="308865" y="86491"/>
                </a:lnTo>
                <a:lnTo>
                  <a:pt x="303715" y="90394"/>
                </a:lnTo>
                <a:lnTo>
                  <a:pt x="297292" y="97814"/>
                </a:lnTo>
                <a:lnTo>
                  <a:pt x="295354" y="101995"/>
                </a:lnTo>
                <a:lnTo>
                  <a:pt x="294689" y="106646"/>
                </a:lnTo>
                <a:lnTo>
                  <a:pt x="356651" y="106646"/>
                </a:lnTo>
                <a:lnTo>
                  <a:pt x="356651" y="121098"/>
                </a:lnTo>
                <a:close/>
              </a:path>
              <a:path w="12001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2001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200150" h="146050">
                <a:moveTo>
                  <a:pt x="489876" y="44186"/>
                </a:moveTo>
                <a:lnTo>
                  <a:pt x="475257" y="44186"/>
                </a:lnTo>
                <a:lnTo>
                  <a:pt x="475333" y="40200"/>
                </a:lnTo>
                <a:lnTo>
                  <a:pt x="494693" y="7226"/>
                </a:lnTo>
                <a:lnTo>
                  <a:pt x="514129" y="3322"/>
                </a:lnTo>
                <a:lnTo>
                  <a:pt x="521967" y="3841"/>
                </a:lnTo>
                <a:lnTo>
                  <a:pt x="544617" y="16113"/>
                </a:lnTo>
                <a:lnTo>
                  <a:pt x="509200" y="16113"/>
                </a:lnTo>
                <a:lnTo>
                  <a:pt x="505214" y="17109"/>
                </a:lnTo>
                <a:lnTo>
                  <a:pt x="490097" y="40200"/>
                </a:lnTo>
                <a:lnTo>
                  <a:pt x="489876" y="44186"/>
                </a:lnTo>
                <a:close/>
              </a:path>
              <a:path w="1200150" h="146050">
                <a:moveTo>
                  <a:pt x="551006" y="121098"/>
                </a:moveTo>
                <a:lnTo>
                  <a:pt x="472600" y="121098"/>
                </a:lnTo>
                <a:lnTo>
                  <a:pt x="472932" y="112571"/>
                </a:lnTo>
                <a:lnTo>
                  <a:pt x="497572" y="74641"/>
                </a:lnTo>
                <a:lnTo>
                  <a:pt x="520939" y="61462"/>
                </a:lnTo>
                <a:lnTo>
                  <a:pt x="527854" y="56583"/>
                </a:lnTo>
                <a:lnTo>
                  <a:pt x="532817" y="51080"/>
                </a:lnTo>
                <a:lnTo>
                  <a:pt x="535827" y="44955"/>
                </a:lnTo>
                <a:lnTo>
                  <a:pt x="536886" y="38206"/>
                </a:lnTo>
                <a:lnTo>
                  <a:pt x="536864" y="36905"/>
                </a:lnTo>
                <a:lnTo>
                  <a:pt x="536741" y="31700"/>
                </a:lnTo>
                <a:lnTo>
                  <a:pt x="534561" y="26523"/>
                </a:lnTo>
                <a:lnTo>
                  <a:pt x="525923" y="18328"/>
                </a:lnTo>
                <a:lnTo>
                  <a:pt x="520094" y="16113"/>
                </a:lnTo>
                <a:lnTo>
                  <a:pt x="544617" y="16113"/>
                </a:lnTo>
                <a:lnTo>
                  <a:pt x="547130" y="19601"/>
                </a:lnTo>
                <a:lnTo>
                  <a:pt x="550896" y="28239"/>
                </a:lnTo>
                <a:lnTo>
                  <a:pt x="551837" y="32890"/>
                </a:lnTo>
                <a:lnTo>
                  <a:pt x="551785" y="38206"/>
                </a:lnTo>
                <a:lnTo>
                  <a:pt x="526919" y="73423"/>
                </a:lnTo>
                <a:lnTo>
                  <a:pt x="510308" y="82393"/>
                </a:lnTo>
                <a:lnTo>
                  <a:pt x="503220" y="86491"/>
                </a:lnTo>
                <a:lnTo>
                  <a:pt x="498071" y="90394"/>
                </a:lnTo>
                <a:lnTo>
                  <a:pt x="491647" y="97814"/>
                </a:lnTo>
                <a:lnTo>
                  <a:pt x="489709" y="101995"/>
                </a:lnTo>
                <a:lnTo>
                  <a:pt x="489045" y="106646"/>
                </a:lnTo>
                <a:lnTo>
                  <a:pt x="551006" y="106646"/>
                </a:lnTo>
                <a:lnTo>
                  <a:pt x="551006" y="121098"/>
                </a:lnTo>
                <a:close/>
              </a:path>
              <a:path w="1200150" h="146050">
                <a:moveTo>
                  <a:pt x="617619" y="121098"/>
                </a:moveTo>
                <a:lnTo>
                  <a:pt x="603001" y="121098"/>
                </a:lnTo>
                <a:lnTo>
                  <a:pt x="603001" y="37209"/>
                </a:lnTo>
                <a:lnTo>
                  <a:pt x="576920" y="37209"/>
                </a:lnTo>
                <a:lnTo>
                  <a:pt x="576920" y="26744"/>
                </a:lnTo>
                <a:lnTo>
                  <a:pt x="584340" y="25858"/>
                </a:lnTo>
                <a:lnTo>
                  <a:pt x="589988" y="24751"/>
                </a:lnTo>
                <a:lnTo>
                  <a:pt x="607984" y="3322"/>
                </a:lnTo>
                <a:lnTo>
                  <a:pt x="617619" y="3322"/>
                </a:lnTo>
                <a:lnTo>
                  <a:pt x="617619" y="121098"/>
                </a:lnTo>
                <a:close/>
              </a:path>
              <a:path w="1200150" h="146050">
                <a:moveTo>
                  <a:pt x="665792" y="145517"/>
                </a:moveTo>
                <a:lnTo>
                  <a:pt x="665792" y="139094"/>
                </a:lnTo>
                <a:lnTo>
                  <a:pt x="669668" y="139094"/>
                </a:lnTo>
                <a:lnTo>
                  <a:pt x="672326" y="137959"/>
                </a:lnTo>
                <a:lnTo>
                  <a:pt x="675206" y="133640"/>
                </a:lnTo>
                <a:lnTo>
                  <a:pt x="675870" y="129736"/>
                </a:lnTo>
                <a:lnTo>
                  <a:pt x="675759" y="121098"/>
                </a:lnTo>
                <a:lnTo>
                  <a:pt x="665792" y="121098"/>
                </a:lnTo>
                <a:lnTo>
                  <a:pt x="665792" y="103822"/>
                </a:lnTo>
                <a:lnTo>
                  <a:pt x="683235" y="103822"/>
                </a:lnTo>
                <a:lnTo>
                  <a:pt x="683235" y="123756"/>
                </a:lnTo>
                <a:lnTo>
                  <a:pt x="682144" y="133214"/>
                </a:lnTo>
                <a:lnTo>
                  <a:pt x="678874" y="139994"/>
                </a:lnTo>
                <a:lnTo>
                  <a:pt x="673423" y="144095"/>
                </a:lnTo>
                <a:lnTo>
                  <a:pt x="665792" y="145517"/>
                </a:lnTo>
                <a:close/>
              </a:path>
              <a:path w="1200150" h="146050">
                <a:moveTo>
                  <a:pt x="767289" y="44186"/>
                </a:moveTo>
                <a:lnTo>
                  <a:pt x="752671" y="44186"/>
                </a:lnTo>
                <a:lnTo>
                  <a:pt x="752746" y="40200"/>
                </a:lnTo>
                <a:lnTo>
                  <a:pt x="772107" y="7226"/>
                </a:lnTo>
                <a:lnTo>
                  <a:pt x="791542" y="3322"/>
                </a:lnTo>
                <a:lnTo>
                  <a:pt x="799381" y="3841"/>
                </a:lnTo>
                <a:lnTo>
                  <a:pt x="822030" y="16113"/>
                </a:lnTo>
                <a:lnTo>
                  <a:pt x="786614" y="16113"/>
                </a:lnTo>
                <a:lnTo>
                  <a:pt x="782627" y="17109"/>
                </a:lnTo>
                <a:lnTo>
                  <a:pt x="767511" y="40200"/>
                </a:lnTo>
                <a:lnTo>
                  <a:pt x="767289" y="44186"/>
                </a:lnTo>
                <a:close/>
              </a:path>
              <a:path w="1200150" h="146050">
                <a:moveTo>
                  <a:pt x="828420" y="121098"/>
                </a:moveTo>
                <a:lnTo>
                  <a:pt x="750013" y="121098"/>
                </a:lnTo>
                <a:lnTo>
                  <a:pt x="750345" y="112571"/>
                </a:lnTo>
                <a:lnTo>
                  <a:pt x="774986" y="74641"/>
                </a:lnTo>
                <a:lnTo>
                  <a:pt x="798353" y="61462"/>
                </a:lnTo>
                <a:lnTo>
                  <a:pt x="805268" y="56583"/>
                </a:lnTo>
                <a:lnTo>
                  <a:pt x="810230" y="51080"/>
                </a:lnTo>
                <a:lnTo>
                  <a:pt x="813241" y="44955"/>
                </a:lnTo>
                <a:lnTo>
                  <a:pt x="814300" y="38206"/>
                </a:lnTo>
                <a:lnTo>
                  <a:pt x="814278" y="36905"/>
                </a:lnTo>
                <a:lnTo>
                  <a:pt x="814154" y="31700"/>
                </a:lnTo>
                <a:lnTo>
                  <a:pt x="811974" y="26523"/>
                </a:lnTo>
                <a:lnTo>
                  <a:pt x="803336" y="18328"/>
                </a:lnTo>
                <a:lnTo>
                  <a:pt x="797508" y="16113"/>
                </a:lnTo>
                <a:lnTo>
                  <a:pt x="822030" y="16113"/>
                </a:lnTo>
                <a:lnTo>
                  <a:pt x="824544" y="19601"/>
                </a:lnTo>
                <a:lnTo>
                  <a:pt x="828309" y="28239"/>
                </a:lnTo>
                <a:lnTo>
                  <a:pt x="829251" y="32890"/>
                </a:lnTo>
                <a:lnTo>
                  <a:pt x="829199" y="38206"/>
                </a:lnTo>
                <a:lnTo>
                  <a:pt x="804333" y="73423"/>
                </a:lnTo>
                <a:lnTo>
                  <a:pt x="787722" y="82393"/>
                </a:lnTo>
                <a:lnTo>
                  <a:pt x="780634" y="86491"/>
                </a:lnTo>
                <a:lnTo>
                  <a:pt x="775484" y="90394"/>
                </a:lnTo>
                <a:lnTo>
                  <a:pt x="769061" y="97814"/>
                </a:lnTo>
                <a:lnTo>
                  <a:pt x="767123" y="101995"/>
                </a:lnTo>
                <a:lnTo>
                  <a:pt x="766459" y="106646"/>
                </a:lnTo>
                <a:lnTo>
                  <a:pt x="828420" y="106646"/>
                </a:lnTo>
                <a:lnTo>
                  <a:pt x="828420" y="121098"/>
                </a:lnTo>
                <a:close/>
              </a:path>
              <a:path w="1200150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200150" h="146050">
                <a:moveTo>
                  <a:pt x="943206" y="145517"/>
                </a:moveTo>
                <a:lnTo>
                  <a:pt x="943206" y="139094"/>
                </a:lnTo>
                <a:lnTo>
                  <a:pt x="947082" y="139094"/>
                </a:lnTo>
                <a:lnTo>
                  <a:pt x="949740" y="137959"/>
                </a:lnTo>
                <a:lnTo>
                  <a:pt x="952619" y="133640"/>
                </a:lnTo>
                <a:lnTo>
                  <a:pt x="953284" y="129736"/>
                </a:lnTo>
                <a:lnTo>
                  <a:pt x="953173" y="121098"/>
                </a:lnTo>
                <a:lnTo>
                  <a:pt x="943206" y="121098"/>
                </a:lnTo>
                <a:lnTo>
                  <a:pt x="943206" y="103822"/>
                </a:lnTo>
                <a:lnTo>
                  <a:pt x="960648" y="103822"/>
                </a:lnTo>
                <a:lnTo>
                  <a:pt x="960648" y="123756"/>
                </a:lnTo>
                <a:lnTo>
                  <a:pt x="959558" y="133214"/>
                </a:lnTo>
                <a:lnTo>
                  <a:pt x="956288" y="139994"/>
                </a:lnTo>
                <a:lnTo>
                  <a:pt x="950837" y="144095"/>
                </a:lnTo>
                <a:lnTo>
                  <a:pt x="943206" y="145517"/>
                </a:lnTo>
                <a:close/>
              </a:path>
              <a:path w="1200150" h="146050">
                <a:moveTo>
                  <a:pt x="1043042" y="44186"/>
                </a:moveTo>
                <a:lnTo>
                  <a:pt x="1028424" y="44186"/>
                </a:lnTo>
                <a:lnTo>
                  <a:pt x="1028499" y="40200"/>
                </a:lnTo>
                <a:lnTo>
                  <a:pt x="1047859" y="7226"/>
                </a:lnTo>
                <a:lnTo>
                  <a:pt x="1067295" y="3322"/>
                </a:lnTo>
                <a:lnTo>
                  <a:pt x="1075133" y="3841"/>
                </a:lnTo>
                <a:lnTo>
                  <a:pt x="1097783" y="16113"/>
                </a:lnTo>
                <a:lnTo>
                  <a:pt x="1062367" y="16113"/>
                </a:lnTo>
                <a:lnTo>
                  <a:pt x="1058380" y="17109"/>
                </a:lnTo>
                <a:lnTo>
                  <a:pt x="1043263" y="40200"/>
                </a:lnTo>
                <a:lnTo>
                  <a:pt x="1043042" y="44186"/>
                </a:lnTo>
                <a:close/>
              </a:path>
              <a:path w="1200150" h="146050">
                <a:moveTo>
                  <a:pt x="1104172" y="121098"/>
                </a:moveTo>
                <a:lnTo>
                  <a:pt x="1025766" y="121098"/>
                </a:lnTo>
                <a:lnTo>
                  <a:pt x="1026098" y="112571"/>
                </a:lnTo>
                <a:lnTo>
                  <a:pt x="1050738" y="74641"/>
                </a:lnTo>
                <a:lnTo>
                  <a:pt x="1074105" y="61462"/>
                </a:lnTo>
                <a:lnTo>
                  <a:pt x="1081020" y="56583"/>
                </a:lnTo>
                <a:lnTo>
                  <a:pt x="1085983" y="51080"/>
                </a:lnTo>
                <a:lnTo>
                  <a:pt x="1088994" y="44955"/>
                </a:lnTo>
                <a:lnTo>
                  <a:pt x="1090053" y="38206"/>
                </a:lnTo>
                <a:lnTo>
                  <a:pt x="1090030" y="36905"/>
                </a:lnTo>
                <a:lnTo>
                  <a:pt x="1089907" y="31700"/>
                </a:lnTo>
                <a:lnTo>
                  <a:pt x="1087727" y="26523"/>
                </a:lnTo>
                <a:lnTo>
                  <a:pt x="1079089" y="18328"/>
                </a:lnTo>
                <a:lnTo>
                  <a:pt x="1073260" y="16113"/>
                </a:lnTo>
                <a:lnTo>
                  <a:pt x="1097783" y="16113"/>
                </a:lnTo>
                <a:lnTo>
                  <a:pt x="1100296" y="19601"/>
                </a:lnTo>
                <a:lnTo>
                  <a:pt x="1104062" y="28239"/>
                </a:lnTo>
                <a:lnTo>
                  <a:pt x="1105003" y="32890"/>
                </a:lnTo>
                <a:lnTo>
                  <a:pt x="1104952" y="38206"/>
                </a:lnTo>
                <a:lnTo>
                  <a:pt x="1080086" y="73423"/>
                </a:lnTo>
                <a:lnTo>
                  <a:pt x="1063474" y="82393"/>
                </a:lnTo>
                <a:lnTo>
                  <a:pt x="1056386" y="86491"/>
                </a:lnTo>
                <a:lnTo>
                  <a:pt x="1051237" y="90394"/>
                </a:lnTo>
                <a:lnTo>
                  <a:pt x="1044814" y="97814"/>
                </a:lnTo>
                <a:lnTo>
                  <a:pt x="1042876" y="101995"/>
                </a:lnTo>
                <a:lnTo>
                  <a:pt x="1042211" y="106646"/>
                </a:lnTo>
                <a:lnTo>
                  <a:pt x="1104172" y="106646"/>
                </a:lnTo>
                <a:lnTo>
                  <a:pt x="1104172" y="121098"/>
                </a:lnTo>
                <a:close/>
              </a:path>
              <a:path w="1200150" h="146050">
                <a:moveTo>
                  <a:pt x="1199523" y="92858"/>
                </a:moveTo>
                <a:lnTo>
                  <a:pt x="1117794" y="92858"/>
                </a:lnTo>
                <a:lnTo>
                  <a:pt x="1117794" y="77410"/>
                </a:lnTo>
                <a:lnTo>
                  <a:pt x="1171283" y="3322"/>
                </a:lnTo>
                <a:lnTo>
                  <a:pt x="1182081" y="3322"/>
                </a:lnTo>
                <a:lnTo>
                  <a:pt x="1182081" y="28239"/>
                </a:lnTo>
                <a:lnTo>
                  <a:pt x="1167463" y="28239"/>
                </a:lnTo>
                <a:lnTo>
                  <a:pt x="1130585" y="79735"/>
                </a:lnTo>
                <a:lnTo>
                  <a:pt x="1199523" y="79735"/>
                </a:lnTo>
                <a:lnTo>
                  <a:pt x="1199523" y="92858"/>
                </a:lnTo>
                <a:close/>
              </a:path>
              <a:path w="1200150" h="146050">
                <a:moveTo>
                  <a:pt x="1182081" y="79735"/>
                </a:moveTo>
                <a:lnTo>
                  <a:pt x="1167463" y="79735"/>
                </a:lnTo>
                <a:lnTo>
                  <a:pt x="1167463" y="28239"/>
                </a:lnTo>
                <a:lnTo>
                  <a:pt x="1182081" y="28239"/>
                </a:lnTo>
                <a:lnTo>
                  <a:pt x="1182081" y="79735"/>
                </a:lnTo>
                <a:close/>
              </a:path>
              <a:path w="1200150" h="146050">
                <a:moveTo>
                  <a:pt x="1182081" y="121098"/>
                </a:moveTo>
                <a:lnTo>
                  <a:pt x="1167463" y="121098"/>
                </a:lnTo>
                <a:lnTo>
                  <a:pt x="1167463" y="92858"/>
                </a:lnTo>
                <a:lnTo>
                  <a:pt x="1182081" y="92858"/>
                </a:lnTo>
                <a:lnTo>
                  <a:pt x="1182081" y="121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3444" y="2152698"/>
            <a:ext cx="1199523" cy="14551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4231413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04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342" y="1289906"/>
            <a:ext cx="5139709" cy="17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48700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2945" y="1544713"/>
            <a:ext cx="2873308" cy="15731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73443" y="1747374"/>
            <a:ext cx="1014094" cy="146050"/>
          </a:xfrm>
          <a:custGeom>
            <a:avLst/>
            <a:gdLst/>
            <a:ahLst/>
            <a:cxnLst/>
            <a:rect l="l" t="t" r="r" b="b"/>
            <a:pathLst>
              <a:path w="1014094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014094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014094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014094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014094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014094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014094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014094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014094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1014094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014094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014094" h="146050">
                <a:moveTo>
                  <a:pt x="553332" y="92858"/>
                </a:moveTo>
                <a:lnTo>
                  <a:pt x="471603" y="92858"/>
                </a:lnTo>
                <a:lnTo>
                  <a:pt x="471603" y="77410"/>
                </a:lnTo>
                <a:lnTo>
                  <a:pt x="525092" y="3322"/>
                </a:lnTo>
                <a:lnTo>
                  <a:pt x="535890" y="3322"/>
                </a:lnTo>
                <a:lnTo>
                  <a:pt x="535890" y="28239"/>
                </a:lnTo>
                <a:lnTo>
                  <a:pt x="521272" y="28239"/>
                </a:lnTo>
                <a:lnTo>
                  <a:pt x="484394" y="79735"/>
                </a:lnTo>
                <a:lnTo>
                  <a:pt x="553332" y="79735"/>
                </a:lnTo>
                <a:lnTo>
                  <a:pt x="553332" y="92858"/>
                </a:lnTo>
                <a:close/>
              </a:path>
              <a:path w="1014094" h="146050">
                <a:moveTo>
                  <a:pt x="535890" y="79735"/>
                </a:moveTo>
                <a:lnTo>
                  <a:pt x="521272" y="79735"/>
                </a:lnTo>
                <a:lnTo>
                  <a:pt x="521272" y="28239"/>
                </a:lnTo>
                <a:lnTo>
                  <a:pt x="535890" y="28239"/>
                </a:lnTo>
                <a:lnTo>
                  <a:pt x="535890" y="79735"/>
                </a:lnTo>
                <a:close/>
              </a:path>
              <a:path w="1014094" h="146050">
                <a:moveTo>
                  <a:pt x="535890" y="121098"/>
                </a:moveTo>
                <a:lnTo>
                  <a:pt x="521272" y="121098"/>
                </a:lnTo>
                <a:lnTo>
                  <a:pt x="521272" y="92858"/>
                </a:lnTo>
                <a:lnTo>
                  <a:pt x="535890" y="92858"/>
                </a:lnTo>
                <a:lnTo>
                  <a:pt x="535890" y="121098"/>
                </a:lnTo>
                <a:close/>
              </a:path>
              <a:path w="1014094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1014094" h="146050">
                <a:moveTo>
                  <a:pt x="697022" y="124919"/>
                </a:moveTo>
                <a:lnTo>
                  <a:pt x="660414" y="103178"/>
                </a:lnTo>
                <a:lnTo>
                  <a:pt x="657504" y="88539"/>
                </a:lnTo>
                <a:lnTo>
                  <a:pt x="657487" y="88373"/>
                </a:lnTo>
                <a:lnTo>
                  <a:pt x="677587" y="59137"/>
                </a:lnTo>
                <a:lnTo>
                  <a:pt x="671717" y="55482"/>
                </a:lnTo>
                <a:lnTo>
                  <a:pt x="667564" y="51828"/>
                </a:lnTo>
                <a:lnTo>
                  <a:pt x="662802" y="44685"/>
                </a:lnTo>
                <a:lnTo>
                  <a:pt x="662692" y="44519"/>
                </a:lnTo>
                <a:lnTo>
                  <a:pt x="661658" y="40532"/>
                </a:lnTo>
                <a:lnTo>
                  <a:pt x="661771" y="29291"/>
                </a:lnTo>
                <a:lnTo>
                  <a:pt x="661861" y="25305"/>
                </a:lnTo>
                <a:lnTo>
                  <a:pt x="697022" y="3322"/>
                </a:lnTo>
                <a:lnTo>
                  <a:pt x="704601" y="3929"/>
                </a:lnTo>
                <a:lnTo>
                  <a:pt x="711391" y="5585"/>
                </a:lnTo>
                <a:lnTo>
                  <a:pt x="717392" y="8290"/>
                </a:lnTo>
                <a:lnTo>
                  <a:pt x="722604" y="12043"/>
                </a:lnTo>
                <a:lnTo>
                  <a:pt x="727375" y="16279"/>
                </a:lnTo>
                <a:lnTo>
                  <a:pt x="691144" y="16279"/>
                </a:lnTo>
                <a:lnTo>
                  <a:pt x="685892" y="18078"/>
                </a:lnTo>
                <a:lnTo>
                  <a:pt x="678583" y="24612"/>
                </a:lnTo>
                <a:lnTo>
                  <a:pt x="676701" y="29125"/>
                </a:lnTo>
                <a:lnTo>
                  <a:pt x="676701" y="40532"/>
                </a:lnTo>
                <a:lnTo>
                  <a:pt x="678583" y="44989"/>
                </a:lnTo>
                <a:lnTo>
                  <a:pt x="685892" y="51523"/>
                </a:lnTo>
                <a:lnTo>
                  <a:pt x="690820" y="53212"/>
                </a:lnTo>
                <a:lnTo>
                  <a:pt x="725056" y="53212"/>
                </a:lnTo>
                <a:lnTo>
                  <a:pt x="722401" y="55482"/>
                </a:lnTo>
                <a:lnTo>
                  <a:pt x="716292" y="59137"/>
                </a:lnTo>
                <a:lnTo>
                  <a:pt x="725220" y="64587"/>
                </a:lnTo>
                <a:lnTo>
                  <a:pt x="726193" y="65615"/>
                </a:lnTo>
                <a:lnTo>
                  <a:pt x="689910" y="65615"/>
                </a:lnTo>
                <a:lnTo>
                  <a:pt x="683678" y="67858"/>
                </a:lnTo>
                <a:lnTo>
                  <a:pt x="674818" y="76164"/>
                </a:lnTo>
                <a:lnTo>
                  <a:pt x="672548" y="81729"/>
                </a:lnTo>
                <a:lnTo>
                  <a:pt x="672548" y="95682"/>
                </a:lnTo>
                <a:lnTo>
                  <a:pt x="674790" y="101275"/>
                </a:lnTo>
                <a:lnTo>
                  <a:pt x="683539" y="109691"/>
                </a:lnTo>
                <a:lnTo>
                  <a:pt x="689381" y="111851"/>
                </a:lnTo>
                <a:lnTo>
                  <a:pt x="728025" y="111851"/>
                </a:lnTo>
                <a:lnTo>
                  <a:pt x="725511" y="114703"/>
                </a:lnTo>
                <a:lnTo>
                  <a:pt x="719713" y="119048"/>
                </a:lnTo>
                <a:lnTo>
                  <a:pt x="713032" y="122199"/>
                </a:lnTo>
                <a:lnTo>
                  <a:pt x="705468" y="124156"/>
                </a:lnTo>
                <a:lnTo>
                  <a:pt x="697022" y="124919"/>
                </a:lnTo>
                <a:close/>
              </a:path>
              <a:path w="1014094" h="146050">
                <a:moveTo>
                  <a:pt x="725056" y="53212"/>
                </a:moveTo>
                <a:lnTo>
                  <a:pt x="703224" y="53212"/>
                </a:lnTo>
                <a:lnTo>
                  <a:pt x="708152" y="51523"/>
                </a:lnTo>
                <a:lnTo>
                  <a:pt x="715461" y="44989"/>
                </a:lnTo>
                <a:lnTo>
                  <a:pt x="717344" y="40532"/>
                </a:lnTo>
                <a:lnTo>
                  <a:pt x="717276" y="29125"/>
                </a:lnTo>
                <a:lnTo>
                  <a:pt x="715489" y="24751"/>
                </a:lnTo>
                <a:lnTo>
                  <a:pt x="708210" y="18078"/>
                </a:lnTo>
                <a:lnTo>
                  <a:pt x="703015" y="16279"/>
                </a:lnTo>
                <a:lnTo>
                  <a:pt x="727375" y="16279"/>
                </a:lnTo>
                <a:lnTo>
                  <a:pt x="729027" y="17746"/>
                </a:lnTo>
                <a:lnTo>
                  <a:pt x="732294" y="25305"/>
                </a:lnTo>
                <a:lnTo>
                  <a:pt x="732416" y="40532"/>
                </a:lnTo>
                <a:lnTo>
                  <a:pt x="731395" y="44519"/>
                </a:lnTo>
                <a:lnTo>
                  <a:pt x="731353" y="44685"/>
                </a:lnTo>
                <a:lnTo>
                  <a:pt x="726591" y="51828"/>
                </a:lnTo>
                <a:lnTo>
                  <a:pt x="726480" y="51994"/>
                </a:lnTo>
                <a:lnTo>
                  <a:pt x="725056" y="53212"/>
                </a:lnTo>
                <a:close/>
              </a:path>
              <a:path w="1014094" h="146050">
                <a:moveTo>
                  <a:pt x="728025" y="111851"/>
                </a:moveTo>
                <a:lnTo>
                  <a:pt x="704221" y="111851"/>
                </a:lnTo>
                <a:lnTo>
                  <a:pt x="710258" y="109691"/>
                </a:lnTo>
                <a:lnTo>
                  <a:pt x="719199" y="101413"/>
                </a:lnTo>
                <a:lnTo>
                  <a:pt x="721336" y="96186"/>
                </a:lnTo>
                <a:lnTo>
                  <a:pt x="721497" y="95682"/>
                </a:lnTo>
                <a:lnTo>
                  <a:pt x="721497" y="81729"/>
                </a:lnTo>
                <a:lnTo>
                  <a:pt x="719226" y="76164"/>
                </a:lnTo>
                <a:lnTo>
                  <a:pt x="710367" y="67858"/>
                </a:lnTo>
                <a:lnTo>
                  <a:pt x="704134" y="65615"/>
                </a:lnTo>
                <a:lnTo>
                  <a:pt x="726193" y="65615"/>
                </a:lnTo>
                <a:lnTo>
                  <a:pt x="731574" y="71305"/>
                </a:lnTo>
                <a:lnTo>
                  <a:pt x="735339" y="79258"/>
                </a:lnTo>
                <a:lnTo>
                  <a:pt x="736536" y="88373"/>
                </a:lnTo>
                <a:lnTo>
                  <a:pt x="736558" y="88539"/>
                </a:lnTo>
                <a:lnTo>
                  <a:pt x="735806" y="95682"/>
                </a:lnTo>
                <a:lnTo>
                  <a:pt x="735753" y="96186"/>
                </a:lnTo>
                <a:lnTo>
                  <a:pt x="733643" y="103178"/>
                </a:lnTo>
                <a:lnTo>
                  <a:pt x="730225" y="109351"/>
                </a:lnTo>
                <a:lnTo>
                  <a:pt x="728025" y="111851"/>
                </a:lnTo>
                <a:close/>
              </a:path>
              <a:path w="1014094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1014094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014094" h="146050">
                <a:moveTo>
                  <a:pt x="951678" y="67443"/>
                </a:moveTo>
                <a:lnTo>
                  <a:pt x="938223" y="67443"/>
                </a:lnTo>
                <a:lnTo>
                  <a:pt x="947027" y="3322"/>
                </a:lnTo>
                <a:lnTo>
                  <a:pt x="1007825" y="3322"/>
                </a:lnTo>
                <a:lnTo>
                  <a:pt x="1007825" y="17774"/>
                </a:lnTo>
                <a:lnTo>
                  <a:pt x="958821" y="17774"/>
                </a:lnTo>
                <a:lnTo>
                  <a:pt x="954170" y="50665"/>
                </a:lnTo>
                <a:lnTo>
                  <a:pt x="998949" y="50665"/>
                </a:lnTo>
                <a:lnTo>
                  <a:pt x="1003423" y="54402"/>
                </a:lnTo>
                <a:lnTo>
                  <a:pt x="1005052" y="56479"/>
                </a:lnTo>
                <a:lnTo>
                  <a:pt x="968843" y="56479"/>
                </a:lnTo>
                <a:lnTo>
                  <a:pt x="964967" y="57310"/>
                </a:lnTo>
                <a:lnTo>
                  <a:pt x="958323" y="60632"/>
                </a:lnTo>
                <a:lnTo>
                  <a:pt x="955000" y="63456"/>
                </a:lnTo>
                <a:lnTo>
                  <a:pt x="951678" y="67443"/>
                </a:lnTo>
                <a:close/>
              </a:path>
              <a:path w="1014094" h="146050">
                <a:moveTo>
                  <a:pt x="998949" y="50665"/>
                </a:moveTo>
                <a:lnTo>
                  <a:pt x="954170" y="50665"/>
                </a:lnTo>
                <a:lnTo>
                  <a:pt x="957492" y="48229"/>
                </a:lnTo>
                <a:lnTo>
                  <a:pt x="960988" y="46408"/>
                </a:lnTo>
                <a:lnTo>
                  <a:pt x="968013" y="44103"/>
                </a:lnTo>
                <a:lnTo>
                  <a:pt x="971833" y="43522"/>
                </a:lnTo>
                <a:lnTo>
                  <a:pt x="975931" y="43522"/>
                </a:lnTo>
                <a:lnTo>
                  <a:pt x="984128" y="44327"/>
                </a:lnTo>
                <a:lnTo>
                  <a:pt x="991442" y="46408"/>
                </a:lnTo>
                <a:lnTo>
                  <a:pt x="997874" y="49767"/>
                </a:lnTo>
                <a:lnTo>
                  <a:pt x="998949" y="50665"/>
                </a:lnTo>
                <a:close/>
              </a:path>
              <a:path w="1014094" h="146050">
                <a:moveTo>
                  <a:pt x="1003665" y="111851"/>
                </a:moveTo>
                <a:lnTo>
                  <a:pt x="981357" y="111851"/>
                </a:lnTo>
                <a:lnTo>
                  <a:pt x="987642" y="109415"/>
                </a:lnTo>
                <a:lnTo>
                  <a:pt x="995830" y="100721"/>
                </a:lnTo>
                <a:lnTo>
                  <a:pt x="996646" y="99794"/>
                </a:lnTo>
                <a:lnTo>
                  <a:pt x="998910" y="93246"/>
                </a:lnTo>
                <a:lnTo>
                  <a:pt x="998910" y="75859"/>
                </a:lnTo>
                <a:lnTo>
                  <a:pt x="996585" y="68965"/>
                </a:lnTo>
                <a:lnTo>
                  <a:pt x="987504" y="59109"/>
                </a:lnTo>
                <a:lnTo>
                  <a:pt x="980972" y="56479"/>
                </a:lnTo>
                <a:lnTo>
                  <a:pt x="1005052" y="56479"/>
                </a:lnTo>
                <a:lnTo>
                  <a:pt x="1007913" y="60128"/>
                </a:lnTo>
                <a:lnTo>
                  <a:pt x="1011168" y="66757"/>
                </a:lnTo>
                <a:lnTo>
                  <a:pt x="1013188" y="74290"/>
                </a:lnTo>
                <a:lnTo>
                  <a:pt x="1013972" y="82725"/>
                </a:lnTo>
                <a:lnTo>
                  <a:pt x="1013141" y="91727"/>
                </a:lnTo>
                <a:lnTo>
                  <a:pt x="1010981" y="99794"/>
                </a:lnTo>
                <a:lnTo>
                  <a:pt x="1007493" y="106926"/>
                </a:lnTo>
                <a:lnTo>
                  <a:pt x="1003665" y="111851"/>
                </a:lnTo>
                <a:close/>
              </a:path>
              <a:path w="1014094" h="146050">
                <a:moveTo>
                  <a:pt x="973605" y="124919"/>
                </a:moveTo>
                <a:lnTo>
                  <a:pt x="966850" y="124919"/>
                </a:lnTo>
                <a:lnTo>
                  <a:pt x="960704" y="123701"/>
                </a:lnTo>
                <a:lnTo>
                  <a:pt x="949629" y="118828"/>
                </a:lnTo>
                <a:lnTo>
                  <a:pt x="945144" y="115339"/>
                </a:lnTo>
                <a:lnTo>
                  <a:pt x="941654" y="110726"/>
                </a:lnTo>
                <a:lnTo>
                  <a:pt x="940050" y="108695"/>
                </a:lnTo>
                <a:lnTo>
                  <a:pt x="938693" y="106258"/>
                </a:lnTo>
                <a:lnTo>
                  <a:pt x="936589" y="100721"/>
                </a:lnTo>
                <a:lnTo>
                  <a:pt x="935565" y="96956"/>
                </a:lnTo>
                <a:lnTo>
                  <a:pt x="934568" y="92194"/>
                </a:lnTo>
                <a:lnTo>
                  <a:pt x="949186" y="92194"/>
                </a:lnTo>
                <a:lnTo>
                  <a:pt x="952575" y="100721"/>
                </a:lnTo>
                <a:lnTo>
                  <a:pt x="957705" y="106926"/>
                </a:lnTo>
                <a:lnTo>
                  <a:pt x="960893" y="108695"/>
                </a:lnTo>
                <a:lnTo>
                  <a:pt x="964666" y="110726"/>
                </a:lnTo>
                <a:lnTo>
                  <a:pt x="972502" y="111851"/>
                </a:lnTo>
                <a:lnTo>
                  <a:pt x="1003665" y="111851"/>
                </a:lnTo>
                <a:lnTo>
                  <a:pt x="1002676" y="113124"/>
                </a:lnTo>
                <a:lnTo>
                  <a:pt x="996747" y="118160"/>
                </a:lnTo>
                <a:lnTo>
                  <a:pt x="989926" y="121804"/>
                </a:lnTo>
                <a:lnTo>
                  <a:pt x="982212" y="124057"/>
                </a:lnTo>
                <a:lnTo>
                  <a:pt x="973605" y="12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443" y="1950035"/>
            <a:ext cx="1200150" cy="146050"/>
          </a:xfrm>
          <a:custGeom>
            <a:avLst/>
            <a:gdLst/>
            <a:ahLst/>
            <a:cxnLst/>
            <a:rect l="l" t="t" r="r" b="b"/>
            <a:pathLst>
              <a:path w="12001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2001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2001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2001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2001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2001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2001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2001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200150" h="146050">
                <a:moveTo>
                  <a:pt x="295520" y="44186"/>
                </a:moveTo>
                <a:lnTo>
                  <a:pt x="280902" y="44186"/>
                </a:lnTo>
                <a:lnTo>
                  <a:pt x="280977" y="40200"/>
                </a:lnTo>
                <a:lnTo>
                  <a:pt x="300337" y="7226"/>
                </a:lnTo>
                <a:lnTo>
                  <a:pt x="319773" y="3322"/>
                </a:lnTo>
                <a:lnTo>
                  <a:pt x="327611" y="3841"/>
                </a:lnTo>
                <a:lnTo>
                  <a:pt x="350261" y="16113"/>
                </a:lnTo>
                <a:lnTo>
                  <a:pt x="314845" y="16113"/>
                </a:lnTo>
                <a:lnTo>
                  <a:pt x="310858" y="17109"/>
                </a:lnTo>
                <a:lnTo>
                  <a:pt x="295741" y="40200"/>
                </a:lnTo>
                <a:lnTo>
                  <a:pt x="295520" y="44186"/>
                </a:lnTo>
                <a:close/>
              </a:path>
              <a:path w="1200150" h="146050">
                <a:moveTo>
                  <a:pt x="356651" y="121098"/>
                </a:moveTo>
                <a:lnTo>
                  <a:pt x="278244" y="121098"/>
                </a:lnTo>
                <a:lnTo>
                  <a:pt x="278576" y="112571"/>
                </a:lnTo>
                <a:lnTo>
                  <a:pt x="303217" y="74641"/>
                </a:lnTo>
                <a:lnTo>
                  <a:pt x="326584" y="61462"/>
                </a:lnTo>
                <a:lnTo>
                  <a:pt x="333498" y="56583"/>
                </a:lnTo>
                <a:lnTo>
                  <a:pt x="338461" y="51080"/>
                </a:lnTo>
                <a:lnTo>
                  <a:pt x="341472" y="44955"/>
                </a:lnTo>
                <a:lnTo>
                  <a:pt x="342531" y="38206"/>
                </a:lnTo>
                <a:lnTo>
                  <a:pt x="342508" y="36905"/>
                </a:lnTo>
                <a:lnTo>
                  <a:pt x="342385" y="31700"/>
                </a:lnTo>
                <a:lnTo>
                  <a:pt x="340205" y="26523"/>
                </a:lnTo>
                <a:lnTo>
                  <a:pt x="331567" y="18328"/>
                </a:lnTo>
                <a:lnTo>
                  <a:pt x="325738" y="16113"/>
                </a:lnTo>
                <a:lnTo>
                  <a:pt x="350261" y="16113"/>
                </a:lnTo>
                <a:lnTo>
                  <a:pt x="352775" y="19601"/>
                </a:lnTo>
                <a:lnTo>
                  <a:pt x="356540" y="28239"/>
                </a:lnTo>
                <a:lnTo>
                  <a:pt x="357481" y="32890"/>
                </a:lnTo>
                <a:lnTo>
                  <a:pt x="357430" y="38206"/>
                </a:lnTo>
                <a:lnTo>
                  <a:pt x="332564" y="73423"/>
                </a:lnTo>
                <a:lnTo>
                  <a:pt x="315952" y="82393"/>
                </a:lnTo>
                <a:lnTo>
                  <a:pt x="308865" y="86491"/>
                </a:lnTo>
                <a:lnTo>
                  <a:pt x="303715" y="90394"/>
                </a:lnTo>
                <a:lnTo>
                  <a:pt x="297292" y="97814"/>
                </a:lnTo>
                <a:lnTo>
                  <a:pt x="295354" y="101995"/>
                </a:lnTo>
                <a:lnTo>
                  <a:pt x="294689" y="106646"/>
                </a:lnTo>
                <a:lnTo>
                  <a:pt x="356651" y="106646"/>
                </a:lnTo>
                <a:lnTo>
                  <a:pt x="356651" y="121098"/>
                </a:lnTo>
                <a:close/>
              </a:path>
              <a:path w="12001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2001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200150" h="146050">
                <a:moveTo>
                  <a:pt x="489876" y="44186"/>
                </a:moveTo>
                <a:lnTo>
                  <a:pt x="475257" y="44186"/>
                </a:lnTo>
                <a:lnTo>
                  <a:pt x="475333" y="40200"/>
                </a:lnTo>
                <a:lnTo>
                  <a:pt x="494693" y="7226"/>
                </a:lnTo>
                <a:lnTo>
                  <a:pt x="514129" y="3322"/>
                </a:lnTo>
                <a:lnTo>
                  <a:pt x="521967" y="3841"/>
                </a:lnTo>
                <a:lnTo>
                  <a:pt x="544617" y="16113"/>
                </a:lnTo>
                <a:lnTo>
                  <a:pt x="509200" y="16113"/>
                </a:lnTo>
                <a:lnTo>
                  <a:pt x="505214" y="17109"/>
                </a:lnTo>
                <a:lnTo>
                  <a:pt x="490097" y="40200"/>
                </a:lnTo>
                <a:lnTo>
                  <a:pt x="489876" y="44186"/>
                </a:lnTo>
                <a:close/>
              </a:path>
              <a:path w="1200150" h="146050">
                <a:moveTo>
                  <a:pt x="551006" y="121098"/>
                </a:moveTo>
                <a:lnTo>
                  <a:pt x="472600" y="121098"/>
                </a:lnTo>
                <a:lnTo>
                  <a:pt x="472932" y="112571"/>
                </a:lnTo>
                <a:lnTo>
                  <a:pt x="497572" y="74641"/>
                </a:lnTo>
                <a:lnTo>
                  <a:pt x="520939" y="61462"/>
                </a:lnTo>
                <a:lnTo>
                  <a:pt x="527854" y="56583"/>
                </a:lnTo>
                <a:lnTo>
                  <a:pt x="532817" y="51080"/>
                </a:lnTo>
                <a:lnTo>
                  <a:pt x="535827" y="44955"/>
                </a:lnTo>
                <a:lnTo>
                  <a:pt x="536886" y="38206"/>
                </a:lnTo>
                <a:lnTo>
                  <a:pt x="536864" y="36905"/>
                </a:lnTo>
                <a:lnTo>
                  <a:pt x="536741" y="31700"/>
                </a:lnTo>
                <a:lnTo>
                  <a:pt x="534561" y="26523"/>
                </a:lnTo>
                <a:lnTo>
                  <a:pt x="525923" y="18328"/>
                </a:lnTo>
                <a:lnTo>
                  <a:pt x="520094" y="16113"/>
                </a:lnTo>
                <a:lnTo>
                  <a:pt x="544617" y="16113"/>
                </a:lnTo>
                <a:lnTo>
                  <a:pt x="547130" y="19601"/>
                </a:lnTo>
                <a:lnTo>
                  <a:pt x="550896" y="28239"/>
                </a:lnTo>
                <a:lnTo>
                  <a:pt x="551837" y="32890"/>
                </a:lnTo>
                <a:lnTo>
                  <a:pt x="551785" y="38206"/>
                </a:lnTo>
                <a:lnTo>
                  <a:pt x="526919" y="73423"/>
                </a:lnTo>
                <a:lnTo>
                  <a:pt x="510308" y="82393"/>
                </a:lnTo>
                <a:lnTo>
                  <a:pt x="503220" y="86491"/>
                </a:lnTo>
                <a:lnTo>
                  <a:pt x="498071" y="90394"/>
                </a:lnTo>
                <a:lnTo>
                  <a:pt x="491647" y="97814"/>
                </a:lnTo>
                <a:lnTo>
                  <a:pt x="489709" y="101995"/>
                </a:lnTo>
                <a:lnTo>
                  <a:pt x="489045" y="106646"/>
                </a:lnTo>
                <a:lnTo>
                  <a:pt x="551006" y="106646"/>
                </a:lnTo>
                <a:lnTo>
                  <a:pt x="551006" y="121098"/>
                </a:lnTo>
                <a:close/>
              </a:path>
              <a:path w="1200150" h="146050">
                <a:moveTo>
                  <a:pt x="617619" y="121098"/>
                </a:moveTo>
                <a:lnTo>
                  <a:pt x="603001" y="121098"/>
                </a:lnTo>
                <a:lnTo>
                  <a:pt x="603001" y="37209"/>
                </a:lnTo>
                <a:lnTo>
                  <a:pt x="576920" y="37209"/>
                </a:lnTo>
                <a:lnTo>
                  <a:pt x="576920" y="26744"/>
                </a:lnTo>
                <a:lnTo>
                  <a:pt x="584340" y="25858"/>
                </a:lnTo>
                <a:lnTo>
                  <a:pt x="589988" y="24751"/>
                </a:lnTo>
                <a:lnTo>
                  <a:pt x="607984" y="3322"/>
                </a:lnTo>
                <a:lnTo>
                  <a:pt x="617619" y="3322"/>
                </a:lnTo>
                <a:lnTo>
                  <a:pt x="617619" y="121098"/>
                </a:lnTo>
                <a:close/>
              </a:path>
              <a:path w="1200150" h="146050">
                <a:moveTo>
                  <a:pt x="665792" y="145517"/>
                </a:moveTo>
                <a:lnTo>
                  <a:pt x="665792" y="139094"/>
                </a:lnTo>
                <a:lnTo>
                  <a:pt x="669668" y="139094"/>
                </a:lnTo>
                <a:lnTo>
                  <a:pt x="672326" y="137959"/>
                </a:lnTo>
                <a:lnTo>
                  <a:pt x="675206" y="133640"/>
                </a:lnTo>
                <a:lnTo>
                  <a:pt x="675870" y="129736"/>
                </a:lnTo>
                <a:lnTo>
                  <a:pt x="675759" y="121098"/>
                </a:lnTo>
                <a:lnTo>
                  <a:pt x="665792" y="121098"/>
                </a:lnTo>
                <a:lnTo>
                  <a:pt x="665792" y="103822"/>
                </a:lnTo>
                <a:lnTo>
                  <a:pt x="683235" y="103822"/>
                </a:lnTo>
                <a:lnTo>
                  <a:pt x="683235" y="123756"/>
                </a:lnTo>
                <a:lnTo>
                  <a:pt x="682144" y="133214"/>
                </a:lnTo>
                <a:lnTo>
                  <a:pt x="678874" y="139994"/>
                </a:lnTo>
                <a:lnTo>
                  <a:pt x="673423" y="144095"/>
                </a:lnTo>
                <a:lnTo>
                  <a:pt x="665792" y="145517"/>
                </a:lnTo>
                <a:close/>
              </a:path>
              <a:path w="1200150" h="146050">
                <a:moveTo>
                  <a:pt x="767289" y="44186"/>
                </a:moveTo>
                <a:lnTo>
                  <a:pt x="752671" y="44186"/>
                </a:lnTo>
                <a:lnTo>
                  <a:pt x="752746" y="40200"/>
                </a:lnTo>
                <a:lnTo>
                  <a:pt x="772107" y="7226"/>
                </a:lnTo>
                <a:lnTo>
                  <a:pt x="791542" y="3322"/>
                </a:lnTo>
                <a:lnTo>
                  <a:pt x="799381" y="3841"/>
                </a:lnTo>
                <a:lnTo>
                  <a:pt x="822030" y="16113"/>
                </a:lnTo>
                <a:lnTo>
                  <a:pt x="786614" y="16113"/>
                </a:lnTo>
                <a:lnTo>
                  <a:pt x="782627" y="17109"/>
                </a:lnTo>
                <a:lnTo>
                  <a:pt x="767511" y="40200"/>
                </a:lnTo>
                <a:lnTo>
                  <a:pt x="767289" y="44186"/>
                </a:lnTo>
                <a:close/>
              </a:path>
              <a:path w="1200150" h="146050">
                <a:moveTo>
                  <a:pt x="828420" y="121098"/>
                </a:moveTo>
                <a:lnTo>
                  <a:pt x="750013" y="121098"/>
                </a:lnTo>
                <a:lnTo>
                  <a:pt x="750345" y="112571"/>
                </a:lnTo>
                <a:lnTo>
                  <a:pt x="774986" y="74641"/>
                </a:lnTo>
                <a:lnTo>
                  <a:pt x="798353" y="61462"/>
                </a:lnTo>
                <a:lnTo>
                  <a:pt x="805268" y="56583"/>
                </a:lnTo>
                <a:lnTo>
                  <a:pt x="810230" y="51080"/>
                </a:lnTo>
                <a:lnTo>
                  <a:pt x="813241" y="44955"/>
                </a:lnTo>
                <a:lnTo>
                  <a:pt x="814300" y="38206"/>
                </a:lnTo>
                <a:lnTo>
                  <a:pt x="814278" y="36905"/>
                </a:lnTo>
                <a:lnTo>
                  <a:pt x="814154" y="31700"/>
                </a:lnTo>
                <a:lnTo>
                  <a:pt x="811974" y="26523"/>
                </a:lnTo>
                <a:lnTo>
                  <a:pt x="803336" y="18328"/>
                </a:lnTo>
                <a:lnTo>
                  <a:pt x="797508" y="16113"/>
                </a:lnTo>
                <a:lnTo>
                  <a:pt x="822030" y="16113"/>
                </a:lnTo>
                <a:lnTo>
                  <a:pt x="824544" y="19601"/>
                </a:lnTo>
                <a:lnTo>
                  <a:pt x="828309" y="28239"/>
                </a:lnTo>
                <a:lnTo>
                  <a:pt x="829251" y="32890"/>
                </a:lnTo>
                <a:lnTo>
                  <a:pt x="829199" y="38206"/>
                </a:lnTo>
                <a:lnTo>
                  <a:pt x="804333" y="73423"/>
                </a:lnTo>
                <a:lnTo>
                  <a:pt x="787722" y="82393"/>
                </a:lnTo>
                <a:lnTo>
                  <a:pt x="780634" y="86491"/>
                </a:lnTo>
                <a:lnTo>
                  <a:pt x="775484" y="90394"/>
                </a:lnTo>
                <a:lnTo>
                  <a:pt x="769061" y="97814"/>
                </a:lnTo>
                <a:lnTo>
                  <a:pt x="767123" y="101995"/>
                </a:lnTo>
                <a:lnTo>
                  <a:pt x="766459" y="106646"/>
                </a:lnTo>
                <a:lnTo>
                  <a:pt x="828420" y="106646"/>
                </a:lnTo>
                <a:lnTo>
                  <a:pt x="828420" y="121098"/>
                </a:lnTo>
                <a:close/>
              </a:path>
              <a:path w="1200150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200150" h="146050">
                <a:moveTo>
                  <a:pt x="943206" y="145517"/>
                </a:moveTo>
                <a:lnTo>
                  <a:pt x="943206" y="139094"/>
                </a:lnTo>
                <a:lnTo>
                  <a:pt x="947082" y="139094"/>
                </a:lnTo>
                <a:lnTo>
                  <a:pt x="949740" y="137959"/>
                </a:lnTo>
                <a:lnTo>
                  <a:pt x="952619" y="133640"/>
                </a:lnTo>
                <a:lnTo>
                  <a:pt x="953284" y="129736"/>
                </a:lnTo>
                <a:lnTo>
                  <a:pt x="953173" y="121098"/>
                </a:lnTo>
                <a:lnTo>
                  <a:pt x="943206" y="121098"/>
                </a:lnTo>
                <a:lnTo>
                  <a:pt x="943206" y="103822"/>
                </a:lnTo>
                <a:lnTo>
                  <a:pt x="960648" y="103822"/>
                </a:lnTo>
                <a:lnTo>
                  <a:pt x="960648" y="123756"/>
                </a:lnTo>
                <a:lnTo>
                  <a:pt x="959558" y="133214"/>
                </a:lnTo>
                <a:lnTo>
                  <a:pt x="956288" y="139994"/>
                </a:lnTo>
                <a:lnTo>
                  <a:pt x="950837" y="144095"/>
                </a:lnTo>
                <a:lnTo>
                  <a:pt x="943206" y="145517"/>
                </a:lnTo>
                <a:close/>
              </a:path>
              <a:path w="1200150" h="146050">
                <a:moveTo>
                  <a:pt x="1043042" y="44186"/>
                </a:moveTo>
                <a:lnTo>
                  <a:pt x="1028424" y="44186"/>
                </a:lnTo>
                <a:lnTo>
                  <a:pt x="1028499" y="40200"/>
                </a:lnTo>
                <a:lnTo>
                  <a:pt x="1047859" y="7226"/>
                </a:lnTo>
                <a:lnTo>
                  <a:pt x="1067295" y="3322"/>
                </a:lnTo>
                <a:lnTo>
                  <a:pt x="1075133" y="3841"/>
                </a:lnTo>
                <a:lnTo>
                  <a:pt x="1097783" y="16113"/>
                </a:lnTo>
                <a:lnTo>
                  <a:pt x="1062367" y="16113"/>
                </a:lnTo>
                <a:lnTo>
                  <a:pt x="1058380" y="17109"/>
                </a:lnTo>
                <a:lnTo>
                  <a:pt x="1043263" y="40200"/>
                </a:lnTo>
                <a:lnTo>
                  <a:pt x="1043042" y="44186"/>
                </a:lnTo>
                <a:close/>
              </a:path>
              <a:path w="1200150" h="146050">
                <a:moveTo>
                  <a:pt x="1104172" y="121098"/>
                </a:moveTo>
                <a:lnTo>
                  <a:pt x="1025766" y="121098"/>
                </a:lnTo>
                <a:lnTo>
                  <a:pt x="1026098" y="112571"/>
                </a:lnTo>
                <a:lnTo>
                  <a:pt x="1050738" y="74641"/>
                </a:lnTo>
                <a:lnTo>
                  <a:pt x="1074105" y="61462"/>
                </a:lnTo>
                <a:lnTo>
                  <a:pt x="1081020" y="56583"/>
                </a:lnTo>
                <a:lnTo>
                  <a:pt x="1085983" y="51080"/>
                </a:lnTo>
                <a:lnTo>
                  <a:pt x="1088994" y="44955"/>
                </a:lnTo>
                <a:lnTo>
                  <a:pt x="1090053" y="38206"/>
                </a:lnTo>
                <a:lnTo>
                  <a:pt x="1090030" y="36905"/>
                </a:lnTo>
                <a:lnTo>
                  <a:pt x="1089907" y="31700"/>
                </a:lnTo>
                <a:lnTo>
                  <a:pt x="1087727" y="26523"/>
                </a:lnTo>
                <a:lnTo>
                  <a:pt x="1079089" y="18328"/>
                </a:lnTo>
                <a:lnTo>
                  <a:pt x="1073260" y="16113"/>
                </a:lnTo>
                <a:lnTo>
                  <a:pt x="1097783" y="16113"/>
                </a:lnTo>
                <a:lnTo>
                  <a:pt x="1100296" y="19601"/>
                </a:lnTo>
                <a:lnTo>
                  <a:pt x="1104062" y="28239"/>
                </a:lnTo>
                <a:lnTo>
                  <a:pt x="1105003" y="32890"/>
                </a:lnTo>
                <a:lnTo>
                  <a:pt x="1104952" y="38206"/>
                </a:lnTo>
                <a:lnTo>
                  <a:pt x="1080086" y="73423"/>
                </a:lnTo>
                <a:lnTo>
                  <a:pt x="1063474" y="82393"/>
                </a:lnTo>
                <a:lnTo>
                  <a:pt x="1056386" y="86491"/>
                </a:lnTo>
                <a:lnTo>
                  <a:pt x="1051237" y="90394"/>
                </a:lnTo>
                <a:lnTo>
                  <a:pt x="1044814" y="97814"/>
                </a:lnTo>
                <a:lnTo>
                  <a:pt x="1042876" y="101995"/>
                </a:lnTo>
                <a:lnTo>
                  <a:pt x="1042211" y="106646"/>
                </a:lnTo>
                <a:lnTo>
                  <a:pt x="1104172" y="106646"/>
                </a:lnTo>
                <a:lnTo>
                  <a:pt x="1104172" y="121098"/>
                </a:lnTo>
                <a:close/>
              </a:path>
              <a:path w="1200150" h="146050">
                <a:moveTo>
                  <a:pt x="1199523" y="92858"/>
                </a:moveTo>
                <a:lnTo>
                  <a:pt x="1117794" y="92858"/>
                </a:lnTo>
                <a:lnTo>
                  <a:pt x="1117794" y="77410"/>
                </a:lnTo>
                <a:lnTo>
                  <a:pt x="1171283" y="3322"/>
                </a:lnTo>
                <a:lnTo>
                  <a:pt x="1182081" y="3322"/>
                </a:lnTo>
                <a:lnTo>
                  <a:pt x="1182081" y="28239"/>
                </a:lnTo>
                <a:lnTo>
                  <a:pt x="1167463" y="28239"/>
                </a:lnTo>
                <a:lnTo>
                  <a:pt x="1130585" y="79735"/>
                </a:lnTo>
                <a:lnTo>
                  <a:pt x="1199523" y="79735"/>
                </a:lnTo>
                <a:lnTo>
                  <a:pt x="1199523" y="92858"/>
                </a:lnTo>
                <a:close/>
              </a:path>
              <a:path w="1200150" h="146050">
                <a:moveTo>
                  <a:pt x="1182081" y="79735"/>
                </a:moveTo>
                <a:lnTo>
                  <a:pt x="1167463" y="79735"/>
                </a:lnTo>
                <a:lnTo>
                  <a:pt x="1167463" y="28239"/>
                </a:lnTo>
                <a:lnTo>
                  <a:pt x="1182081" y="28239"/>
                </a:lnTo>
                <a:lnTo>
                  <a:pt x="1182081" y="79735"/>
                </a:lnTo>
                <a:close/>
              </a:path>
              <a:path w="1200150" h="146050">
                <a:moveTo>
                  <a:pt x="1182081" y="121098"/>
                </a:moveTo>
                <a:lnTo>
                  <a:pt x="1167463" y="121098"/>
                </a:lnTo>
                <a:lnTo>
                  <a:pt x="1167463" y="92858"/>
                </a:lnTo>
                <a:lnTo>
                  <a:pt x="1182081" y="92858"/>
                </a:lnTo>
                <a:lnTo>
                  <a:pt x="1182081" y="121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3444" y="2152698"/>
            <a:ext cx="1199523" cy="1455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636" y="2353366"/>
            <a:ext cx="2005186" cy="15930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73443" y="2558020"/>
            <a:ext cx="920750" cy="146050"/>
          </a:xfrm>
          <a:custGeom>
            <a:avLst/>
            <a:gdLst/>
            <a:ahLst/>
            <a:cxnLst/>
            <a:rect l="l" t="t" r="r" b="b"/>
            <a:pathLst>
              <a:path w="9207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9207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9207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9207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9207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9207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9207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9207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920750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9207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9207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920750" h="146050">
                <a:moveTo>
                  <a:pt x="515014" y="80400"/>
                </a:moveTo>
                <a:lnTo>
                  <a:pt x="509477" y="80400"/>
                </a:lnTo>
                <a:lnTo>
                  <a:pt x="501742" y="79621"/>
                </a:lnTo>
                <a:lnTo>
                  <a:pt x="474022" y="50997"/>
                </a:lnTo>
                <a:lnTo>
                  <a:pt x="473264" y="43024"/>
                </a:lnTo>
                <a:lnTo>
                  <a:pt x="474040" y="34939"/>
                </a:lnTo>
                <a:lnTo>
                  <a:pt x="474069" y="34640"/>
                </a:lnTo>
                <a:lnTo>
                  <a:pt x="503658" y="4147"/>
                </a:lnTo>
                <a:lnTo>
                  <a:pt x="511803" y="3322"/>
                </a:lnTo>
                <a:lnTo>
                  <a:pt x="521074" y="4298"/>
                </a:lnTo>
                <a:lnTo>
                  <a:pt x="529120" y="7059"/>
                </a:lnTo>
                <a:lnTo>
                  <a:pt x="535942" y="11607"/>
                </a:lnTo>
                <a:lnTo>
                  <a:pt x="539923" y="16113"/>
                </a:lnTo>
                <a:lnTo>
                  <a:pt x="505028" y="16113"/>
                </a:lnTo>
                <a:lnTo>
                  <a:pt x="499178" y="18632"/>
                </a:lnTo>
                <a:lnTo>
                  <a:pt x="490540" y="28045"/>
                </a:lnTo>
                <a:lnTo>
                  <a:pt x="488325" y="34219"/>
                </a:lnTo>
                <a:lnTo>
                  <a:pt x="488381" y="50000"/>
                </a:lnTo>
                <a:lnTo>
                  <a:pt x="490355" y="55925"/>
                </a:lnTo>
                <a:lnTo>
                  <a:pt x="490402" y="56064"/>
                </a:lnTo>
                <a:lnTo>
                  <a:pt x="498461" y="65006"/>
                </a:lnTo>
                <a:lnTo>
                  <a:pt x="503917" y="67276"/>
                </a:lnTo>
                <a:lnTo>
                  <a:pt x="536388" y="67276"/>
                </a:lnTo>
                <a:lnTo>
                  <a:pt x="532623" y="71817"/>
                </a:lnTo>
                <a:lnTo>
                  <a:pt x="528581" y="75139"/>
                </a:lnTo>
                <a:lnTo>
                  <a:pt x="519943" y="79348"/>
                </a:lnTo>
                <a:lnTo>
                  <a:pt x="515014" y="80400"/>
                </a:lnTo>
                <a:close/>
              </a:path>
              <a:path w="920750" h="146050">
                <a:moveTo>
                  <a:pt x="538311" y="111851"/>
                </a:moveTo>
                <a:lnTo>
                  <a:pt x="518558" y="111851"/>
                </a:lnTo>
                <a:lnTo>
                  <a:pt x="525009" y="107975"/>
                </a:lnTo>
                <a:lnTo>
                  <a:pt x="529494" y="100334"/>
                </a:lnTo>
                <a:lnTo>
                  <a:pt x="536043" y="74388"/>
                </a:lnTo>
                <a:lnTo>
                  <a:pt x="536168" y="71817"/>
                </a:lnTo>
                <a:lnTo>
                  <a:pt x="536259" y="69934"/>
                </a:lnTo>
                <a:lnTo>
                  <a:pt x="536329" y="68491"/>
                </a:lnTo>
                <a:lnTo>
                  <a:pt x="536388" y="67276"/>
                </a:lnTo>
                <a:lnTo>
                  <a:pt x="518587" y="67276"/>
                </a:lnTo>
                <a:lnTo>
                  <a:pt x="524317" y="65006"/>
                </a:lnTo>
                <a:lnTo>
                  <a:pt x="533176" y="55925"/>
                </a:lnTo>
                <a:lnTo>
                  <a:pt x="535447" y="50000"/>
                </a:lnTo>
                <a:lnTo>
                  <a:pt x="535340" y="34640"/>
                </a:lnTo>
                <a:lnTo>
                  <a:pt x="533176" y="28599"/>
                </a:lnTo>
                <a:lnTo>
                  <a:pt x="524217" y="18632"/>
                </a:lnTo>
                <a:lnTo>
                  <a:pt x="524066" y="18632"/>
                </a:lnTo>
                <a:lnTo>
                  <a:pt x="518363" y="16113"/>
                </a:lnTo>
                <a:lnTo>
                  <a:pt x="539923" y="16113"/>
                </a:lnTo>
                <a:lnTo>
                  <a:pt x="541538" y="17940"/>
                </a:lnTo>
                <a:lnTo>
                  <a:pt x="544971" y="23034"/>
                </a:lnTo>
                <a:lnTo>
                  <a:pt x="547490" y="29014"/>
                </a:lnTo>
                <a:lnTo>
                  <a:pt x="550702" y="42747"/>
                </a:lnTo>
                <a:lnTo>
                  <a:pt x="551387" y="49834"/>
                </a:lnTo>
                <a:lnTo>
                  <a:pt x="551344" y="68491"/>
                </a:lnTo>
                <a:lnTo>
                  <a:pt x="550945" y="74388"/>
                </a:lnTo>
                <a:lnTo>
                  <a:pt x="550861" y="75624"/>
                </a:lnTo>
                <a:lnTo>
                  <a:pt x="540818" y="107975"/>
                </a:lnTo>
                <a:lnTo>
                  <a:pt x="538311" y="111851"/>
                </a:lnTo>
                <a:close/>
              </a:path>
              <a:path w="920750" h="146050">
                <a:moveTo>
                  <a:pt x="516134" y="124808"/>
                </a:moveTo>
                <a:lnTo>
                  <a:pt x="500064" y="124808"/>
                </a:lnTo>
                <a:lnTo>
                  <a:pt x="492616" y="122095"/>
                </a:lnTo>
                <a:lnTo>
                  <a:pt x="480988" y="111463"/>
                </a:lnTo>
                <a:lnTo>
                  <a:pt x="477306" y="103933"/>
                </a:lnTo>
                <a:lnTo>
                  <a:pt x="475756" y="94187"/>
                </a:lnTo>
                <a:lnTo>
                  <a:pt x="490374" y="94187"/>
                </a:lnTo>
                <a:lnTo>
                  <a:pt x="491592" y="99835"/>
                </a:lnTo>
                <a:lnTo>
                  <a:pt x="493890" y="104210"/>
                </a:lnTo>
                <a:lnTo>
                  <a:pt x="500645" y="110411"/>
                </a:lnTo>
                <a:lnTo>
                  <a:pt x="504630" y="111851"/>
                </a:lnTo>
                <a:lnTo>
                  <a:pt x="538311" y="111851"/>
                </a:lnTo>
                <a:lnTo>
                  <a:pt x="537274" y="113457"/>
                </a:lnTo>
                <a:lnTo>
                  <a:pt x="532789" y="117582"/>
                </a:lnTo>
                <a:lnTo>
                  <a:pt x="521715" y="123451"/>
                </a:lnTo>
                <a:lnTo>
                  <a:pt x="516134" y="124808"/>
                </a:lnTo>
                <a:close/>
              </a:path>
              <a:path w="920750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920750" h="146050">
                <a:moveTo>
                  <a:pt x="699403" y="80400"/>
                </a:moveTo>
                <a:lnTo>
                  <a:pt x="693866" y="80400"/>
                </a:lnTo>
                <a:lnTo>
                  <a:pt x="686131" y="79621"/>
                </a:lnTo>
                <a:lnTo>
                  <a:pt x="658411" y="50997"/>
                </a:lnTo>
                <a:lnTo>
                  <a:pt x="657653" y="43024"/>
                </a:lnTo>
                <a:lnTo>
                  <a:pt x="658429" y="34939"/>
                </a:lnTo>
                <a:lnTo>
                  <a:pt x="688047" y="4147"/>
                </a:lnTo>
                <a:lnTo>
                  <a:pt x="696192" y="3322"/>
                </a:lnTo>
                <a:lnTo>
                  <a:pt x="705463" y="4298"/>
                </a:lnTo>
                <a:lnTo>
                  <a:pt x="713509" y="7059"/>
                </a:lnTo>
                <a:lnTo>
                  <a:pt x="720330" y="11607"/>
                </a:lnTo>
                <a:lnTo>
                  <a:pt x="724312" y="16113"/>
                </a:lnTo>
                <a:lnTo>
                  <a:pt x="689416" y="16113"/>
                </a:lnTo>
                <a:lnTo>
                  <a:pt x="683567" y="18632"/>
                </a:lnTo>
                <a:lnTo>
                  <a:pt x="674929" y="28045"/>
                </a:lnTo>
                <a:lnTo>
                  <a:pt x="672714" y="34219"/>
                </a:lnTo>
                <a:lnTo>
                  <a:pt x="672769" y="50000"/>
                </a:lnTo>
                <a:lnTo>
                  <a:pt x="674744" y="55925"/>
                </a:lnTo>
                <a:lnTo>
                  <a:pt x="674790" y="56064"/>
                </a:lnTo>
                <a:lnTo>
                  <a:pt x="682850" y="65006"/>
                </a:lnTo>
                <a:lnTo>
                  <a:pt x="688305" y="67276"/>
                </a:lnTo>
                <a:lnTo>
                  <a:pt x="720777" y="67276"/>
                </a:lnTo>
                <a:lnTo>
                  <a:pt x="717011" y="71817"/>
                </a:lnTo>
                <a:lnTo>
                  <a:pt x="712969" y="75139"/>
                </a:lnTo>
                <a:lnTo>
                  <a:pt x="704331" y="79348"/>
                </a:lnTo>
                <a:lnTo>
                  <a:pt x="699403" y="80400"/>
                </a:lnTo>
                <a:close/>
              </a:path>
              <a:path w="920750" h="146050">
                <a:moveTo>
                  <a:pt x="722700" y="111851"/>
                </a:moveTo>
                <a:lnTo>
                  <a:pt x="702947" y="111851"/>
                </a:lnTo>
                <a:lnTo>
                  <a:pt x="709398" y="107975"/>
                </a:lnTo>
                <a:lnTo>
                  <a:pt x="713883" y="100334"/>
                </a:lnTo>
                <a:lnTo>
                  <a:pt x="716736" y="94187"/>
                </a:lnTo>
                <a:lnTo>
                  <a:pt x="716837" y="93969"/>
                </a:lnTo>
                <a:lnTo>
                  <a:pt x="718970" y="86338"/>
                </a:lnTo>
                <a:lnTo>
                  <a:pt x="720258" y="77617"/>
                </a:lnTo>
                <a:lnTo>
                  <a:pt x="720372" y="75624"/>
                </a:lnTo>
                <a:lnTo>
                  <a:pt x="720432" y="74388"/>
                </a:lnTo>
                <a:lnTo>
                  <a:pt x="720557" y="71817"/>
                </a:lnTo>
                <a:lnTo>
                  <a:pt x="720648" y="69934"/>
                </a:lnTo>
                <a:lnTo>
                  <a:pt x="720718" y="68491"/>
                </a:lnTo>
                <a:lnTo>
                  <a:pt x="720777" y="67276"/>
                </a:lnTo>
                <a:lnTo>
                  <a:pt x="702976" y="67276"/>
                </a:lnTo>
                <a:lnTo>
                  <a:pt x="708706" y="65006"/>
                </a:lnTo>
                <a:lnTo>
                  <a:pt x="717565" y="55925"/>
                </a:lnTo>
                <a:lnTo>
                  <a:pt x="719835" y="50000"/>
                </a:lnTo>
                <a:lnTo>
                  <a:pt x="719728" y="34640"/>
                </a:lnTo>
                <a:lnTo>
                  <a:pt x="717565" y="28599"/>
                </a:lnTo>
                <a:lnTo>
                  <a:pt x="708606" y="18632"/>
                </a:lnTo>
                <a:lnTo>
                  <a:pt x="708455" y="18632"/>
                </a:lnTo>
                <a:lnTo>
                  <a:pt x="702752" y="16113"/>
                </a:lnTo>
                <a:lnTo>
                  <a:pt x="724312" y="16113"/>
                </a:lnTo>
                <a:lnTo>
                  <a:pt x="725926" y="17940"/>
                </a:lnTo>
                <a:lnTo>
                  <a:pt x="729359" y="23034"/>
                </a:lnTo>
                <a:lnTo>
                  <a:pt x="731879" y="29014"/>
                </a:lnTo>
                <a:lnTo>
                  <a:pt x="735090" y="42747"/>
                </a:lnTo>
                <a:lnTo>
                  <a:pt x="735776" y="49834"/>
                </a:lnTo>
                <a:lnTo>
                  <a:pt x="735732" y="68491"/>
                </a:lnTo>
                <a:lnTo>
                  <a:pt x="735333" y="74388"/>
                </a:lnTo>
                <a:lnTo>
                  <a:pt x="735250" y="75624"/>
                </a:lnTo>
                <a:lnTo>
                  <a:pt x="725207" y="107975"/>
                </a:lnTo>
                <a:lnTo>
                  <a:pt x="722700" y="111851"/>
                </a:lnTo>
                <a:close/>
              </a:path>
              <a:path w="920750" h="146050">
                <a:moveTo>
                  <a:pt x="700523" y="124808"/>
                </a:moveTo>
                <a:lnTo>
                  <a:pt x="684453" y="124808"/>
                </a:lnTo>
                <a:lnTo>
                  <a:pt x="677005" y="122095"/>
                </a:lnTo>
                <a:lnTo>
                  <a:pt x="665377" y="111463"/>
                </a:lnTo>
                <a:lnTo>
                  <a:pt x="661695" y="103933"/>
                </a:lnTo>
                <a:lnTo>
                  <a:pt x="660144" y="94187"/>
                </a:lnTo>
                <a:lnTo>
                  <a:pt x="674763" y="94187"/>
                </a:lnTo>
                <a:lnTo>
                  <a:pt x="675981" y="99835"/>
                </a:lnTo>
                <a:lnTo>
                  <a:pt x="678279" y="104210"/>
                </a:lnTo>
                <a:lnTo>
                  <a:pt x="685034" y="110411"/>
                </a:lnTo>
                <a:lnTo>
                  <a:pt x="689019" y="111851"/>
                </a:lnTo>
                <a:lnTo>
                  <a:pt x="722700" y="111851"/>
                </a:lnTo>
                <a:lnTo>
                  <a:pt x="721663" y="113457"/>
                </a:lnTo>
                <a:lnTo>
                  <a:pt x="717178" y="117582"/>
                </a:lnTo>
                <a:lnTo>
                  <a:pt x="706103" y="123451"/>
                </a:lnTo>
                <a:lnTo>
                  <a:pt x="700523" y="124808"/>
                </a:lnTo>
                <a:close/>
              </a:path>
              <a:path w="920750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920750" h="146050">
                <a:moveTo>
                  <a:pt x="883792" y="80400"/>
                </a:moveTo>
                <a:lnTo>
                  <a:pt x="878255" y="80400"/>
                </a:lnTo>
                <a:lnTo>
                  <a:pt x="870520" y="79621"/>
                </a:lnTo>
                <a:lnTo>
                  <a:pt x="842799" y="50997"/>
                </a:lnTo>
                <a:lnTo>
                  <a:pt x="842041" y="43024"/>
                </a:lnTo>
                <a:lnTo>
                  <a:pt x="842817" y="34939"/>
                </a:lnTo>
                <a:lnTo>
                  <a:pt x="842846" y="34640"/>
                </a:lnTo>
                <a:lnTo>
                  <a:pt x="872435" y="4147"/>
                </a:lnTo>
                <a:lnTo>
                  <a:pt x="880580" y="3322"/>
                </a:lnTo>
                <a:lnTo>
                  <a:pt x="889852" y="4298"/>
                </a:lnTo>
                <a:lnTo>
                  <a:pt x="897898" y="7059"/>
                </a:lnTo>
                <a:lnTo>
                  <a:pt x="904719" y="11607"/>
                </a:lnTo>
                <a:lnTo>
                  <a:pt x="908701" y="16113"/>
                </a:lnTo>
                <a:lnTo>
                  <a:pt x="873805" y="16113"/>
                </a:lnTo>
                <a:lnTo>
                  <a:pt x="867956" y="18632"/>
                </a:lnTo>
                <a:lnTo>
                  <a:pt x="859317" y="28045"/>
                </a:lnTo>
                <a:lnTo>
                  <a:pt x="857103" y="34219"/>
                </a:lnTo>
                <a:lnTo>
                  <a:pt x="857158" y="50000"/>
                </a:lnTo>
                <a:lnTo>
                  <a:pt x="859133" y="55925"/>
                </a:lnTo>
                <a:lnTo>
                  <a:pt x="859179" y="56064"/>
                </a:lnTo>
                <a:lnTo>
                  <a:pt x="867238" y="65006"/>
                </a:lnTo>
                <a:lnTo>
                  <a:pt x="872694" y="67276"/>
                </a:lnTo>
                <a:lnTo>
                  <a:pt x="905166" y="67276"/>
                </a:lnTo>
                <a:lnTo>
                  <a:pt x="901400" y="71817"/>
                </a:lnTo>
                <a:lnTo>
                  <a:pt x="897358" y="75139"/>
                </a:lnTo>
                <a:lnTo>
                  <a:pt x="888720" y="79348"/>
                </a:lnTo>
                <a:lnTo>
                  <a:pt x="883792" y="80400"/>
                </a:lnTo>
                <a:close/>
              </a:path>
              <a:path w="920750" h="146050">
                <a:moveTo>
                  <a:pt x="907089" y="111851"/>
                </a:moveTo>
                <a:lnTo>
                  <a:pt x="887336" y="111851"/>
                </a:lnTo>
                <a:lnTo>
                  <a:pt x="893787" y="107975"/>
                </a:lnTo>
                <a:lnTo>
                  <a:pt x="898272" y="100334"/>
                </a:lnTo>
                <a:lnTo>
                  <a:pt x="905037" y="69934"/>
                </a:lnTo>
                <a:lnTo>
                  <a:pt x="905107" y="68491"/>
                </a:lnTo>
                <a:lnTo>
                  <a:pt x="905166" y="67276"/>
                </a:lnTo>
                <a:lnTo>
                  <a:pt x="887365" y="67276"/>
                </a:lnTo>
                <a:lnTo>
                  <a:pt x="893094" y="65006"/>
                </a:lnTo>
                <a:lnTo>
                  <a:pt x="901954" y="55925"/>
                </a:lnTo>
                <a:lnTo>
                  <a:pt x="904224" y="50000"/>
                </a:lnTo>
                <a:lnTo>
                  <a:pt x="904117" y="34640"/>
                </a:lnTo>
                <a:lnTo>
                  <a:pt x="901954" y="28599"/>
                </a:lnTo>
                <a:lnTo>
                  <a:pt x="892995" y="18632"/>
                </a:lnTo>
                <a:lnTo>
                  <a:pt x="892844" y="18632"/>
                </a:lnTo>
                <a:lnTo>
                  <a:pt x="887140" y="16113"/>
                </a:lnTo>
                <a:lnTo>
                  <a:pt x="908701" y="16113"/>
                </a:lnTo>
                <a:lnTo>
                  <a:pt x="910315" y="17940"/>
                </a:lnTo>
                <a:lnTo>
                  <a:pt x="913748" y="23034"/>
                </a:lnTo>
                <a:lnTo>
                  <a:pt x="916268" y="29014"/>
                </a:lnTo>
                <a:lnTo>
                  <a:pt x="919479" y="42747"/>
                </a:lnTo>
                <a:lnTo>
                  <a:pt x="920164" y="49834"/>
                </a:lnTo>
                <a:lnTo>
                  <a:pt x="920121" y="68491"/>
                </a:lnTo>
                <a:lnTo>
                  <a:pt x="909595" y="107975"/>
                </a:lnTo>
                <a:lnTo>
                  <a:pt x="907089" y="111851"/>
                </a:lnTo>
                <a:close/>
              </a:path>
              <a:path w="920750" h="146050">
                <a:moveTo>
                  <a:pt x="884912" y="124808"/>
                </a:moveTo>
                <a:lnTo>
                  <a:pt x="868841" y="124808"/>
                </a:lnTo>
                <a:lnTo>
                  <a:pt x="861394" y="122095"/>
                </a:lnTo>
                <a:lnTo>
                  <a:pt x="849766" y="111463"/>
                </a:lnTo>
                <a:lnTo>
                  <a:pt x="846084" y="103933"/>
                </a:lnTo>
                <a:lnTo>
                  <a:pt x="844533" y="94187"/>
                </a:lnTo>
                <a:lnTo>
                  <a:pt x="859151" y="94187"/>
                </a:lnTo>
                <a:lnTo>
                  <a:pt x="860370" y="99835"/>
                </a:lnTo>
                <a:lnTo>
                  <a:pt x="862668" y="104210"/>
                </a:lnTo>
                <a:lnTo>
                  <a:pt x="869423" y="110411"/>
                </a:lnTo>
                <a:lnTo>
                  <a:pt x="873408" y="111851"/>
                </a:lnTo>
                <a:lnTo>
                  <a:pt x="907089" y="111851"/>
                </a:lnTo>
                <a:lnTo>
                  <a:pt x="906051" y="113457"/>
                </a:lnTo>
                <a:lnTo>
                  <a:pt x="901566" y="117582"/>
                </a:lnTo>
                <a:lnTo>
                  <a:pt x="890492" y="123451"/>
                </a:lnTo>
                <a:lnTo>
                  <a:pt x="884912" y="124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3443" y="2759187"/>
            <a:ext cx="1198028" cy="1455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3443" y="2962015"/>
            <a:ext cx="1197578" cy="14551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4231413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04290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0342" y="1289906"/>
            <a:ext cx="5139709" cy="1768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3064" y="1548700"/>
            <a:ext cx="101829" cy="9618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2945" y="1544713"/>
            <a:ext cx="2873308" cy="15731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273443" y="1747374"/>
            <a:ext cx="1014094" cy="146050"/>
          </a:xfrm>
          <a:custGeom>
            <a:avLst/>
            <a:gdLst/>
            <a:ahLst/>
            <a:cxnLst/>
            <a:rect l="l" t="t" r="r" b="b"/>
            <a:pathLst>
              <a:path w="1014094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014094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014094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014094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014094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014094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014094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014094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014094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1014094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014094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014094" h="146050">
                <a:moveTo>
                  <a:pt x="553332" y="92858"/>
                </a:moveTo>
                <a:lnTo>
                  <a:pt x="471603" y="92858"/>
                </a:lnTo>
                <a:lnTo>
                  <a:pt x="471603" y="77410"/>
                </a:lnTo>
                <a:lnTo>
                  <a:pt x="525092" y="3322"/>
                </a:lnTo>
                <a:lnTo>
                  <a:pt x="535890" y="3322"/>
                </a:lnTo>
                <a:lnTo>
                  <a:pt x="535890" y="28239"/>
                </a:lnTo>
                <a:lnTo>
                  <a:pt x="521272" y="28239"/>
                </a:lnTo>
                <a:lnTo>
                  <a:pt x="484394" y="79735"/>
                </a:lnTo>
                <a:lnTo>
                  <a:pt x="553332" y="79735"/>
                </a:lnTo>
                <a:lnTo>
                  <a:pt x="553332" y="92858"/>
                </a:lnTo>
                <a:close/>
              </a:path>
              <a:path w="1014094" h="146050">
                <a:moveTo>
                  <a:pt x="535890" y="79735"/>
                </a:moveTo>
                <a:lnTo>
                  <a:pt x="521272" y="79735"/>
                </a:lnTo>
                <a:lnTo>
                  <a:pt x="521272" y="28239"/>
                </a:lnTo>
                <a:lnTo>
                  <a:pt x="535890" y="28239"/>
                </a:lnTo>
                <a:lnTo>
                  <a:pt x="535890" y="79735"/>
                </a:lnTo>
                <a:close/>
              </a:path>
              <a:path w="1014094" h="146050">
                <a:moveTo>
                  <a:pt x="535890" y="121098"/>
                </a:moveTo>
                <a:lnTo>
                  <a:pt x="521272" y="121098"/>
                </a:lnTo>
                <a:lnTo>
                  <a:pt x="521272" y="92858"/>
                </a:lnTo>
                <a:lnTo>
                  <a:pt x="535890" y="92858"/>
                </a:lnTo>
                <a:lnTo>
                  <a:pt x="535890" y="121098"/>
                </a:lnTo>
                <a:close/>
              </a:path>
              <a:path w="1014094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1014094" h="146050">
                <a:moveTo>
                  <a:pt x="697022" y="124919"/>
                </a:moveTo>
                <a:lnTo>
                  <a:pt x="660414" y="103178"/>
                </a:lnTo>
                <a:lnTo>
                  <a:pt x="657504" y="88539"/>
                </a:lnTo>
                <a:lnTo>
                  <a:pt x="657487" y="88373"/>
                </a:lnTo>
                <a:lnTo>
                  <a:pt x="677587" y="59137"/>
                </a:lnTo>
                <a:lnTo>
                  <a:pt x="671717" y="55482"/>
                </a:lnTo>
                <a:lnTo>
                  <a:pt x="667564" y="51828"/>
                </a:lnTo>
                <a:lnTo>
                  <a:pt x="662802" y="44685"/>
                </a:lnTo>
                <a:lnTo>
                  <a:pt x="662692" y="44519"/>
                </a:lnTo>
                <a:lnTo>
                  <a:pt x="661658" y="40532"/>
                </a:lnTo>
                <a:lnTo>
                  <a:pt x="661771" y="29291"/>
                </a:lnTo>
                <a:lnTo>
                  <a:pt x="661861" y="25305"/>
                </a:lnTo>
                <a:lnTo>
                  <a:pt x="697022" y="3322"/>
                </a:lnTo>
                <a:lnTo>
                  <a:pt x="704601" y="3929"/>
                </a:lnTo>
                <a:lnTo>
                  <a:pt x="711391" y="5585"/>
                </a:lnTo>
                <a:lnTo>
                  <a:pt x="717392" y="8290"/>
                </a:lnTo>
                <a:lnTo>
                  <a:pt x="722604" y="12043"/>
                </a:lnTo>
                <a:lnTo>
                  <a:pt x="727375" y="16279"/>
                </a:lnTo>
                <a:lnTo>
                  <a:pt x="691144" y="16279"/>
                </a:lnTo>
                <a:lnTo>
                  <a:pt x="685892" y="18078"/>
                </a:lnTo>
                <a:lnTo>
                  <a:pt x="678583" y="24612"/>
                </a:lnTo>
                <a:lnTo>
                  <a:pt x="676701" y="29125"/>
                </a:lnTo>
                <a:lnTo>
                  <a:pt x="676701" y="40532"/>
                </a:lnTo>
                <a:lnTo>
                  <a:pt x="678583" y="44989"/>
                </a:lnTo>
                <a:lnTo>
                  <a:pt x="685892" y="51523"/>
                </a:lnTo>
                <a:lnTo>
                  <a:pt x="690820" y="53212"/>
                </a:lnTo>
                <a:lnTo>
                  <a:pt x="725056" y="53212"/>
                </a:lnTo>
                <a:lnTo>
                  <a:pt x="722401" y="55482"/>
                </a:lnTo>
                <a:lnTo>
                  <a:pt x="716292" y="59137"/>
                </a:lnTo>
                <a:lnTo>
                  <a:pt x="725220" y="64587"/>
                </a:lnTo>
                <a:lnTo>
                  <a:pt x="726193" y="65615"/>
                </a:lnTo>
                <a:lnTo>
                  <a:pt x="689910" y="65615"/>
                </a:lnTo>
                <a:lnTo>
                  <a:pt x="683678" y="67858"/>
                </a:lnTo>
                <a:lnTo>
                  <a:pt x="674818" y="76164"/>
                </a:lnTo>
                <a:lnTo>
                  <a:pt x="672548" y="81729"/>
                </a:lnTo>
                <a:lnTo>
                  <a:pt x="672548" y="95682"/>
                </a:lnTo>
                <a:lnTo>
                  <a:pt x="674790" y="101275"/>
                </a:lnTo>
                <a:lnTo>
                  <a:pt x="683539" y="109691"/>
                </a:lnTo>
                <a:lnTo>
                  <a:pt x="689381" y="111851"/>
                </a:lnTo>
                <a:lnTo>
                  <a:pt x="728025" y="111851"/>
                </a:lnTo>
                <a:lnTo>
                  <a:pt x="725511" y="114703"/>
                </a:lnTo>
                <a:lnTo>
                  <a:pt x="719713" y="119048"/>
                </a:lnTo>
                <a:lnTo>
                  <a:pt x="713032" y="122199"/>
                </a:lnTo>
                <a:lnTo>
                  <a:pt x="705468" y="124156"/>
                </a:lnTo>
                <a:lnTo>
                  <a:pt x="697022" y="124919"/>
                </a:lnTo>
                <a:close/>
              </a:path>
              <a:path w="1014094" h="146050">
                <a:moveTo>
                  <a:pt x="725056" y="53212"/>
                </a:moveTo>
                <a:lnTo>
                  <a:pt x="703224" y="53212"/>
                </a:lnTo>
                <a:lnTo>
                  <a:pt x="708152" y="51523"/>
                </a:lnTo>
                <a:lnTo>
                  <a:pt x="715461" y="44989"/>
                </a:lnTo>
                <a:lnTo>
                  <a:pt x="717344" y="40532"/>
                </a:lnTo>
                <a:lnTo>
                  <a:pt x="717276" y="29125"/>
                </a:lnTo>
                <a:lnTo>
                  <a:pt x="715489" y="24751"/>
                </a:lnTo>
                <a:lnTo>
                  <a:pt x="708210" y="18078"/>
                </a:lnTo>
                <a:lnTo>
                  <a:pt x="703015" y="16279"/>
                </a:lnTo>
                <a:lnTo>
                  <a:pt x="727375" y="16279"/>
                </a:lnTo>
                <a:lnTo>
                  <a:pt x="729027" y="17746"/>
                </a:lnTo>
                <a:lnTo>
                  <a:pt x="732294" y="25305"/>
                </a:lnTo>
                <a:lnTo>
                  <a:pt x="732416" y="40532"/>
                </a:lnTo>
                <a:lnTo>
                  <a:pt x="731395" y="44519"/>
                </a:lnTo>
                <a:lnTo>
                  <a:pt x="731353" y="44685"/>
                </a:lnTo>
                <a:lnTo>
                  <a:pt x="726591" y="51828"/>
                </a:lnTo>
                <a:lnTo>
                  <a:pt x="726480" y="51994"/>
                </a:lnTo>
                <a:lnTo>
                  <a:pt x="725056" y="53212"/>
                </a:lnTo>
                <a:close/>
              </a:path>
              <a:path w="1014094" h="146050">
                <a:moveTo>
                  <a:pt x="728025" y="111851"/>
                </a:moveTo>
                <a:lnTo>
                  <a:pt x="704221" y="111851"/>
                </a:lnTo>
                <a:lnTo>
                  <a:pt x="710258" y="109691"/>
                </a:lnTo>
                <a:lnTo>
                  <a:pt x="719199" y="101413"/>
                </a:lnTo>
                <a:lnTo>
                  <a:pt x="721336" y="96186"/>
                </a:lnTo>
                <a:lnTo>
                  <a:pt x="721497" y="95682"/>
                </a:lnTo>
                <a:lnTo>
                  <a:pt x="721497" y="81729"/>
                </a:lnTo>
                <a:lnTo>
                  <a:pt x="719226" y="76164"/>
                </a:lnTo>
                <a:lnTo>
                  <a:pt x="710367" y="67858"/>
                </a:lnTo>
                <a:lnTo>
                  <a:pt x="704134" y="65615"/>
                </a:lnTo>
                <a:lnTo>
                  <a:pt x="726193" y="65615"/>
                </a:lnTo>
                <a:lnTo>
                  <a:pt x="731574" y="71305"/>
                </a:lnTo>
                <a:lnTo>
                  <a:pt x="735339" y="79258"/>
                </a:lnTo>
                <a:lnTo>
                  <a:pt x="736536" y="88373"/>
                </a:lnTo>
                <a:lnTo>
                  <a:pt x="736558" y="88539"/>
                </a:lnTo>
                <a:lnTo>
                  <a:pt x="735806" y="95682"/>
                </a:lnTo>
                <a:lnTo>
                  <a:pt x="735753" y="96186"/>
                </a:lnTo>
                <a:lnTo>
                  <a:pt x="733643" y="103178"/>
                </a:lnTo>
                <a:lnTo>
                  <a:pt x="730225" y="109351"/>
                </a:lnTo>
                <a:lnTo>
                  <a:pt x="728025" y="111851"/>
                </a:lnTo>
                <a:close/>
              </a:path>
              <a:path w="1014094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1014094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014094" h="146050">
                <a:moveTo>
                  <a:pt x="951678" y="67443"/>
                </a:moveTo>
                <a:lnTo>
                  <a:pt x="938223" y="67443"/>
                </a:lnTo>
                <a:lnTo>
                  <a:pt x="947027" y="3322"/>
                </a:lnTo>
                <a:lnTo>
                  <a:pt x="1007825" y="3322"/>
                </a:lnTo>
                <a:lnTo>
                  <a:pt x="1007825" y="17774"/>
                </a:lnTo>
                <a:lnTo>
                  <a:pt x="958821" y="17774"/>
                </a:lnTo>
                <a:lnTo>
                  <a:pt x="954170" y="50665"/>
                </a:lnTo>
                <a:lnTo>
                  <a:pt x="998949" y="50665"/>
                </a:lnTo>
                <a:lnTo>
                  <a:pt x="1003423" y="54402"/>
                </a:lnTo>
                <a:lnTo>
                  <a:pt x="1005052" y="56479"/>
                </a:lnTo>
                <a:lnTo>
                  <a:pt x="968843" y="56479"/>
                </a:lnTo>
                <a:lnTo>
                  <a:pt x="964967" y="57310"/>
                </a:lnTo>
                <a:lnTo>
                  <a:pt x="958323" y="60632"/>
                </a:lnTo>
                <a:lnTo>
                  <a:pt x="955000" y="63456"/>
                </a:lnTo>
                <a:lnTo>
                  <a:pt x="951678" y="67443"/>
                </a:lnTo>
                <a:close/>
              </a:path>
              <a:path w="1014094" h="146050">
                <a:moveTo>
                  <a:pt x="998949" y="50665"/>
                </a:moveTo>
                <a:lnTo>
                  <a:pt x="954170" y="50665"/>
                </a:lnTo>
                <a:lnTo>
                  <a:pt x="957492" y="48229"/>
                </a:lnTo>
                <a:lnTo>
                  <a:pt x="960988" y="46408"/>
                </a:lnTo>
                <a:lnTo>
                  <a:pt x="968013" y="44103"/>
                </a:lnTo>
                <a:lnTo>
                  <a:pt x="971833" y="43522"/>
                </a:lnTo>
                <a:lnTo>
                  <a:pt x="975931" y="43522"/>
                </a:lnTo>
                <a:lnTo>
                  <a:pt x="984128" y="44327"/>
                </a:lnTo>
                <a:lnTo>
                  <a:pt x="991442" y="46408"/>
                </a:lnTo>
                <a:lnTo>
                  <a:pt x="997874" y="49767"/>
                </a:lnTo>
                <a:lnTo>
                  <a:pt x="998949" y="50665"/>
                </a:lnTo>
                <a:close/>
              </a:path>
              <a:path w="1014094" h="146050">
                <a:moveTo>
                  <a:pt x="1003665" y="111851"/>
                </a:moveTo>
                <a:lnTo>
                  <a:pt x="981357" y="111851"/>
                </a:lnTo>
                <a:lnTo>
                  <a:pt x="987642" y="109415"/>
                </a:lnTo>
                <a:lnTo>
                  <a:pt x="995830" y="100721"/>
                </a:lnTo>
                <a:lnTo>
                  <a:pt x="996646" y="99794"/>
                </a:lnTo>
                <a:lnTo>
                  <a:pt x="998910" y="93246"/>
                </a:lnTo>
                <a:lnTo>
                  <a:pt x="998910" y="75859"/>
                </a:lnTo>
                <a:lnTo>
                  <a:pt x="996585" y="68965"/>
                </a:lnTo>
                <a:lnTo>
                  <a:pt x="987504" y="59109"/>
                </a:lnTo>
                <a:lnTo>
                  <a:pt x="980972" y="56479"/>
                </a:lnTo>
                <a:lnTo>
                  <a:pt x="1005052" y="56479"/>
                </a:lnTo>
                <a:lnTo>
                  <a:pt x="1007913" y="60128"/>
                </a:lnTo>
                <a:lnTo>
                  <a:pt x="1011168" y="66757"/>
                </a:lnTo>
                <a:lnTo>
                  <a:pt x="1013188" y="74290"/>
                </a:lnTo>
                <a:lnTo>
                  <a:pt x="1013972" y="82725"/>
                </a:lnTo>
                <a:lnTo>
                  <a:pt x="1013141" y="91727"/>
                </a:lnTo>
                <a:lnTo>
                  <a:pt x="1010981" y="99794"/>
                </a:lnTo>
                <a:lnTo>
                  <a:pt x="1007493" y="106926"/>
                </a:lnTo>
                <a:lnTo>
                  <a:pt x="1003665" y="111851"/>
                </a:lnTo>
                <a:close/>
              </a:path>
              <a:path w="1014094" h="146050">
                <a:moveTo>
                  <a:pt x="973605" y="124919"/>
                </a:moveTo>
                <a:lnTo>
                  <a:pt x="966850" y="124919"/>
                </a:lnTo>
                <a:lnTo>
                  <a:pt x="960704" y="123701"/>
                </a:lnTo>
                <a:lnTo>
                  <a:pt x="949629" y="118828"/>
                </a:lnTo>
                <a:lnTo>
                  <a:pt x="945144" y="115339"/>
                </a:lnTo>
                <a:lnTo>
                  <a:pt x="941654" y="110726"/>
                </a:lnTo>
                <a:lnTo>
                  <a:pt x="940050" y="108695"/>
                </a:lnTo>
                <a:lnTo>
                  <a:pt x="938693" y="106258"/>
                </a:lnTo>
                <a:lnTo>
                  <a:pt x="936589" y="100721"/>
                </a:lnTo>
                <a:lnTo>
                  <a:pt x="935565" y="96956"/>
                </a:lnTo>
                <a:lnTo>
                  <a:pt x="934568" y="92194"/>
                </a:lnTo>
                <a:lnTo>
                  <a:pt x="949186" y="92194"/>
                </a:lnTo>
                <a:lnTo>
                  <a:pt x="952575" y="100721"/>
                </a:lnTo>
                <a:lnTo>
                  <a:pt x="957705" y="106926"/>
                </a:lnTo>
                <a:lnTo>
                  <a:pt x="960893" y="108695"/>
                </a:lnTo>
                <a:lnTo>
                  <a:pt x="964666" y="110726"/>
                </a:lnTo>
                <a:lnTo>
                  <a:pt x="972502" y="111851"/>
                </a:lnTo>
                <a:lnTo>
                  <a:pt x="1003665" y="111851"/>
                </a:lnTo>
                <a:lnTo>
                  <a:pt x="1002676" y="113124"/>
                </a:lnTo>
                <a:lnTo>
                  <a:pt x="996747" y="118160"/>
                </a:lnTo>
                <a:lnTo>
                  <a:pt x="989926" y="121804"/>
                </a:lnTo>
                <a:lnTo>
                  <a:pt x="982212" y="124057"/>
                </a:lnTo>
                <a:lnTo>
                  <a:pt x="973605" y="12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3443" y="1950035"/>
            <a:ext cx="1200150" cy="146050"/>
          </a:xfrm>
          <a:custGeom>
            <a:avLst/>
            <a:gdLst/>
            <a:ahLst/>
            <a:cxnLst/>
            <a:rect l="l" t="t" r="r" b="b"/>
            <a:pathLst>
              <a:path w="12001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2001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2001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2001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2001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2001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2001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2001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200150" h="146050">
                <a:moveTo>
                  <a:pt x="295520" y="44186"/>
                </a:moveTo>
                <a:lnTo>
                  <a:pt x="280902" y="44186"/>
                </a:lnTo>
                <a:lnTo>
                  <a:pt x="280977" y="40200"/>
                </a:lnTo>
                <a:lnTo>
                  <a:pt x="300337" y="7226"/>
                </a:lnTo>
                <a:lnTo>
                  <a:pt x="319773" y="3322"/>
                </a:lnTo>
                <a:lnTo>
                  <a:pt x="327611" y="3841"/>
                </a:lnTo>
                <a:lnTo>
                  <a:pt x="350261" y="16113"/>
                </a:lnTo>
                <a:lnTo>
                  <a:pt x="314845" y="16113"/>
                </a:lnTo>
                <a:lnTo>
                  <a:pt x="310858" y="17109"/>
                </a:lnTo>
                <a:lnTo>
                  <a:pt x="295741" y="40200"/>
                </a:lnTo>
                <a:lnTo>
                  <a:pt x="295520" y="44186"/>
                </a:lnTo>
                <a:close/>
              </a:path>
              <a:path w="1200150" h="146050">
                <a:moveTo>
                  <a:pt x="356651" y="121098"/>
                </a:moveTo>
                <a:lnTo>
                  <a:pt x="278244" y="121098"/>
                </a:lnTo>
                <a:lnTo>
                  <a:pt x="278576" y="112571"/>
                </a:lnTo>
                <a:lnTo>
                  <a:pt x="303217" y="74641"/>
                </a:lnTo>
                <a:lnTo>
                  <a:pt x="326584" y="61462"/>
                </a:lnTo>
                <a:lnTo>
                  <a:pt x="333498" y="56583"/>
                </a:lnTo>
                <a:lnTo>
                  <a:pt x="338461" y="51080"/>
                </a:lnTo>
                <a:lnTo>
                  <a:pt x="341472" y="44955"/>
                </a:lnTo>
                <a:lnTo>
                  <a:pt x="342531" y="38206"/>
                </a:lnTo>
                <a:lnTo>
                  <a:pt x="342508" y="36905"/>
                </a:lnTo>
                <a:lnTo>
                  <a:pt x="342385" y="31700"/>
                </a:lnTo>
                <a:lnTo>
                  <a:pt x="340205" y="26523"/>
                </a:lnTo>
                <a:lnTo>
                  <a:pt x="331567" y="18328"/>
                </a:lnTo>
                <a:lnTo>
                  <a:pt x="325738" y="16113"/>
                </a:lnTo>
                <a:lnTo>
                  <a:pt x="350261" y="16113"/>
                </a:lnTo>
                <a:lnTo>
                  <a:pt x="352775" y="19601"/>
                </a:lnTo>
                <a:lnTo>
                  <a:pt x="356540" y="28239"/>
                </a:lnTo>
                <a:lnTo>
                  <a:pt x="357481" y="32890"/>
                </a:lnTo>
                <a:lnTo>
                  <a:pt x="357430" y="38206"/>
                </a:lnTo>
                <a:lnTo>
                  <a:pt x="332564" y="73423"/>
                </a:lnTo>
                <a:lnTo>
                  <a:pt x="315952" y="82393"/>
                </a:lnTo>
                <a:lnTo>
                  <a:pt x="308865" y="86491"/>
                </a:lnTo>
                <a:lnTo>
                  <a:pt x="303715" y="90394"/>
                </a:lnTo>
                <a:lnTo>
                  <a:pt x="297292" y="97814"/>
                </a:lnTo>
                <a:lnTo>
                  <a:pt x="295354" y="101995"/>
                </a:lnTo>
                <a:lnTo>
                  <a:pt x="294689" y="106646"/>
                </a:lnTo>
                <a:lnTo>
                  <a:pt x="356651" y="106646"/>
                </a:lnTo>
                <a:lnTo>
                  <a:pt x="356651" y="121098"/>
                </a:lnTo>
                <a:close/>
              </a:path>
              <a:path w="12001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2001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200150" h="146050">
                <a:moveTo>
                  <a:pt x="489876" y="44186"/>
                </a:moveTo>
                <a:lnTo>
                  <a:pt x="475257" y="44186"/>
                </a:lnTo>
                <a:lnTo>
                  <a:pt x="475333" y="40200"/>
                </a:lnTo>
                <a:lnTo>
                  <a:pt x="494693" y="7226"/>
                </a:lnTo>
                <a:lnTo>
                  <a:pt x="514129" y="3322"/>
                </a:lnTo>
                <a:lnTo>
                  <a:pt x="521967" y="3841"/>
                </a:lnTo>
                <a:lnTo>
                  <a:pt x="544617" y="16113"/>
                </a:lnTo>
                <a:lnTo>
                  <a:pt x="509200" y="16113"/>
                </a:lnTo>
                <a:lnTo>
                  <a:pt x="505214" y="17109"/>
                </a:lnTo>
                <a:lnTo>
                  <a:pt x="490097" y="40200"/>
                </a:lnTo>
                <a:lnTo>
                  <a:pt x="489876" y="44186"/>
                </a:lnTo>
                <a:close/>
              </a:path>
              <a:path w="1200150" h="146050">
                <a:moveTo>
                  <a:pt x="551006" y="121098"/>
                </a:moveTo>
                <a:lnTo>
                  <a:pt x="472600" y="121098"/>
                </a:lnTo>
                <a:lnTo>
                  <a:pt x="472932" y="112571"/>
                </a:lnTo>
                <a:lnTo>
                  <a:pt x="497572" y="74641"/>
                </a:lnTo>
                <a:lnTo>
                  <a:pt x="520939" y="61462"/>
                </a:lnTo>
                <a:lnTo>
                  <a:pt x="527854" y="56583"/>
                </a:lnTo>
                <a:lnTo>
                  <a:pt x="532817" y="51080"/>
                </a:lnTo>
                <a:lnTo>
                  <a:pt x="535827" y="44955"/>
                </a:lnTo>
                <a:lnTo>
                  <a:pt x="536886" y="38206"/>
                </a:lnTo>
                <a:lnTo>
                  <a:pt x="536864" y="36905"/>
                </a:lnTo>
                <a:lnTo>
                  <a:pt x="536741" y="31700"/>
                </a:lnTo>
                <a:lnTo>
                  <a:pt x="534561" y="26523"/>
                </a:lnTo>
                <a:lnTo>
                  <a:pt x="525923" y="18328"/>
                </a:lnTo>
                <a:lnTo>
                  <a:pt x="520094" y="16113"/>
                </a:lnTo>
                <a:lnTo>
                  <a:pt x="544617" y="16113"/>
                </a:lnTo>
                <a:lnTo>
                  <a:pt x="547130" y="19601"/>
                </a:lnTo>
                <a:lnTo>
                  <a:pt x="550896" y="28239"/>
                </a:lnTo>
                <a:lnTo>
                  <a:pt x="551837" y="32890"/>
                </a:lnTo>
                <a:lnTo>
                  <a:pt x="551785" y="38206"/>
                </a:lnTo>
                <a:lnTo>
                  <a:pt x="526919" y="73423"/>
                </a:lnTo>
                <a:lnTo>
                  <a:pt x="510308" y="82393"/>
                </a:lnTo>
                <a:lnTo>
                  <a:pt x="503220" y="86491"/>
                </a:lnTo>
                <a:lnTo>
                  <a:pt x="498071" y="90394"/>
                </a:lnTo>
                <a:lnTo>
                  <a:pt x="491647" y="97814"/>
                </a:lnTo>
                <a:lnTo>
                  <a:pt x="489709" y="101995"/>
                </a:lnTo>
                <a:lnTo>
                  <a:pt x="489045" y="106646"/>
                </a:lnTo>
                <a:lnTo>
                  <a:pt x="551006" y="106646"/>
                </a:lnTo>
                <a:lnTo>
                  <a:pt x="551006" y="121098"/>
                </a:lnTo>
                <a:close/>
              </a:path>
              <a:path w="1200150" h="146050">
                <a:moveTo>
                  <a:pt x="617619" y="121098"/>
                </a:moveTo>
                <a:lnTo>
                  <a:pt x="603001" y="121098"/>
                </a:lnTo>
                <a:lnTo>
                  <a:pt x="603001" y="37209"/>
                </a:lnTo>
                <a:lnTo>
                  <a:pt x="576920" y="37209"/>
                </a:lnTo>
                <a:lnTo>
                  <a:pt x="576920" y="26744"/>
                </a:lnTo>
                <a:lnTo>
                  <a:pt x="584340" y="25858"/>
                </a:lnTo>
                <a:lnTo>
                  <a:pt x="589988" y="24751"/>
                </a:lnTo>
                <a:lnTo>
                  <a:pt x="607984" y="3322"/>
                </a:lnTo>
                <a:lnTo>
                  <a:pt x="617619" y="3322"/>
                </a:lnTo>
                <a:lnTo>
                  <a:pt x="617619" y="121098"/>
                </a:lnTo>
                <a:close/>
              </a:path>
              <a:path w="1200150" h="146050">
                <a:moveTo>
                  <a:pt x="665792" y="145517"/>
                </a:moveTo>
                <a:lnTo>
                  <a:pt x="665792" y="139094"/>
                </a:lnTo>
                <a:lnTo>
                  <a:pt x="669668" y="139094"/>
                </a:lnTo>
                <a:lnTo>
                  <a:pt x="672326" y="137959"/>
                </a:lnTo>
                <a:lnTo>
                  <a:pt x="675206" y="133640"/>
                </a:lnTo>
                <a:lnTo>
                  <a:pt x="675870" y="129736"/>
                </a:lnTo>
                <a:lnTo>
                  <a:pt x="675759" y="121098"/>
                </a:lnTo>
                <a:lnTo>
                  <a:pt x="665792" y="121098"/>
                </a:lnTo>
                <a:lnTo>
                  <a:pt x="665792" y="103822"/>
                </a:lnTo>
                <a:lnTo>
                  <a:pt x="683235" y="103822"/>
                </a:lnTo>
                <a:lnTo>
                  <a:pt x="683235" y="123756"/>
                </a:lnTo>
                <a:lnTo>
                  <a:pt x="682144" y="133214"/>
                </a:lnTo>
                <a:lnTo>
                  <a:pt x="678874" y="139994"/>
                </a:lnTo>
                <a:lnTo>
                  <a:pt x="673423" y="144095"/>
                </a:lnTo>
                <a:lnTo>
                  <a:pt x="665792" y="145517"/>
                </a:lnTo>
                <a:close/>
              </a:path>
              <a:path w="1200150" h="146050">
                <a:moveTo>
                  <a:pt x="767289" y="44186"/>
                </a:moveTo>
                <a:lnTo>
                  <a:pt x="752671" y="44186"/>
                </a:lnTo>
                <a:lnTo>
                  <a:pt x="752746" y="40200"/>
                </a:lnTo>
                <a:lnTo>
                  <a:pt x="772107" y="7226"/>
                </a:lnTo>
                <a:lnTo>
                  <a:pt x="791542" y="3322"/>
                </a:lnTo>
                <a:lnTo>
                  <a:pt x="799381" y="3841"/>
                </a:lnTo>
                <a:lnTo>
                  <a:pt x="822030" y="16113"/>
                </a:lnTo>
                <a:lnTo>
                  <a:pt x="786614" y="16113"/>
                </a:lnTo>
                <a:lnTo>
                  <a:pt x="782627" y="17109"/>
                </a:lnTo>
                <a:lnTo>
                  <a:pt x="767511" y="40200"/>
                </a:lnTo>
                <a:lnTo>
                  <a:pt x="767289" y="44186"/>
                </a:lnTo>
                <a:close/>
              </a:path>
              <a:path w="1200150" h="146050">
                <a:moveTo>
                  <a:pt x="828420" y="121098"/>
                </a:moveTo>
                <a:lnTo>
                  <a:pt x="750013" y="121098"/>
                </a:lnTo>
                <a:lnTo>
                  <a:pt x="750345" y="112571"/>
                </a:lnTo>
                <a:lnTo>
                  <a:pt x="774986" y="74641"/>
                </a:lnTo>
                <a:lnTo>
                  <a:pt x="798353" y="61462"/>
                </a:lnTo>
                <a:lnTo>
                  <a:pt x="805268" y="56583"/>
                </a:lnTo>
                <a:lnTo>
                  <a:pt x="810230" y="51080"/>
                </a:lnTo>
                <a:lnTo>
                  <a:pt x="813241" y="44955"/>
                </a:lnTo>
                <a:lnTo>
                  <a:pt x="814300" y="38206"/>
                </a:lnTo>
                <a:lnTo>
                  <a:pt x="814278" y="36905"/>
                </a:lnTo>
                <a:lnTo>
                  <a:pt x="814154" y="31700"/>
                </a:lnTo>
                <a:lnTo>
                  <a:pt x="811974" y="26523"/>
                </a:lnTo>
                <a:lnTo>
                  <a:pt x="803336" y="18328"/>
                </a:lnTo>
                <a:lnTo>
                  <a:pt x="797508" y="16113"/>
                </a:lnTo>
                <a:lnTo>
                  <a:pt x="822030" y="16113"/>
                </a:lnTo>
                <a:lnTo>
                  <a:pt x="824544" y="19601"/>
                </a:lnTo>
                <a:lnTo>
                  <a:pt x="828309" y="28239"/>
                </a:lnTo>
                <a:lnTo>
                  <a:pt x="829251" y="32890"/>
                </a:lnTo>
                <a:lnTo>
                  <a:pt x="829199" y="38206"/>
                </a:lnTo>
                <a:lnTo>
                  <a:pt x="804333" y="73423"/>
                </a:lnTo>
                <a:lnTo>
                  <a:pt x="787722" y="82393"/>
                </a:lnTo>
                <a:lnTo>
                  <a:pt x="780634" y="86491"/>
                </a:lnTo>
                <a:lnTo>
                  <a:pt x="775484" y="90394"/>
                </a:lnTo>
                <a:lnTo>
                  <a:pt x="769061" y="97814"/>
                </a:lnTo>
                <a:lnTo>
                  <a:pt x="767123" y="101995"/>
                </a:lnTo>
                <a:lnTo>
                  <a:pt x="766459" y="106646"/>
                </a:lnTo>
                <a:lnTo>
                  <a:pt x="828420" y="106646"/>
                </a:lnTo>
                <a:lnTo>
                  <a:pt x="828420" y="121098"/>
                </a:lnTo>
                <a:close/>
              </a:path>
              <a:path w="1200150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200150" h="146050">
                <a:moveTo>
                  <a:pt x="943206" y="145517"/>
                </a:moveTo>
                <a:lnTo>
                  <a:pt x="943206" y="139094"/>
                </a:lnTo>
                <a:lnTo>
                  <a:pt x="947082" y="139094"/>
                </a:lnTo>
                <a:lnTo>
                  <a:pt x="949740" y="137959"/>
                </a:lnTo>
                <a:lnTo>
                  <a:pt x="952619" y="133640"/>
                </a:lnTo>
                <a:lnTo>
                  <a:pt x="953284" y="129736"/>
                </a:lnTo>
                <a:lnTo>
                  <a:pt x="953173" y="121098"/>
                </a:lnTo>
                <a:lnTo>
                  <a:pt x="943206" y="121098"/>
                </a:lnTo>
                <a:lnTo>
                  <a:pt x="943206" y="103822"/>
                </a:lnTo>
                <a:lnTo>
                  <a:pt x="960648" y="103822"/>
                </a:lnTo>
                <a:lnTo>
                  <a:pt x="960648" y="123756"/>
                </a:lnTo>
                <a:lnTo>
                  <a:pt x="959558" y="133214"/>
                </a:lnTo>
                <a:lnTo>
                  <a:pt x="956288" y="139994"/>
                </a:lnTo>
                <a:lnTo>
                  <a:pt x="950837" y="144095"/>
                </a:lnTo>
                <a:lnTo>
                  <a:pt x="943206" y="145517"/>
                </a:lnTo>
                <a:close/>
              </a:path>
              <a:path w="1200150" h="146050">
                <a:moveTo>
                  <a:pt x="1043042" y="44186"/>
                </a:moveTo>
                <a:lnTo>
                  <a:pt x="1028424" y="44186"/>
                </a:lnTo>
                <a:lnTo>
                  <a:pt x="1028499" y="40200"/>
                </a:lnTo>
                <a:lnTo>
                  <a:pt x="1047859" y="7226"/>
                </a:lnTo>
                <a:lnTo>
                  <a:pt x="1067295" y="3322"/>
                </a:lnTo>
                <a:lnTo>
                  <a:pt x="1075133" y="3841"/>
                </a:lnTo>
                <a:lnTo>
                  <a:pt x="1097783" y="16113"/>
                </a:lnTo>
                <a:lnTo>
                  <a:pt x="1062367" y="16113"/>
                </a:lnTo>
                <a:lnTo>
                  <a:pt x="1058380" y="17109"/>
                </a:lnTo>
                <a:lnTo>
                  <a:pt x="1043263" y="40200"/>
                </a:lnTo>
                <a:lnTo>
                  <a:pt x="1043042" y="44186"/>
                </a:lnTo>
                <a:close/>
              </a:path>
              <a:path w="1200150" h="146050">
                <a:moveTo>
                  <a:pt x="1104172" y="121098"/>
                </a:moveTo>
                <a:lnTo>
                  <a:pt x="1025766" y="121098"/>
                </a:lnTo>
                <a:lnTo>
                  <a:pt x="1026098" y="112571"/>
                </a:lnTo>
                <a:lnTo>
                  <a:pt x="1050738" y="74641"/>
                </a:lnTo>
                <a:lnTo>
                  <a:pt x="1074105" y="61462"/>
                </a:lnTo>
                <a:lnTo>
                  <a:pt x="1081020" y="56583"/>
                </a:lnTo>
                <a:lnTo>
                  <a:pt x="1085983" y="51080"/>
                </a:lnTo>
                <a:lnTo>
                  <a:pt x="1088994" y="44955"/>
                </a:lnTo>
                <a:lnTo>
                  <a:pt x="1090053" y="38206"/>
                </a:lnTo>
                <a:lnTo>
                  <a:pt x="1090030" y="36905"/>
                </a:lnTo>
                <a:lnTo>
                  <a:pt x="1089907" y="31700"/>
                </a:lnTo>
                <a:lnTo>
                  <a:pt x="1087727" y="26523"/>
                </a:lnTo>
                <a:lnTo>
                  <a:pt x="1079089" y="18328"/>
                </a:lnTo>
                <a:lnTo>
                  <a:pt x="1073260" y="16113"/>
                </a:lnTo>
                <a:lnTo>
                  <a:pt x="1097783" y="16113"/>
                </a:lnTo>
                <a:lnTo>
                  <a:pt x="1100296" y="19601"/>
                </a:lnTo>
                <a:lnTo>
                  <a:pt x="1104062" y="28239"/>
                </a:lnTo>
                <a:lnTo>
                  <a:pt x="1105003" y="32890"/>
                </a:lnTo>
                <a:lnTo>
                  <a:pt x="1104952" y="38206"/>
                </a:lnTo>
                <a:lnTo>
                  <a:pt x="1080086" y="73423"/>
                </a:lnTo>
                <a:lnTo>
                  <a:pt x="1063474" y="82393"/>
                </a:lnTo>
                <a:lnTo>
                  <a:pt x="1056386" y="86491"/>
                </a:lnTo>
                <a:lnTo>
                  <a:pt x="1051237" y="90394"/>
                </a:lnTo>
                <a:lnTo>
                  <a:pt x="1044814" y="97814"/>
                </a:lnTo>
                <a:lnTo>
                  <a:pt x="1042876" y="101995"/>
                </a:lnTo>
                <a:lnTo>
                  <a:pt x="1042211" y="106646"/>
                </a:lnTo>
                <a:lnTo>
                  <a:pt x="1104172" y="106646"/>
                </a:lnTo>
                <a:lnTo>
                  <a:pt x="1104172" y="121098"/>
                </a:lnTo>
                <a:close/>
              </a:path>
              <a:path w="1200150" h="146050">
                <a:moveTo>
                  <a:pt x="1199523" y="92858"/>
                </a:moveTo>
                <a:lnTo>
                  <a:pt x="1117794" y="92858"/>
                </a:lnTo>
                <a:lnTo>
                  <a:pt x="1117794" y="77410"/>
                </a:lnTo>
                <a:lnTo>
                  <a:pt x="1171283" y="3322"/>
                </a:lnTo>
                <a:lnTo>
                  <a:pt x="1182081" y="3322"/>
                </a:lnTo>
                <a:lnTo>
                  <a:pt x="1182081" y="28239"/>
                </a:lnTo>
                <a:lnTo>
                  <a:pt x="1167463" y="28239"/>
                </a:lnTo>
                <a:lnTo>
                  <a:pt x="1130585" y="79735"/>
                </a:lnTo>
                <a:lnTo>
                  <a:pt x="1199523" y="79735"/>
                </a:lnTo>
                <a:lnTo>
                  <a:pt x="1199523" y="92858"/>
                </a:lnTo>
                <a:close/>
              </a:path>
              <a:path w="1200150" h="146050">
                <a:moveTo>
                  <a:pt x="1182081" y="79735"/>
                </a:moveTo>
                <a:lnTo>
                  <a:pt x="1167463" y="79735"/>
                </a:lnTo>
                <a:lnTo>
                  <a:pt x="1167463" y="28239"/>
                </a:lnTo>
                <a:lnTo>
                  <a:pt x="1182081" y="28239"/>
                </a:lnTo>
                <a:lnTo>
                  <a:pt x="1182081" y="79735"/>
                </a:lnTo>
                <a:close/>
              </a:path>
              <a:path w="1200150" h="146050">
                <a:moveTo>
                  <a:pt x="1182081" y="121098"/>
                </a:moveTo>
                <a:lnTo>
                  <a:pt x="1167463" y="121098"/>
                </a:lnTo>
                <a:lnTo>
                  <a:pt x="1167463" y="92858"/>
                </a:lnTo>
                <a:lnTo>
                  <a:pt x="1182081" y="92858"/>
                </a:lnTo>
                <a:lnTo>
                  <a:pt x="1182081" y="121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3444" y="2152698"/>
            <a:ext cx="1199523" cy="14551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65636" y="2353366"/>
            <a:ext cx="2005186" cy="15930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1273443" y="2558020"/>
            <a:ext cx="920750" cy="146050"/>
          </a:xfrm>
          <a:custGeom>
            <a:avLst/>
            <a:gdLst/>
            <a:ahLst/>
            <a:cxnLst/>
            <a:rect l="l" t="t" r="r" b="b"/>
            <a:pathLst>
              <a:path w="9207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9207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9207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9207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9207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9207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9207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9207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920750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9207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9207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920750" h="146050">
                <a:moveTo>
                  <a:pt x="515014" y="80400"/>
                </a:moveTo>
                <a:lnTo>
                  <a:pt x="509477" y="80400"/>
                </a:lnTo>
                <a:lnTo>
                  <a:pt x="501742" y="79621"/>
                </a:lnTo>
                <a:lnTo>
                  <a:pt x="474022" y="50997"/>
                </a:lnTo>
                <a:lnTo>
                  <a:pt x="473264" y="43024"/>
                </a:lnTo>
                <a:lnTo>
                  <a:pt x="474040" y="34939"/>
                </a:lnTo>
                <a:lnTo>
                  <a:pt x="474069" y="34640"/>
                </a:lnTo>
                <a:lnTo>
                  <a:pt x="503658" y="4147"/>
                </a:lnTo>
                <a:lnTo>
                  <a:pt x="511803" y="3322"/>
                </a:lnTo>
                <a:lnTo>
                  <a:pt x="521074" y="4298"/>
                </a:lnTo>
                <a:lnTo>
                  <a:pt x="529120" y="7059"/>
                </a:lnTo>
                <a:lnTo>
                  <a:pt x="535942" y="11607"/>
                </a:lnTo>
                <a:lnTo>
                  <a:pt x="539923" y="16113"/>
                </a:lnTo>
                <a:lnTo>
                  <a:pt x="505028" y="16113"/>
                </a:lnTo>
                <a:lnTo>
                  <a:pt x="499178" y="18632"/>
                </a:lnTo>
                <a:lnTo>
                  <a:pt x="490540" y="28045"/>
                </a:lnTo>
                <a:lnTo>
                  <a:pt x="488325" y="34219"/>
                </a:lnTo>
                <a:lnTo>
                  <a:pt x="488381" y="50000"/>
                </a:lnTo>
                <a:lnTo>
                  <a:pt x="490355" y="55925"/>
                </a:lnTo>
                <a:lnTo>
                  <a:pt x="490402" y="56064"/>
                </a:lnTo>
                <a:lnTo>
                  <a:pt x="498461" y="65006"/>
                </a:lnTo>
                <a:lnTo>
                  <a:pt x="503917" y="67276"/>
                </a:lnTo>
                <a:lnTo>
                  <a:pt x="536388" y="67276"/>
                </a:lnTo>
                <a:lnTo>
                  <a:pt x="532623" y="71817"/>
                </a:lnTo>
                <a:lnTo>
                  <a:pt x="528581" y="75139"/>
                </a:lnTo>
                <a:lnTo>
                  <a:pt x="519943" y="79348"/>
                </a:lnTo>
                <a:lnTo>
                  <a:pt x="515014" y="80400"/>
                </a:lnTo>
                <a:close/>
              </a:path>
              <a:path w="920750" h="146050">
                <a:moveTo>
                  <a:pt x="538311" y="111851"/>
                </a:moveTo>
                <a:lnTo>
                  <a:pt x="518558" y="111851"/>
                </a:lnTo>
                <a:lnTo>
                  <a:pt x="525009" y="107975"/>
                </a:lnTo>
                <a:lnTo>
                  <a:pt x="529494" y="100334"/>
                </a:lnTo>
                <a:lnTo>
                  <a:pt x="536043" y="74388"/>
                </a:lnTo>
                <a:lnTo>
                  <a:pt x="536168" y="71817"/>
                </a:lnTo>
                <a:lnTo>
                  <a:pt x="536259" y="69934"/>
                </a:lnTo>
                <a:lnTo>
                  <a:pt x="536329" y="68491"/>
                </a:lnTo>
                <a:lnTo>
                  <a:pt x="536388" y="67276"/>
                </a:lnTo>
                <a:lnTo>
                  <a:pt x="518587" y="67276"/>
                </a:lnTo>
                <a:lnTo>
                  <a:pt x="524317" y="65006"/>
                </a:lnTo>
                <a:lnTo>
                  <a:pt x="533176" y="55925"/>
                </a:lnTo>
                <a:lnTo>
                  <a:pt x="535447" y="50000"/>
                </a:lnTo>
                <a:lnTo>
                  <a:pt x="535340" y="34640"/>
                </a:lnTo>
                <a:lnTo>
                  <a:pt x="533176" y="28599"/>
                </a:lnTo>
                <a:lnTo>
                  <a:pt x="524217" y="18632"/>
                </a:lnTo>
                <a:lnTo>
                  <a:pt x="524066" y="18632"/>
                </a:lnTo>
                <a:lnTo>
                  <a:pt x="518363" y="16113"/>
                </a:lnTo>
                <a:lnTo>
                  <a:pt x="539923" y="16113"/>
                </a:lnTo>
                <a:lnTo>
                  <a:pt x="541538" y="17940"/>
                </a:lnTo>
                <a:lnTo>
                  <a:pt x="544971" y="23034"/>
                </a:lnTo>
                <a:lnTo>
                  <a:pt x="547490" y="29014"/>
                </a:lnTo>
                <a:lnTo>
                  <a:pt x="550702" y="42747"/>
                </a:lnTo>
                <a:lnTo>
                  <a:pt x="551387" y="49834"/>
                </a:lnTo>
                <a:lnTo>
                  <a:pt x="551344" y="68491"/>
                </a:lnTo>
                <a:lnTo>
                  <a:pt x="550945" y="74388"/>
                </a:lnTo>
                <a:lnTo>
                  <a:pt x="550861" y="75624"/>
                </a:lnTo>
                <a:lnTo>
                  <a:pt x="540818" y="107975"/>
                </a:lnTo>
                <a:lnTo>
                  <a:pt x="538311" y="111851"/>
                </a:lnTo>
                <a:close/>
              </a:path>
              <a:path w="920750" h="146050">
                <a:moveTo>
                  <a:pt x="516134" y="124808"/>
                </a:moveTo>
                <a:lnTo>
                  <a:pt x="500064" y="124808"/>
                </a:lnTo>
                <a:lnTo>
                  <a:pt x="492616" y="122095"/>
                </a:lnTo>
                <a:lnTo>
                  <a:pt x="480988" y="111463"/>
                </a:lnTo>
                <a:lnTo>
                  <a:pt x="477306" y="103933"/>
                </a:lnTo>
                <a:lnTo>
                  <a:pt x="475756" y="94187"/>
                </a:lnTo>
                <a:lnTo>
                  <a:pt x="490374" y="94187"/>
                </a:lnTo>
                <a:lnTo>
                  <a:pt x="491592" y="99835"/>
                </a:lnTo>
                <a:lnTo>
                  <a:pt x="493890" y="104210"/>
                </a:lnTo>
                <a:lnTo>
                  <a:pt x="500645" y="110411"/>
                </a:lnTo>
                <a:lnTo>
                  <a:pt x="504630" y="111851"/>
                </a:lnTo>
                <a:lnTo>
                  <a:pt x="538311" y="111851"/>
                </a:lnTo>
                <a:lnTo>
                  <a:pt x="537274" y="113457"/>
                </a:lnTo>
                <a:lnTo>
                  <a:pt x="532789" y="117582"/>
                </a:lnTo>
                <a:lnTo>
                  <a:pt x="521715" y="123451"/>
                </a:lnTo>
                <a:lnTo>
                  <a:pt x="516134" y="124808"/>
                </a:lnTo>
                <a:close/>
              </a:path>
              <a:path w="920750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920750" h="146050">
                <a:moveTo>
                  <a:pt x="699403" y="80400"/>
                </a:moveTo>
                <a:lnTo>
                  <a:pt x="693866" y="80400"/>
                </a:lnTo>
                <a:lnTo>
                  <a:pt x="686131" y="79621"/>
                </a:lnTo>
                <a:lnTo>
                  <a:pt x="658411" y="50997"/>
                </a:lnTo>
                <a:lnTo>
                  <a:pt x="657653" y="43024"/>
                </a:lnTo>
                <a:lnTo>
                  <a:pt x="658429" y="34939"/>
                </a:lnTo>
                <a:lnTo>
                  <a:pt x="688047" y="4147"/>
                </a:lnTo>
                <a:lnTo>
                  <a:pt x="696192" y="3322"/>
                </a:lnTo>
                <a:lnTo>
                  <a:pt x="705463" y="4298"/>
                </a:lnTo>
                <a:lnTo>
                  <a:pt x="713509" y="7059"/>
                </a:lnTo>
                <a:lnTo>
                  <a:pt x="720330" y="11607"/>
                </a:lnTo>
                <a:lnTo>
                  <a:pt x="724312" y="16113"/>
                </a:lnTo>
                <a:lnTo>
                  <a:pt x="689416" y="16113"/>
                </a:lnTo>
                <a:lnTo>
                  <a:pt x="683567" y="18632"/>
                </a:lnTo>
                <a:lnTo>
                  <a:pt x="674929" y="28045"/>
                </a:lnTo>
                <a:lnTo>
                  <a:pt x="672714" y="34219"/>
                </a:lnTo>
                <a:lnTo>
                  <a:pt x="672769" y="50000"/>
                </a:lnTo>
                <a:lnTo>
                  <a:pt x="674744" y="55925"/>
                </a:lnTo>
                <a:lnTo>
                  <a:pt x="674790" y="56064"/>
                </a:lnTo>
                <a:lnTo>
                  <a:pt x="682850" y="65006"/>
                </a:lnTo>
                <a:lnTo>
                  <a:pt x="688305" y="67276"/>
                </a:lnTo>
                <a:lnTo>
                  <a:pt x="720777" y="67276"/>
                </a:lnTo>
                <a:lnTo>
                  <a:pt x="717011" y="71817"/>
                </a:lnTo>
                <a:lnTo>
                  <a:pt x="712969" y="75139"/>
                </a:lnTo>
                <a:lnTo>
                  <a:pt x="704331" y="79348"/>
                </a:lnTo>
                <a:lnTo>
                  <a:pt x="699403" y="80400"/>
                </a:lnTo>
                <a:close/>
              </a:path>
              <a:path w="920750" h="146050">
                <a:moveTo>
                  <a:pt x="722700" y="111851"/>
                </a:moveTo>
                <a:lnTo>
                  <a:pt x="702947" y="111851"/>
                </a:lnTo>
                <a:lnTo>
                  <a:pt x="709398" y="107975"/>
                </a:lnTo>
                <a:lnTo>
                  <a:pt x="713883" y="100334"/>
                </a:lnTo>
                <a:lnTo>
                  <a:pt x="716736" y="94187"/>
                </a:lnTo>
                <a:lnTo>
                  <a:pt x="716837" y="93969"/>
                </a:lnTo>
                <a:lnTo>
                  <a:pt x="718970" y="86338"/>
                </a:lnTo>
                <a:lnTo>
                  <a:pt x="720258" y="77617"/>
                </a:lnTo>
                <a:lnTo>
                  <a:pt x="720372" y="75624"/>
                </a:lnTo>
                <a:lnTo>
                  <a:pt x="720432" y="74388"/>
                </a:lnTo>
                <a:lnTo>
                  <a:pt x="720557" y="71817"/>
                </a:lnTo>
                <a:lnTo>
                  <a:pt x="720648" y="69934"/>
                </a:lnTo>
                <a:lnTo>
                  <a:pt x="720718" y="68491"/>
                </a:lnTo>
                <a:lnTo>
                  <a:pt x="720777" y="67276"/>
                </a:lnTo>
                <a:lnTo>
                  <a:pt x="702976" y="67276"/>
                </a:lnTo>
                <a:lnTo>
                  <a:pt x="708706" y="65006"/>
                </a:lnTo>
                <a:lnTo>
                  <a:pt x="717565" y="55925"/>
                </a:lnTo>
                <a:lnTo>
                  <a:pt x="719835" y="50000"/>
                </a:lnTo>
                <a:lnTo>
                  <a:pt x="719728" y="34640"/>
                </a:lnTo>
                <a:lnTo>
                  <a:pt x="717565" y="28599"/>
                </a:lnTo>
                <a:lnTo>
                  <a:pt x="708606" y="18632"/>
                </a:lnTo>
                <a:lnTo>
                  <a:pt x="708455" y="18632"/>
                </a:lnTo>
                <a:lnTo>
                  <a:pt x="702752" y="16113"/>
                </a:lnTo>
                <a:lnTo>
                  <a:pt x="724312" y="16113"/>
                </a:lnTo>
                <a:lnTo>
                  <a:pt x="725926" y="17940"/>
                </a:lnTo>
                <a:lnTo>
                  <a:pt x="729359" y="23034"/>
                </a:lnTo>
                <a:lnTo>
                  <a:pt x="731879" y="29014"/>
                </a:lnTo>
                <a:lnTo>
                  <a:pt x="735090" y="42747"/>
                </a:lnTo>
                <a:lnTo>
                  <a:pt x="735776" y="49834"/>
                </a:lnTo>
                <a:lnTo>
                  <a:pt x="735732" y="68491"/>
                </a:lnTo>
                <a:lnTo>
                  <a:pt x="735333" y="74388"/>
                </a:lnTo>
                <a:lnTo>
                  <a:pt x="735250" y="75624"/>
                </a:lnTo>
                <a:lnTo>
                  <a:pt x="725207" y="107975"/>
                </a:lnTo>
                <a:lnTo>
                  <a:pt x="722700" y="111851"/>
                </a:lnTo>
                <a:close/>
              </a:path>
              <a:path w="920750" h="146050">
                <a:moveTo>
                  <a:pt x="700523" y="124808"/>
                </a:moveTo>
                <a:lnTo>
                  <a:pt x="684453" y="124808"/>
                </a:lnTo>
                <a:lnTo>
                  <a:pt x="677005" y="122095"/>
                </a:lnTo>
                <a:lnTo>
                  <a:pt x="665377" y="111463"/>
                </a:lnTo>
                <a:lnTo>
                  <a:pt x="661695" y="103933"/>
                </a:lnTo>
                <a:lnTo>
                  <a:pt x="660144" y="94187"/>
                </a:lnTo>
                <a:lnTo>
                  <a:pt x="674763" y="94187"/>
                </a:lnTo>
                <a:lnTo>
                  <a:pt x="675981" y="99835"/>
                </a:lnTo>
                <a:lnTo>
                  <a:pt x="678279" y="104210"/>
                </a:lnTo>
                <a:lnTo>
                  <a:pt x="685034" y="110411"/>
                </a:lnTo>
                <a:lnTo>
                  <a:pt x="689019" y="111851"/>
                </a:lnTo>
                <a:lnTo>
                  <a:pt x="722700" y="111851"/>
                </a:lnTo>
                <a:lnTo>
                  <a:pt x="721663" y="113457"/>
                </a:lnTo>
                <a:lnTo>
                  <a:pt x="717178" y="117582"/>
                </a:lnTo>
                <a:lnTo>
                  <a:pt x="706103" y="123451"/>
                </a:lnTo>
                <a:lnTo>
                  <a:pt x="700523" y="124808"/>
                </a:lnTo>
                <a:close/>
              </a:path>
              <a:path w="920750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920750" h="146050">
                <a:moveTo>
                  <a:pt x="883792" y="80400"/>
                </a:moveTo>
                <a:lnTo>
                  <a:pt x="878255" y="80400"/>
                </a:lnTo>
                <a:lnTo>
                  <a:pt x="870520" y="79621"/>
                </a:lnTo>
                <a:lnTo>
                  <a:pt x="842799" y="50997"/>
                </a:lnTo>
                <a:lnTo>
                  <a:pt x="842041" y="43024"/>
                </a:lnTo>
                <a:lnTo>
                  <a:pt x="842817" y="34939"/>
                </a:lnTo>
                <a:lnTo>
                  <a:pt x="842846" y="34640"/>
                </a:lnTo>
                <a:lnTo>
                  <a:pt x="872435" y="4147"/>
                </a:lnTo>
                <a:lnTo>
                  <a:pt x="880580" y="3322"/>
                </a:lnTo>
                <a:lnTo>
                  <a:pt x="889852" y="4298"/>
                </a:lnTo>
                <a:lnTo>
                  <a:pt x="897898" y="7059"/>
                </a:lnTo>
                <a:lnTo>
                  <a:pt x="904719" y="11607"/>
                </a:lnTo>
                <a:lnTo>
                  <a:pt x="908701" y="16113"/>
                </a:lnTo>
                <a:lnTo>
                  <a:pt x="873805" y="16113"/>
                </a:lnTo>
                <a:lnTo>
                  <a:pt x="867956" y="18632"/>
                </a:lnTo>
                <a:lnTo>
                  <a:pt x="859317" y="28045"/>
                </a:lnTo>
                <a:lnTo>
                  <a:pt x="857103" y="34219"/>
                </a:lnTo>
                <a:lnTo>
                  <a:pt x="857158" y="50000"/>
                </a:lnTo>
                <a:lnTo>
                  <a:pt x="859133" y="55925"/>
                </a:lnTo>
                <a:lnTo>
                  <a:pt x="859179" y="56064"/>
                </a:lnTo>
                <a:lnTo>
                  <a:pt x="867238" y="65006"/>
                </a:lnTo>
                <a:lnTo>
                  <a:pt x="872694" y="67276"/>
                </a:lnTo>
                <a:lnTo>
                  <a:pt x="905166" y="67276"/>
                </a:lnTo>
                <a:lnTo>
                  <a:pt x="901400" y="71817"/>
                </a:lnTo>
                <a:lnTo>
                  <a:pt x="897358" y="75139"/>
                </a:lnTo>
                <a:lnTo>
                  <a:pt x="888720" y="79348"/>
                </a:lnTo>
                <a:lnTo>
                  <a:pt x="883792" y="80400"/>
                </a:lnTo>
                <a:close/>
              </a:path>
              <a:path w="920750" h="146050">
                <a:moveTo>
                  <a:pt x="907089" y="111851"/>
                </a:moveTo>
                <a:lnTo>
                  <a:pt x="887336" y="111851"/>
                </a:lnTo>
                <a:lnTo>
                  <a:pt x="893787" y="107975"/>
                </a:lnTo>
                <a:lnTo>
                  <a:pt x="898272" y="100334"/>
                </a:lnTo>
                <a:lnTo>
                  <a:pt x="905037" y="69934"/>
                </a:lnTo>
                <a:lnTo>
                  <a:pt x="905107" y="68491"/>
                </a:lnTo>
                <a:lnTo>
                  <a:pt x="905166" y="67276"/>
                </a:lnTo>
                <a:lnTo>
                  <a:pt x="887365" y="67276"/>
                </a:lnTo>
                <a:lnTo>
                  <a:pt x="893094" y="65006"/>
                </a:lnTo>
                <a:lnTo>
                  <a:pt x="901954" y="55925"/>
                </a:lnTo>
                <a:lnTo>
                  <a:pt x="904224" y="50000"/>
                </a:lnTo>
                <a:lnTo>
                  <a:pt x="904117" y="34640"/>
                </a:lnTo>
                <a:lnTo>
                  <a:pt x="901954" y="28599"/>
                </a:lnTo>
                <a:lnTo>
                  <a:pt x="892995" y="18632"/>
                </a:lnTo>
                <a:lnTo>
                  <a:pt x="892844" y="18632"/>
                </a:lnTo>
                <a:lnTo>
                  <a:pt x="887140" y="16113"/>
                </a:lnTo>
                <a:lnTo>
                  <a:pt x="908701" y="16113"/>
                </a:lnTo>
                <a:lnTo>
                  <a:pt x="910315" y="17940"/>
                </a:lnTo>
                <a:lnTo>
                  <a:pt x="913748" y="23034"/>
                </a:lnTo>
                <a:lnTo>
                  <a:pt x="916268" y="29014"/>
                </a:lnTo>
                <a:lnTo>
                  <a:pt x="919479" y="42747"/>
                </a:lnTo>
                <a:lnTo>
                  <a:pt x="920164" y="49834"/>
                </a:lnTo>
                <a:lnTo>
                  <a:pt x="920121" y="68491"/>
                </a:lnTo>
                <a:lnTo>
                  <a:pt x="909595" y="107975"/>
                </a:lnTo>
                <a:lnTo>
                  <a:pt x="907089" y="111851"/>
                </a:lnTo>
                <a:close/>
              </a:path>
              <a:path w="920750" h="146050">
                <a:moveTo>
                  <a:pt x="884912" y="124808"/>
                </a:moveTo>
                <a:lnTo>
                  <a:pt x="868841" y="124808"/>
                </a:lnTo>
                <a:lnTo>
                  <a:pt x="861394" y="122095"/>
                </a:lnTo>
                <a:lnTo>
                  <a:pt x="849766" y="111463"/>
                </a:lnTo>
                <a:lnTo>
                  <a:pt x="846084" y="103933"/>
                </a:lnTo>
                <a:lnTo>
                  <a:pt x="844533" y="94187"/>
                </a:lnTo>
                <a:lnTo>
                  <a:pt x="859151" y="94187"/>
                </a:lnTo>
                <a:lnTo>
                  <a:pt x="860370" y="99835"/>
                </a:lnTo>
                <a:lnTo>
                  <a:pt x="862668" y="104210"/>
                </a:lnTo>
                <a:lnTo>
                  <a:pt x="869423" y="110411"/>
                </a:lnTo>
                <a:lnTo>
                  <a:pt x="873408" y="111851"/>
                </a:lnTo>
                <a:lnTo>
                  <a:pt x="907089" y="111851"/>
                </a:lnTo>
                <a:lnTo>
                  <a:pt x="906051" y="113457"/>
                </a:lnTo>
                <a:lnTo>
                  <a:pt x="901566" y="117582"/>
                </a:lnTo>
                <a:lnTo>
                  <a:pt x="890492" y="123451"/>
                </a:lnTo>
                <a:lnTo>
                  <a:pt x="884912" y="124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3443" y="2759187"/>
            <a:ext cx="1198028" cy="14551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73443" y="2962015"/>
            <a:ext cx="1197578" cy="14551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5637" y="3162683"/>
            <a:ext cx="2364993" cy="159305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1273443" y="3367337"/>
            <a:ext cx="1014094" cy="146050"/>
          </a:xfrm>
          <a:custGeom>
            <a:avLst/>
            <a:gdLst/>
            <a:ahLst/>
            <a:cxnLst/>
            <a:rect l="l" t="t" r="r" b="b"/>
            <a:pathLst>
              <a:path w="1014094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014094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014094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014094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014094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014094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014094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014094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014094" h="146050">
                <a:moveTo>
                  <a:pt x="330238" y="121098"/>
                </a:moveTo>
                <a:lnTo>
                  <a:pt x="315620" y="121098"/>
                </a:lnTo>
                <a:lnTo>
                  <a:pt x="315620" y="37209"/>
                </a:lnTo>
                <a:lnTo>
                  <a:pt x="289540" y="37209"/>
                </a:lnTo>
                <a:lnTo>
                  <a:pt x="289540" y="26744"/>
                </a:lnTo>
                <a:lnTo>
                  <a:pt x="296960" y="25858"/>
                </a:lnTo>
                <a:lnTo>
                  <a:pt x="302607" y="24751"/>
                </a:lnTo>
                <a:lnTo>
                  <a:pt x="320603" y="3322"/>
                </a:lnTo>
                <a:lnTo>
                  <a:pt x="330238" y="3322"/>
                </a:lnTo>
                <a:lnTo>
                  <a:pt x="330238" y="121098"/>
                </a:lnTo>
                <a:close/>
              </a:path>
              <a:path w="1014094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014094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014094" h="146050">
                <a:moveTo>
                  <a:pt x="553332" y="92858"/>
                </a:moveTo>
                <a:lnTo>
                  <a:pt x="471603" y="92858"/>
                </a:lnTo>
                <a:lnTo>
                  <a:pt x="471603" y="77410"/>
                </a:lnTo>
                <a:lnTo>
                  <a:pt x="525092" y="3322"/>
                </a:lnTo>
                <a:lnTo>
                  <a:pt x="535890" y="3322"/>
                </a:lnTo>
                <a:lnTo>
                  <a:pt x="535890" y="28239"/>
                </a:lnTo>
                <a:lnTo>
                  <a:pt x="521272" y="28239"/>
                </a:lnTo>
                <a:lnTo>
                  <a:pt x="484394" y="79735"/>
                </a:lnTo>
                <a:lnTo>
                  <a:pt x="553332" y="79735"/>
                </a:lnTo>
                <a:lnTo>
                  <a:pt x="553332" y="92858"/>
                </a:lnTo>
                <a:close/>
              </a:path>
              <a:path w="1014094" h="146050">
                <a:moveTo>
                  <a:pt x="535890" y="79735"/>
                </a:moveTo>
                <a:lnTo>
                  <a:pt x="521272" y="79735"/>
                </a:lnTo>
                <a:lnTo>
                  <a:pt x="521272" y="28239"/>
                </a:lnTo>
                <a:lnTo>
                  <a:pt x="535890" y="28239"/>
                </a:lnTo>
                <a:lnTo>
                  <a:pt x="535890" y="79735"/>
                </a:lnTo>
                <a:close/>
              </a:path>
              <a:path w="1014094" h="146050">
                <a:moveTo>
                  <a:pt x="535890" y="121098"/>
                </a:moveTo>
                <a:lnTo>
                  <a:pt x="521272" y="121098"/>
                </a:lnTo>
                <a:lnTo>
                  <a:pt x="521272" y="92858"/>
                </a:lnTo>
                <a:lnTo>
                  <a:pt x="535890" y="92858"/>
                </a:lnTo>
                <a:lnTo>
                  <a:pt x="535890" y="121098"/>
                </a:lnTo>
                <a:close/>
              </a:path>
              <a:path w="1014094" h="146050">
                <a:moveTo>
                  <a:pt x="574429" y="145517"/>
                </a:moveTo>
                <a:lnTo>
                  <a:pt x="574429" y="139094"/>
                </a:lnTo>
                <a:lnTo>
                  <a:pt x="578305" y="139094"/>
                </a:lnTo>
                <a:lnTo>
                  <a:pt x="580962" y="137959"/>
                </a:lnTo>
                <a:lnTo>
                  <a:pt x="583842" y="133640"/>
                </a:lnTo>
                <a:lnTo>
                  <a:pt x="584506" y="129736"/>
                </a:lnTo>
                <a:lnTo>
                  <a:pt x="584396" y="121098"/>
                </a:lnTo>
                <a:lnTo>
                  <a:pt x="574429" y="121098"/>
                </a:lnTo>
                <a:lnTo>
                  <a:pt x="574429" y="103822"/>
                </a:lnTo>
                <a:lnTo>
                  <a:pt x="591871" y="103822"/>
                </a:lnTo>
                <a:lnTo>
                  <a:pt x="591871" y="123756"/>
                </a:lnTo>
                <a:lnTo>
                  <a:pt x="590781" y="133214"/>
                </a:lnTo>
                <a:lnTo>
                  <a:pt x="587510" y="139994"/>
                </a:lnTo>
                <a:lnTo>
                  <a:pt x="582060" y="144095"/>
                </a:lnTo>
                <a:lnTo>
                  <a:pt x="574429" y="145517"/>
                </a:lnTo>
                <a:close/>
              </a:path>
              <a:path w="1014094" h="146050">
                <a:moveTo>
                  <a:pt x="737721" y="92858"/>
                </a:moveTo>
                <a:lnTo>
                  <a:pt x="655992" y="92858"/>
                </a:lnTo>
                <a:lnTo>
                  <a:pt x="655992" y="77410"/>
                </a:lnTo>
                <a:lnTo>
                  <a:pt x="709481" y="3322"/>
                </a:lnTo>
                <a:lnTo>
                  <a:pt x="720278" y="3322"/>
                </a:lnTo>
                <a:lnTo>
                  <a:pt x="720278" y="28239"/>
                </a:lnTo>
                <a:lnTo>
                  <a:pt x="705660" y="28239"/>
                </a:lnTo>
                <a:lnTo>
                  <a:pt x="668782" y="79735"/>
                </a:lnTo>
                <a:lnTo>
                  <a:pt x="737721" y="79735"/>
                </a:lnTo>
                <a:lnTo>
                  <a:pt x="737721" y="92858"/>
                </a:lnTo>
                <a:close/>
              </a:path>
              <a:path w="1014094" h="146050">
                <a:moveTo>
                  <a:pt x="720278" y="79735"/>
                </a:moveTo>
                <a:lnTo>
                  <a:pt x="705660" y="79735"/>
                </a:lnTo>
                <a:lnTo>
                  <a:pt x="705660" y="28239"/>
                </a:lnTo>
                <a:lnTo>
                  <a:pt x="720278" y="28239"/>
                </a:lnTo>
                <a:lnTo>
                  <a:pt x="720278" y="79735"/>
                </a:lnTo>
                <a:close/>
              </a:path>
              <a:path w="1014094" h="146050">
                <a:moveTo>
                  <a:pt x="720278" y="121098"/>
                </a:moveTo>
                <a:lnTo>
                  <a:pt x="705660" y="121098"/>
                </a:lnTo>
                <a:lnTo>
                  <a:pt x="705660" y="92858"/>
                </a:lnTo>
                <a:lnTo>
                  <a:pt x="720278" y="92858"/>
                </a:lnTo>
                <a:lnTo>
                  <a:pt x="720278" y="121098"/>
                </a:lnTo>
                <a:close/>
              </a:path>
              <a:path w="1014094" h="146050">
                <a:moveTo>
                  <a:pt x="758817" y="145517"/>
                </a:moveTo>
                <a:lnTo>
                  <a:pt x="758817" y="139094"/>
                </a:lnTo>
                <a:lnTo>
                  <a:pt x="762693" y="139094"/>
                </a:lnTo>
                <a:lnTo>
                  <a:pt x="765351" y="137959"/>
                </a:lnTo>
                <a:lnTo>
                  <a:pt x="768231" y="133640"/>
                </a:lnTo>
                <a:lnTo>
                  <a:pt x="768895" y="129736"/>
                </a:lnTo>
                <a:lnTo>
                  <a:pt x="768784" y="121098"/>
                </a:lnTo>
                <a:lnTo>
                  <a:pt x="758817" y="121098"/>
                </a:lnTo>
                <a:lnTo>
                  <a:pt x="758817" y="103822"/>
                </a:lnTo>
                <a:lnTo>
                  <a:pt x="776259" y="103822"/>
                </a:lnTo>
                <a:lnTo>
                  <a:pt x="776259" y="123756"/>
                </a:lnTo>
                <a:lnTo>
                  <a:pt x="775169" y="133214"/>
                </a:lnTo>
                <a:lnTo>
                  <a:pt x="771899" y="139994"/>
                </a:lnTo>
                <a:lnTo>
                  <a:pt x="766448" y="144095"/>
                </a:lnTo>
                <a:lnTo>
                  <a:pt x="758817" y="145517"/>
                </a:lnTo>
                <a:close/>
              </a:path>
              <a:path w="1014094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014094" h="146050">
                <a:moveTo>
                  <a:pt x="951678" y="67443"/>
                </a:moveTo>
                <a:lnTo>
                  <a:pt x="938223" y="67443"/>
                </a:lnTo>
                <a:lnTo>
                  <a:pt x="947027" y="3322"/>
                </a:lnTo>
                <a:lnTo>
                  <a:pt x="1007825" y="3322"/>
                </a:lnTo>
                <a:lnTo>
                  <a:pt x="1007825" y="17774"/>
                </a:lnTo>
                <a:lnTo>
                  <a:pt x="958821" y="17774"/>
                </a:lnTo>
                <a:lnTo>
                  <a:pt x="954170" y="50665"/>
                </a:lnTo>
                <a:lnTo>
                  <a:pt x="998949" y="50665"/>
                </a:lnTo>
                <a:lnTo>
                  <a:pt x="1003423" y="54402"/>
                </a:lnTo>
                <a:lnTo>
                  <a:pt x="1005052" y="56479"/>
                </a:lnTo>
                <a:lnTo>
                  <a:pt x="968843" y="56479"/>
                </a:lnTo>
                <a:lnTo>
                  <a:pt x="964967" y="57310"/>
                </a:lnTo>
                <a:lnTo>
                  <a:pt x="958323" y="60632"/>
                </a:lnTo>
                <a:lnTo>
                  <a:pt x="955000" y="63456"/>
                </a:lnTo>
                <a:lnTo>
                  <a:pt x="951678" y="67443"/>
                </a:lnTo>
                <a:close/>
              </a:path>
              <a:path w="1014094" h="146050">
                <a:moveTo>
                  <a:pt x="998949" y="50665"/>
                </a:moveTo>
                <a:lnTo>
                  <a:pt x="954170" y="50665"/>
                </a:lnTo>
                <a:lnTo>
                  <a:pt x="957492" y="48229"/>
                </a:lnTo>
                <a:lnTo>
                  <a:pt x="960988" y="46408"/>
                </a:lnTo>
                <a:lnTo>
                  <a:pt x="968013" y="44103"/>
                </a:lnTo>
                <a:lnTo>
                  <a:pt x="971833" y="43522"/>
                </a:lnTo>
                <a:lnTo>
                  <a:pt x="975931" y="43522"/>
                </a:lnTo>
                <a:lnTo>
                  <a:pt x="984128" y="44327"/>
                </a:lnTo>
                <a:lnTo>
                  <a:pt x="991442" y="46408"/>
                </a:lnTo>
                <a:lnTo>
                  <a:pt x="997874" y="49767"/>
                </a:lnTo>
                <a:lnTo>
                  <a:pt x="998949" y="50665"/>
                </a:lnTo>
                <a:close/>
              </a:path>
              <a:path w="1014094" h="146050">
                <a:moveTo>
                  <a:pt x="1003665" y="111851"/>
                </a:moveTo>
                <a:lnTo>
                  <a:pt x="981357" y="111851"/>
                </a:lnTo>
                <a:lnTo>
                  <a:pt x="987642" y="109415"/>
                </a:lnTo>
                <a:lnTo>
                  <a:pt x="995830" y="100721"/>
                </a:lnTo>
                <a:lnTo>
                  <a:pt x="996646" y="99794"/>
                </a:lnTo>
                <a:lnTo>
                  <a:pt x="998910" y="93246"/>
                </a:lnTo>
                <a:lnTo>
                  <a:pt x="998910" y="75859"/>
                </a:lnTo>
                <a:lnTo>
                  <a:pt x="996585" y="68965"/>
                </a:lnTo>
                <a:lnTo>
                  <a:pt x="987504" y="59109"/>
                </a:lnTo>
                <a:lnTo>
                  <a:pt x="980972" y="56479"/>
                </a:lnTo>
                <a:lnTo>
                  <a:pt x="1005052" y="56479"/>
                </a:lnTo>
                <a:lnTo>
                  <a:pt x="1007913" y="60128"/>
                </a:lnTo>
                <a:lnTo>
                  <a:pt x="1011168" y="66757"/>
                </a:lnTo>
                <a:lnTo>
                  <a:pt x="1013188" y="74290"/>
                </a:lnTo>
                <a:lnTo>
                  <a:pt x="1013972" y="82725"/>
                </a:lnTo>
                <a:lnTo>
                  <a:pt x="1013141" y="91727"/>
                </a:lnTo>
                <a:lnTo>
                  <a:pt x="1010981" y="99794"/>
                </a:lnTo>
                <a:lnTo>
                  <a:pt x="1007493" y="106926"/>
                </a:lnTo>
                <a:lnTo>
                  <a:pt x="1003665" y="111851"/>
                </a:lnTo>
                <a:close/>
              </a:path>
              <a:path w="1014094" h="146050">
                <a:moveTo>
                  <a:pt x="973605" y="124919"/>
                </a:moveTo>
                <a:lnTo>
                  <a:pt x="966850" y="124919"/>
                </a:lnTo>
                <a:lnTo>
                  <a:pt x="960704" y="123701"/>
                </a:lnTo>
                <a:lnTo>
                  <a:pt x="949629" y="118828"/>
                </a:lnTo>
                <a:lnTo>
                  <a:pt x="945144" y="115339"/>
                </a:lnTo>
                <a:lnTo>
                  <a:pt x="941654" y="110726"/>
                </a:lnTo>
                <a:lnTo>
                  <a:pt x="940050" y="108695"/>
                </a:lnTo>
                <a:lnTo>
                  <a:pt x="938693" y="106258"/>
                </a:lnTo>
                <a:lnTo>
                  <a:pt x="936589" y="100721"/>
                </a:lnTo>
                <a:lnTo>
                  <a:pt x="935565" y="96956"/>
                </a:lnTo>
                <a:lnTo>
                  <a:pt x="934568" y="92194"/>
                </a:lnTo>
                <a:lnTo>
                  <a:pt x="949186" y="92194"/>
                </a:lnTo>
                <a:lnTo>
                  <a:pt x="952575" y="100721"/>
                </a:lnTo>
                <a:lnTo>
                  <a:pt x="957705" y="106926"/>
                </a:lnTo>
                <a:lnTo>
                  <a:pt x="960893" y="108695"/>
                </a:lnTo>
                <a:lnTo>
                  <a:pt x="964666" y="110726"/>
                </a:lnTo>
                <a:lnTo>
                  <a:pt x="972502" y="111851"/>
                </a:lnTo>
                <a:lnTo>
                  <a:pt x="1003665" y="111851"/>
                </a:lnTo>
                <a:lnTo>
                  <a:pt x="1002676" y="113124"/>
                </a:lnTo>
                <a:lnTo>
                  <a:pt x="996747" y="118160"/>
                </a:lnTo>
                <a:lnTo>
                  <a:pt x="989926" y="121804"/>
                </a:lnTo>
                <a:lnTo>
                  <a:pt x="982212" y="124057"/>
                </a:lnTo>
                <a:lnTo>
                  <a:pt x="973605" y="124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73443" y="3569998"/>
            <a:ext cx="1200150" cy="146050"/>
          </a:xfrm>
          <a:custGeom>
            <a:avLst/>
            <a:gdLst/>
            <a:ahLst/>
            <a:cxnLst/>
            <a:rect l="l" t="t" r="r" b="b"/>
            <a:pathLst>
              <a:path w="1200150" h="146050">
                <a:moveTo>
                  <a:pt x="54652" y="121098"/>
                </a:moveTo>
                <a:lnTo>
                  <a:pt x="0" y="121098"/>
                </a:lnTo>
                <a:lnTo>
                  <a:pt x="0" y="0"/>
                </a:lnTo>
                <a:lnTo>
                  <a:pt x="49170" y="0"/>
                </a:lnTo>
                <a:lnTo>
                  <a:pt x="57226" y="467"/>
                </a:lnTo>
                <a:lnTo>
                  <a:pt x="64286" y="2034"/>
                </a:lnTo>
                <a:lnTo>
                  <a:pt x="70350" y="4703"/>
                </a:lnTo>
                <a:lnTo>
                  <a:pt x="75416" y="8471"/>
                </a:lnTo>
                <a:lnTo>
                  <a:pt x="81052" y="13621"/>
                </a:lnTo>
                <a:lnTo>
                  <a:pt x="15448" y="13621"/>
                </a:lnTo>
                <a:lnTo>
                  <a:pt x="15448" y="52160"/>
                </a:lnTo>
                <a:lnTo>
                  <a:pt x="75908" y="52160"/>
                </a:lnTo>
                <a:lnTo>
                  <a:pt x="75551" y="52565"/>
                </a:lnTo>
                <a:lnTo>
                  <a:pt x="68273" y="57143"/>
                </a:lnTo>
                <a:lnTo>
                  <a:pt x="75915" y="60023"/>
                </a:lnTo>
                <a:lnTo>
                  <a:pt x="81507" y="63843"/>
                </a:lnTo>
                <a:lnTo>
                  <a:pt x="82867" y="65671"/>
                </a:lnTo>
                <a:lnTo>
                  <a:pt x="15448" y="65671"/>
                </a:lnTo>
                <a:lnTo>
                  <a:pt x="15448" y="107477"/>
                </a:lnTo>
                <a:lnTo>
                  <a:pt x="84227" y="107477"/>
                </a:lnTo>
                <a:lnTo>
                  <a:pt x="84054" y="107753"/>
                </a:lnTo>
                <a:lnTo>
                  <a:pt x="81064" y="110965"/>
                </a:lnTo>
                <a:lnTo>
                  <a:pt x="75863" y="115460"/>
                </a:lnTo>
                <a:lnTo>
                  <a:pt x="69727" y="118648"/>
                </a:lnTo>
                <a:lnTo>
                  <a:pt x="62656" y="120527"/>
                </a:lnTo>
                <a:lnTo>
                  <a:pt x="54652" y="121098"/>
                </a:lnTo>
                <a:close/>
              </a:path>
              <a:path w="1200150" h="146050">
                <a:moveTo>
                  <a:pt x="75908" y="52160"/>
                </a:moveTo>
                <a:lnTo>
                  <a:pt x="49557" y="52160"/>
                </a:lnTo>
                <a:lnTo>
                  <a:pt x="53046" y="51828"/>
                </a:lnTo>
                <a:lnTo>
                  <a:pt x="58583" y="50499"/>
                </a:lnTo>
                <a:lnTo>
                  <a:pt x="60964" y="49391"/>
                </a:lnTo>
                <a:lnTo>
                  <a:pt x="67387" y="44408"/>
                </a:lnTo>
                <a:lnTo>
                  <a:pt x="69602" y="39359"/>
                </a:lnTo>
                <a:lnTo>
                  <a:pt x="69602" y="26246"/>
                </a:lnTo>
                <a:lnTo>
                  <a:pt x="67387" y="21262"/>
                </a:lnTo>
                <a:lnTo>
                  <a:pt x="62957" y="17940"/>
                </a:lnTo>
                <a:lnTo>
                  <a:pt x="60964" y="16390"/>
                </a:lnTo>
                <a:lnTo>
                  <a:pt x="58583" y="15282"/>
                </a:lnTo>
                <a:lnTo>
                  <a:pt x="53046" y="13953"/>
                </a:lnTo>
                <a:lnTo>
                  <a:pt x="49557" y="13621"/>
                </a:lnTo>
                <a:lnTo>
                  <a:pt x="81052" y="13621"/>
                </a:lnTo>
                <a:lnTo>
                  <a:pt x="81839" y="14341"/>
                </a:lnTo>
                <a:lnTo>
                  <a:pt x="85051" y="21761"/>
                </a:lnTo>
                <a:lnTo>
                  <a:pt x="85051" y="30731"/>
                </a:lnTo>
                <a:lnTo>
                  <a:pt x="83940" y="39359"/>
                </a:lnTo>
                <a:lnTo>
                  <a:pt x="80773" y="46637"/>
                </a:lnTo>
                <a:lnTo>
                  <a:pt x="75908" y="52160"/>
                </a:lnTo>
                <a:close/>
              </a:path>
              <a:path w="1200150" h="146050">
                <a:moveTo>
                  <a:pt x="84227" y="107477"/>
                </a:moveTo>
                <a:lnTo>
                  <a:pt x="60466" y="107477"/>
                </a:lnTo>
                <a:lnTo>
                  <a:pt x="65837" y="105539"/>
                </a:lnTo>
                <a:lnTo>
                  <a:pt x="69270" y="101662"/>
                </a:lnTo>
                <a:lnTo>
                  <a:pt x="73035" y="97676"/>
                </a:lnTo>
                <a:lnTo>
                  <a:pt x="74918" y="92692"/>
                </a:lnTo>
                <a:lnTo>
                  <a:pt x="74918" y="80621"/>
                </a:lnTo>
                <a:lnTo>
                  <a:pt x="73035" y="75582"/>
                </a:lnTo>
                <a:lnTo>
                  <a:pt x="69270" y="71595"/>
                </a:lnTo>
                <a:lnTo>
                  <a:pt x="65837" y="67609"/>
                </a:lnTo>
                <a:lnTo>
                  <a:pt x="60466" y="65671"/>
                </a:lnTo>
                <a:lnTo>
                  <a:pt x="82867" y="65671"/>
                </a:lnTo>
                <a:lnTo>
                  <a:pt x="88595" y="73367"/>
                </a:lnTo>
                <a:lnTo>
                  <a:pt x="90367" y="79348"/>
                </a:lnTo>
                <a:lnTo>
                  <a:pt x="90367" y="91308"/>
                </a:lnTo>
                <a:lnTo>
                  <a:pt x="89564" y="95765"/>
                </a:lnTo>
                <a:lnTo>
                  <a:pt x="86352" y="104071"/>
                </a:lnTo>
                <a:lnTo>
                  <a:pt x="84227" y="107477"/>
                </a:lnTo>
                <a:close/>
              </a:path>
              <a:path w="1200150" h="146050">
                <a:moveTo>
                  <a:pt x="123091" y="17442"/>
                </a:moveTo>
                <a:lnTo>
                  <a:pt x="109138" y="17442"/>
                </a:lnTo>
                <a:lnTo>
                  <a:pt x="109138" y="0"/>
                </a:lnTo>
                <a:lnTo>
                  <a:pt x="123091" y="0"/>
                </a:lnTo>
                <a:lnTo>
                  <a:pt x="123091" y="17442"/>
                </a:lnTo>
                <a:close/>
              </a:path>
              <a:path w="1200150" h="146050">
                <a:moveTo>
                  <a:pt x="123091" y="121098"/>
                </a:moveTo>
                <a:lnTo>
                  <a:pt x="109304" y="121098"/>
                </a:lnTo>
                <a:lnTo>
                  <a:pt x="109304" y="34053"/>
                </a:lnTo>
                <a:lnTo>
                  <a:pt x="123091" y="34053"/>
                </a:lnTo>
                <a:lnTo>
                  <a:pt x="123091" y="121098"/>
                </a:lnTo>
                <a:close/>
              </a:path>
              <a:path w="1200150" h="146050">
                <a:moveTo>
                  <a:pt x="169238" y="48671"/>
                </a:moveTo>
                <a:lnTo>
                  <a:pt x="159139" y="48671"/>
                </a:lnTo>
                <a:lnTo>
                  <a:pt x="162904" y="42691"/>
                </a:lnTo>
                <a:lnTo>
                  <a:pt x="167057" y="38345"/>
                </a:lnTo>
                <a:lnTo>
                  <a:pt x="176138" y="32918"/>
                </a:lnTo>
                <a:lnTo>
                  <a:pt x="181620" y="31562"/>
                </a:lnTo>
                <a:lnTo>
                  <a:pt x="196227" y="31562"/>
                </a:lnTo>
                <a:lnTo>
                  <a:pt x="203270" y="33832"/>
                </a:lnTo>
                <a:lnTo>
                  <a:pt x="213016" y="42248"/>
                </a:lnTo>
                <a:lnTo>
                  <a:pt x="213686" y="43799"/>
                </a:lnTo>
                <a:lnTo>
                  <a:pt x="176692" y="43799"/>
                </a:lnTo>
                <a:lnTo>
                  <a:pt x="170988" y="46484"/>
                </a:lnTo>
                <a:lnTo>
                  <a:pt x="169238" y="48671"/>
                </a:lnTo>
                <a:close/>
              </a:path>
              <a:path w="1200150" h="146050">
                <a:moveTo>
                  <a:pt x="160301" y="121098"/>
                </a:moveTo>
                <a:lnTo>
                  <a:pt x="146348" y="121098"/>
                </a:lnTo>
                <a:lnTo>
                  <a:pt x="146348" y="34053"/>
                </a:lnTo>
                <a:lnTo>
                  <a:pt x="159139" y="34053"/>
                </a:lnTo>
                <a:lnTo>
                  <a:pt x="159139" y="48671"/>
                </a:lnTo>
                <a:lnTo>
                  <a:pt x="169238" y="48671"/>
                </a:lnTo>
                <a:lnTo>
                  <a:pt x="162572" y="57005"/>
                </a:lnTo>
                <a:lnTo>
                  <a:pt x="160412" y="64120"/>
                </a:lnTo>
                <a:lnTo>
                  <a:pt x="160301" y="121098"/>
                </a:lnTo>
                <a:close/>
              </a:path>
              <a:path w="1200150" h="146050">
                <a:moveTo>
                  <a:pt x="215618" y="121098"/>
                </a:moveTo>
                <a:lnTo>
                  <a:pt x="201830" y="121098"/>
                </a:lnTo>
                <a:lnTo>
                  <a:pt x="201720" y="55482"/>
                </a:lnTo>
                <a:lnTo>
                  <a:pt x="200086" y="51329"/>
                </a:lnTo>
                <a:lnTo>
                  <a:pt x="193774" y="45349"/>
                </a:lnTo>
                <a:lnTo>
                  <a:pt x="189427" y="43799"/>
                </a:lnTo>
                <a:lnTo>
                  <a:pt x="213686" y="43799"/>
                </a:lnTo>
                <a:lnTo>
                  <a:pt x="215507" y="48007"/>
                </a:lnTo>
                <a:lnTo>
                  <a:pt x="215618" y="121098"/>
                </a:lnTo>
                <a:close/>
              </a:path>
              <a:path w="1200150" h="146050">
                <a:moveTo>
                  <a:pt x="295520" y="44186"/>
                </a:moveTo>
                <a:lnTo>
                  <a:pt x="280902" y="44186"/>
                </a:lnTo>
                <a:lnTo>
                  <a:pt x="280977" y="40200"/>
                </a:lnTo>
                <a:lnTo>
                  <a:pt x="300337" y="7226"/>
                </a:lnTo>
                <a:lnTo>
                  <a:pt x="319773" y="3322"/>
                </a:lnTo>
                <a:lnTo>
                  <a:pt x="327611" y="3841"/>
                </a:lnTo>
                <a:lnTo>
                  <a:pt x="350261" y="16113"/>
                </a:lnTo>
                <a:lnTo>
                  <a:pt x="314845" y="16113"/>
                </a:lnTo>
                <a:lnTo>
                  <a:pt x="310858" y="17109"/>
                </a:lnTo>
                <a:lnTo>
                  <a:pt x="295741" y="40200"/>
                </a:lnTo>
                <a:lnTo>
                  <a:pt x="295520" y="44186"/>
                </a:lnTo>
                <a:close/>
              </a:path>
              <a:path w="1200150" h="146050">
                <a:moveTo>
                  <a:pt x="356651" y="121098"/>
                </a:moveTo>
                <a:lnTo>
                  <a:pt x="278244" y="121098"/>
                </a:lnTo>
                <a:lnTo>
                  <a:pt x="278576" y="112571"/>
                </a:lnTo>
                <a:lnTo>
                  <a:pt x="303217" y="74641"/>
                </a:lnTo>
                <a:lnTo>
                  <a:pt x="326584" y="61462"/>
                </a:lnTo>
                <a:lnTo>
                  <a:pt x="333498" y="56583"/>
                </a:lnTo>
                <a:lnTo>
                  <a:pt x="338461" y="51080"/>
                </a:lnTo>
                <a:lnTo>
                  <a:pt x="341472" y="44955"/>
                </a:lnTo>
                <a:lnTo>
                  <a:pt x="342531" y="38206"/>
                </a:lnTo>
                <a:lnTo>
                  <a:pt x="342508" y="36905"/>
                </a:lnTo>
                <a:lnTo>
                  <a:pt x="342385" y="31700"/>
                </a:lnTo>
                <a:lnTo>
                  <a:pt x="340205" y="26523"/>
                </a:lnTo>
                <a:lnTo>
                  <a:pt x="331567" y="18328"/>
                </a:lnTo>
                <a:lnTo>
                  <a:pt x="325738" y="16113"/>
                </a:lnTo>
                <a:lnTo>
                  <a:pt x="350261" y="16113"/>
                </a:lnTo>
                <a:lnTo>
                  <a:pt x="352775" y="19601"/>
                </a:lnTo>
                <a:lnTo>
                  <a:pt x="356540" y="28239"/>
                </a:lnTo>
                <a:lnTo>
                  <a:pt x="357481" y="32890"/>
                </a:lnTo>
                <a:lnTo>
                  <a:pt x="357430" y="38206"/>
                </a:lnTo>
                <a:lnTo>
                  <a:pt x="332564" y="73423"/>
                </a:lnTo>
                <a:lnTo>
                  <a:pt x="315952" y="82393"/>
                </a:lnTo>
                <a:lnTo>
                  <a:pt x="308865" y="86491"/>
                </a:lnTo>
                <a:lnTo>
                  <a:pt x="303715" y="90394"/>
                </a:lnTo>
                <a:lnTo>
                  <a:pt x="297292" y="97814"/>
                </a:lnTo>
                <a:lnTo>
                  <a:pt x="295354" y="101995"/>
                </a:lnTo>
                <a:lnTo>
                  <a:pt x="294689" y="106646"/>
                </a:lnTo>
                <a:lnTo>
                  <a:pt x="356651" y="106646"/>
                </a:lnTo>
                <a:lnTo>
                  <a:pt x="356651" y="121098"/>
                </a:lnTo>
                <a:close/>
              </a:path>
              <a:path w="1200150" h="146050">
                <a:moveTo>
                  <a:pt x="401170" y="51329"/>
                </a:moveTo>
                <a:lnTo>
                  <a:pt x="383894" y="51329"/>
                </a:lnTo>
                <a:lnTo>
                  <a:pt x="383894" y="34053"/>
                </a:lnTo>
                <a:lnTo>
                  <a:pt x="401170" y="34053"/>
                </a:lnTo>
                <a:lnTo>
                  <a:pt x="401170" y="51329"/>
                </a:lnTo>
                <a:close/>
              </a:path>
              <a:path w="1200150" h="146050">
                <a:moveTo>
                  <a:pt x="401170" y="121098"/>
                </a:moveTo>
                <a:lnTo>
                  <a:pt x="383894" y="121098"/>
                </a:lnTo>
                <a:lnTo>
                  <a:pt x="383894" y="103822"/>
                </a:lnTo>
                <a:lnTo>
                  <a:pt x="401170" y="103822"/>
                </a:lnTo>
                <a:lnTo>
                  <a:pt x="401170" y="121098"/>
                </a:lnTo>
                <a:close/>
              </a:path>
              <a:path w="1200150" h="146050">
                <a:moveTo>
                  <a:pt x="489876" y="44186"/>
                </a:moveTo>
                <a:lnTo>
                  <a:pt x="475257" y="44186"/>
                </a:lnTo>
                <a:lnTo>
                  <a:pt x="475333" y="40200"/>
                </a:lnTo>
                <a:lnTo>
                  <a:pt x="494693" y="7226"/>
                </a:lnTo>
                <a:lnTo>
                  <a:pt x="514129" y="3322"/>
                </a:lnTo>
                <a:lnTo>
                  <a:pt x="521967" y="3841"/>
                </a:lnTo>
                <a:lnTo>
                  <a:pt x="544617" y="16113"/>
                </a:lnTo>
                <a:lnTo>
                  <a:pt x="509200" y="16113"/>
                </a:lnTo>
                <a:lnTo>
                  <a:pt x="505214" y="17109"/>
                </a:lnTo>
                <a:lnTo>
                  <a:pt x="490097" y="40200"/>
                </a:lnTo>
                <a:lnTo>
                  <a:pt x="489876" y="44186"/>
                </a:lnTo>
                <a:close/>
              </a:path>
              <a:path w="1200150" h="146050">
                <a:moveTo>
                  <a:pt x="551006" y="121098"/>
                </a:moveTo>
                <a:lnTo>
                  <a:pt x="472600" y="121098"/>
                </a:lnTo>
                <a:lnTo>
                  <a:pt x="472932" y="112571"/>
                </a:lnTo>
                <a:lnTo>
                  <a:pt x="497572" y="74641"/>
                </a:lnTo>
                <a:lnTo>
                  <a:pt x="520939" y="61462"/>
                </a:lnTo>
                <a:lnTo>
                  <a:pt x="527854" y="56583"/>
                </a:lnTo>
                <a:lnTo>
                  <a:pt x="532817" y="51080"/>
                </a:lnTo>
                <a:lnTo>
                  <a:pt x="535827" y="44955"/>
                </a:lnTo>
                <a:lnTo>
                  <a:pt x="536886" y="38206"/>
                </a:lnTo>
                <a:lnTo>
                  <a:pt x="536864" y="36905"/>
                </a:lnTo>
                <a:lnTo>
                  <a:pt x="536741" y="31700"/>
                </a:lnTo>
                <a:lnTo>
                  <a:pt x="534561" y="26523"/>
                </a:lnTo>
                <a:lnTo>
                  <a:pt x="525923" y="18328"/>
                </a:lnTo>
                <a:lnTo>
                  <a:pt x="520094" y="16113"/>
                </a:lnTo>
                <a:lnTo>
                  <a:pt x="544617" y="16113"/>
                </a:lnTo>
                <a:lnTo>
                  <a:pt x="547130" y="19601"/>
                </a:lnTo>
                <a:lnTo>
                  <a:pt x="550896" y="28239"/>
                </a:lnTo>
                <a:lnTo>
                  <a:pt x="551837" y="32890"/>
                </a:lnTo>
                <a:lnTo>
                  <a:pt x="551785" y="38206"/>
                </a:lnTo>
                <a:lnTo>
                  <a:pt x="526919" y="73423"/>
                </a:lnTo>
                <a:lnTo>
                  <a:pt x="510308" y="82393"/>
                </a:lnTo>
                <a:lnTo>
                  <a:pt x="503220" y="86491"/>
                </a:lnTo>
                <a:lnTo>
                  <a:pt x="498071" y="90394"/>
                </a:lnTo>
                <a:lnTo>
                  <a:pt x="491647" y="97814"/>
                </a:lnTo>
                <a:lnTo>
                  <a:pt x="489709" y="101995"/>
                </a:lnTo>
                <a:lnTo>
                  <a:pt x="489045" y="106646"/>
                </a:lnTo>
                <a:lnTo>
                  <a:pt x="551006" y="106646"/>
                </a:lnTo>
                <a:lnTo>
                  <a:pt x="551006" y="121098"/>
                </a:lnTo>
                <a:close/>
              </a:path>
              <a:path w="1200150" h="146050">
                <a:moveTo>
                  <a:pt x="617619" y="121098"/>
                </a:moveTo>
                <a:lnTo>
                  <a:pt x="603001" y="121098"/>
                </a:lnTo>
                <a:lnTo>
                  <a:pt x="603001" y="37209"/>
                </a:lnTo>
                <a:lnTo>
                  <a:pt x="576920" y="37209"/>
                </a:lnTo>
                <a:lnTo>
                  <a:pt x="576920" y="26744"/>
                </a:lnTo>
                <a:lnTo>
                  <a:pt x="584340" y="25858"/>
                </a:lnTo>
                <a:lnTo>
                  <a:pt x="589988" y="24751"/>
                </a:lnTo>
                <a:lnTo>
                  <a:pt x="607984" y="3322"/>
                </a:lnTo>
                <a:lnTo>
                  <a:pt x="617619" y="3322"/>
                </a:lnTo>
                <a:lnTo>
                  <a:pt x="617619" y="121098"/>
                </a:lnTo>
                <a:close/>
              </a:path>
              <a:path w="1200150" h="146050">
                <a:moveTo>
                  <a:pt x="665792" y="145517"/>
                </a:moveTo>
                <a:lnTo>
                  <a:pt x="665792" y="139094"/>
                </a:lnTo>
                <a:lnTo>
                  <a:pt x="669668" y="139094"/>
                </a:lnTo>
                <a:lnTo>
                  <a:pt x="672326" y="137959"/>
                </a:lnTo>
                <a:lnTo>
                  <a:pt x="675206" y="133640"/>
                </a:lnTo>
                <a:lnTo>
                  <a:pt x="675870" y="129736"/>
                </a:lnTo>
                <a:lnTo>
                  <a:pt x="675759" y="121098"/>
                </a:lnTo>
                <a:lnTo>
                  <a:pt x="665792" y="121098"/>
                </a:lnTo>
                <a:lnTo>
                  <a:pt x="665792" y="103822"/>
                </a:lnTo>
                <a:lnTo>
                  <a:pt x="683235" y="103822"/>
                </a:lnTo>
                <a:lnTo>
                  <a:pt x="683235" y="123756"/>
                </a:lnTo>
                <a:lnTo>
                  <a:pt x="682144" y="133214"/>
                </a:lnTo>
                <a:lnTo>
                  <a:pt x="678874" y="139994"/>
                </a:lnTo>
                <a:lnTo>
                  <a:pt x="673423" y="144095"/>
                </a:lnTo>
                <a:lnTo>
                  <a:pt x="665792" y="145517"/>
                </a:lnTo>
                <a:close/>
              </a:path>
              <a:path w="1200150" h="146050">
                <a:moveTo>
                  <a:pt x="767289" y="44186"/>
                </a:moveTo>
                <a:lnTo>
                  <a:pt x="752671" y="44186"/>
                </a:lnTo>
                <a:lnTo>
                  <a:pt x="752746" y="40200"/>
                </a:lnTo>
                <a:lnTo>
                  <a:pt x="772107" y="7226"/>
                </a:lnTo>
                <a:lnTo>
                  <a:pt x="791542" y="3322"/>
                </a:lnTo>
                <a:lnTo>
                  <a:pt x="799381" y="3841"/>
                </a:lnTo>
                <a:lnTo>
                  <a:pt x="822030" y="16113"/>
                </a:lnTo>
                <a:lnTo>
                  <a:pt x="786614" y="16113"/>
                </a:lnTo>
                <a:lnTo>
                  <a:pt x="782627" y="17109"/>
                </a:lnTo>
                <a:lnTo>
                  <a:pt x="767511" y="40200"/>
                </a:lnTo>
                <a:lnTo>
                  <a:pt x="767289" y="44186"/>
                </a:lnTo>
                <a:close/>
              </a:path>
              <a:path w="1200150" h="146050">
                <a:moveTo>
                  <a:pt x="828420" y="121098"/>
                </a:moveTo>
                <a:lnTo>
                  <a:pt x="750013" y="121098"/>
                </a:lnTo>
                <a:lnTo>
                  <a:pt x="750345" y="112571"/>
                </a:lnTo>
                <a:lnTo>
                  <a:pt x="774986" y="74641"/>
                </a:lnTo>
                <a:lnTo>
                  <a:pt x="798353" y="61462"/>
                </a:lnTo>
                <a:lnTo>
                  <a:pt x="805268" y="56583"/>
                </a:lnTo>
                <a:lnTo>
                  <a:pt x="810230" y="51080"/>
                </a:lnTo>
                <a:lnTo>
                  <a:pt x="813241" y="44955"/>
                </a:lnTo>
                <a:lnTo>
                  <a:pt x="814300" y="38206"/>
                </a:lnTo>
                <a:lnTo>
                  <a:pt x="814278" y="36905"/>
                </a:lnTo>
                <a:lnTo>
                  <a:pt x="814154" y="31700"/>
                </a:lnTo>
                <a:lnTo>
                  <a:pt x="811974" y="26523"/>
                </a:lnTo>
                <a:lnTo>
                  <a:pt x="803336" y="18328"/>
                </a:lnTo>
                <a:lnTo>
                  <a:pt x="797508" y="16113"/>
                </a:lnTo>
                <a:lnTo>
                  <a:pt x="822030" y="16113"/>
                </a:lnTo>
                <a:lnTo>
                  <a:pt x="824544" y="19601"/>
                </a:lnTo>
                <a:lnTo>
                  <a:pt x="828309" y="28239"/>
                </a:lnTo>
                <a:lnTo>
                  <a:pt x="829251" y="32890"/>
                </a:lnTo>
                <a:lnTo>
                  <a:pt x="829199" y="38206"/>
                </a:lnTo>
                <a:lnTo>
                  <a:pt x="804333" y="73423"/>
                </a:lnTo>
                <a:lnTo>
                  <a:pt x="787722" y="82393"/>
                </a:lnTo>
                <a:lnTo>
                  <a:pt x="780634" y="86491"/>
                </a:lnTo>
                <a:lnTo>
                  <a:pt x="775484" y="90394"/>
                </a:lnTo>
                <a:lnTo>
                  <a:pt x="769061" y="97814"/>
                </a:lnTo>
                <a:lnTo>
                  <a:pt x="767123" y="101995"/>
                </a:lnTo>
                <a:lnTo>
                  <a:pt x="766459" y="106646"/>
                </a:lnTo>
                <a:lnTo>
                  <a:pt x="828420" y="106646"/>
                </a:lnTo>
                <a:lnTo>
                  <a:pt x="828420" y="121098"/>
                </a:lnTo>
                <a:close/>
              </a:path>
              <a:path w="1200150" h="146050">
                <a:moveTo>
                  <a:pt x="893371" y="121098"/>
                </a:moveTo>
                <a:lnTo>
                  <a:pt x="878753" y="121098"/>
                </a:lnTo>
                <a:lnTo>
                  <a:pt x="878753" y="37209"/>
                </a:lnTo>
                <a:lnTo>
                  <a:pt x="852673" y="37209"/>
                </a:lnTo>
                <a:lnTo>
                  <a:pt x="852673" y="26744"/>
                </a:lnTo>
                <a:lnTo>
                  <a:pt x="860093" y="25858"/>
                </a:lnTo>
                <a:lnTo>
                  <a:pt x="865741" y="24751"/>
                </a:lnTo>
                <a:lnTo>
                  <a:pt x="883737" y="3322"/>
                </a:lnTo>
                <a:lnTo>
                  <a:pt x="893371" y="3322"/>
                </a:lnTo>
                <a:lnTo>
                  <a:pt x="893371" y="121098"/>
                </a:lnTo>
                <a:close/>
              </a:path>
              <a:path w="1200150" h="146050">
                <a:moveTo>
                  <a:pt x="943206" y="145517"/>
                </a:moveTo>
                <a:lnTo>
                  <a:pt x="943206" y="139094"/>
                </a:lnTo>
                <a:lnTo>
                  <a:pt x="947082" y="139094"/>
                </a:lnTo>
                <a:lnTo>
                  <a:pt x="949740" y="137959"/>
                </a:lnTo>
                <a:lnTo>
                  <a:pt x="952619" y="133640"/>
                </a:lnTo>
                <a:lnTo>
                  <a:pt x="953284" y="129736"/>
                </a:lnTo>
                <a:lnTo>
                  <a:pt x="953173" y="121098"/>
                </a:lnTo>
                <a:lnTo>
                  <a:pt x="943206" y="121098"/>
                </a:lnTo>
                <a:lnTo>
                  <a:pt x="943206" y="103822"/>
                </a:lnTo>
                <a:lnTo>
                  <a:pt x="960648" y="103822"/>
                </a:lnTo>
                <a:lnTo>
                  <a:pt x="960648" y="123756"/>
                </a:lnTo>
                <a:lnTo>
                  <a:pt x="959558" y="133214"/>
                </a:lnTo>
                <a:lnTo>
                  <a:pt x="956288" y="139994"/>
                </a:lnTo>
                <a:lnTo>
                  <a:pt x="950837" y="144095"/>
                </a:lnTo>
                <a:lnTo>
                  <a:pt x="943206" y="145517"/>
                </a:lnTo>
                <a:close/>
              </a:path>
              <a:path w="1200150" h="146050">
                <a:moveTo>
                  <a:pt x="1043042" y="44186"/>
                </a:moveTo>
                <a:lnTo>
                  <a:pt x="1028424" y="44186"/>
                </a:lnTo>
                <a:lnTo>
                  <a:pt x="1028499" y="40200"/>
                </a:lnTo>
                <a:lnTo>
                  <a:pt x="1047859" y="7226"/>
                </a:lnTo>
                <a:lnTo>
                  <a:pt x="1067295" y="3322"/>
                </a:lnTo>
                <a:lnTo>
                  <a:pt x="1075133" y="3841"/>
                </a:lnTo>
                <a:lnTo>
                  <a:pt x="1097783" y="16113"/>
                </a:lnTo>
                <a:lnTo>
                  <a:pt x="1062367" y="16113"/>
                </a:lnTo>
                <a:lnTo>
                  <a:pt x="1058380" y="17109"/>
                </a:lnTo>
                <a:lnTo>
                  <a:pt x="1043263" y="40200"/>
                </a:lnTo>
                <a:lnTo>
                  <a:pt x="1043042" y="44186"/>
                </a:lnTo>
                <a:close/>
              </a:path>
              <a:path w="1200150" h="146050">
                <a:moveTo>
                  <a:pt x="1104172" y="121098"/>
                </a:moveTo>
                <a:lnTo>
                  <a:pt x="1025766" y="121098"/>
                </a:lnTo>
                <a:lnTo>
                  <a:pt x="1026098" y="112571"/>
                </a:lnTo>
                <a:lnTo>
                  <a:pt x="1050738" y="74641"/>
                </a:lnTo>
                <a:lnTo>
                  <a:pt x="1074105" y="61462"/>
                </a:lnTo>
                <a:lnTo>
                  <a:pt x="1081020" y="56583"/>
                </a:lnTo>
                <a:lnTo>
                  <a:pt x="1085983" y="51080"/>
                </a:lnTo>
                <a:lnTo>
                  <a:pt x="1088994" y="44955"/>
                </a:lnTo>
                <a:lnTo>
                  <a:pt x="1090053" y="38206"/>
                </a:lnTo>
                <a:lnTo>
                  <a:pt x="1090030" y="36905"/>
                </a:lnTo>
                <a:lnTo>
                  <a:pt x="1089907" y="31700"/>
                </a:lnTo>
                <a:lnTo>
                  <a:pt x="1087727" y="26523"/>
                </a:lnTo>
                <a:lnTo>
                  <a:pt x="1079089" y="18328"/>
                </a:lnTo>
                <a:lnTo>
                  <a:pt x="1073260" y="16113"/>
                </a:lnTo>
                <a:lnTo>
                  <a:pt x="1097783" y="16113"/>
                </a:lnTo>
                <a:lnTo>
                  <a:pt x="1100296" y="19601"/>
                </a:lnTo>
                <a:lnTo>
                  <a:pt x="1104062" y="28239"/>
                </a:lnTo>
                <a:lnTo>
                  <a:pt x="1105003" y="32890"/>
                </a:lnTo>
                <a:lnTo>
                  <a:pt x="1104952" y="38206"/>
                </a:lnTo>
                <a:lnTo>
                  <a:pt x="1080086" y="73423"/>
                </a:lnTo>
                <a:lnTo>
                  <a:pt x="1063474" y="82393"/>
                </a:lnTo>
                <a:lnTo>
                  <a:pt x="1056386" y="86491"/>
                </a:lnTo>
                <a:lnTo>
                  <a:pt x="1051237" y="90394"/>
                </a:lnTo>
                <a:lnTo>
                  <a:pt x="1044814" y="97814"/>
                </a:lnTo>
                <a:lnTo>
                  <a:pt x="1042876" y="101995"/>
                </a:lnTo>
                <a:lnTo>
                  <a:pt x="1042211" y="106646"/>
                </a:lnTo>
                <a:lnTo>
                  <a:pt x="1104172" y="106646"/>
                </a:lnTo>
                <a:lnTo>
                  <a:pt x="1104172" y="121098"/>
                </a:lnTo>
                <a:close/>
              </a:path>
              <a:path w="1200150" h="146050">
                <a:moveTo>
                  <a:pt x="1199523" y="92858"/>
                </a:moveTo>
                <a:lnTo>
                  <a:pt x="1117794" y="92858"/>
                </a:lnTo>
                <a:lnTo>
                  <a:pt x="1117794" y="77410"/>
                </a:lnTo>
                <a:lnTo>
                  <a:pt x="1171283" y="3322"/>
                </a:lnTo>
                <a:lnTo>
                  <a:pt x="1182081" y="3322"/>
                </a:lnTo>
                <a:lnTo>
                  <a:pt x="1182081" y="28239"/>
                </a:lnTo>
                <a:lnTo>
                  <a:pt x="1167463" y="28239"/>
                </a:lnTo>
                <a:lnTo>
                  <a:pt x="1130585" y="79735"/>
                </a:lnTo>
                <a:lnTo>
                  <a:pt x="1199523" y="79735"/>
                </a:lnTo>
                <a:lnTo>
                  <a:pt x="1199523" y="92858"/>
                </a:lnTo>
                <a:close/>
              </a:path>
              <a:path w="1200150" h="146050">
                <a:moveTo>
                  <a:pt x="1182081" y="79735"/>
                </a:moveTo>
                <a:lnTo>
                  <a:pt x="1167463" y="79735"/>
                </a:lnTo>
                <a:lnTo>
                  <a:pt x="1167463" y="28239"/>
                </a:lnTo>
                <a:lnTo>
                  <a:pt x="1182081" y="28239"/>
                </a:lnTo>
                <a:lnTo>
                  <a:pt x="1182081" y="79735"/>
                </a:lnTo>
                <a:close/>
              </a:path>
              <a:path w="1200150" h="146050">
                <a:moveTo>
                  <a:pt x="1182081" y="121098"/>
                </a:moveTo>
                <a:lnTo>
                  <a:pt x="1167463" y="121098"/>
                </a:lnTo>
                <a:lnTo>
                  <a:pt x="1167463" y="92858"/>
                </a:lnTo>
                <a:lnTo>
                  <a:pt x="1182081" y="92858"/>
                </a:lnTo>
                <a:lnTo>
                  <a:pt x="1182081" y="121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3444" y="3772661"/>
            <a:ext cx="1199523" cy="14551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46875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31162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718991"/>
            <a:ext cx="4229613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46875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31162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718991"/>
            <a:ext cx="4229613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007031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39" y="994307"/>
            <a:ext cx="3383198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46875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31162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718991"/>
            <a:ext cx="4229613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007031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39" y="994307"/>
            <a:ext cx="3383198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282899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342" y="1268516"/>
            <a:ext cx="4908281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4068"/>
            <a:ext cx="46875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31162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640" y="718991"/>
            <a:ext cx="4229613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007031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39" y="994307"/>
            <a:ext cx="3383198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282899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0342" y="1268516"/>
            <a:ext cx="4908281" cy="17684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5692" y="1667255"/>
            <a:ext cx="3963924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02346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342" y="2009082"/>
            <a:ext cx="859507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687" y="154068"/>
            <a:ext cx="434561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96408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0" y="1951916"/>
            <a:ext cx="2803124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3995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9931" y="2227785"/>
            <a:ext cx="1997279" cy="13867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515824"/>
            <a:ext cx="113039" cy="1067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908304" y="2505455"/>
            <a:ext cx="702945" cy="135890"/>
            <a:chOff x="1441703" y="2505455"/>
            <a:chExt cx="702945" cy="135890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1703" y="2505455"/>
              <a:ext cx="310896" cy="1356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5459" y="2543555"/>
              <a:ext cx="76200" cy="9753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71472" y="2540507"/>
              <a:ext cx="272795" cy="10058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671828" y="2505456"/>
            <a:ext cx="245745" cy="135890"/>
            <a:chOff x="2205227" y="2505456"/>
            <a:chExt cx="245745" cy="13589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05227" y="2505456"/>
              <a:ext cx="138683" cy="1356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63723" y="2540508"/>
              <a:ext cx="86868" cy="100584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988820" y="2503932"/>
            <a:ext cx="277495" cy="137160"/>
            <a:chOff x="2522219" y="2503932"/>
            <a:chExt cx="277495" cy="13716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22219" y="2503932"/>
              <a:ext cx="79248" cy="13411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22804" y="2540508"/>
              <a:ext cx="76200" cy="1005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18816" y="2505456"/>
              <a:ext cx="80772" cy="132587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25625" y="2505457"/>
            <a:ext cx="141731" cy="135635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2529840" y="2503932"/>
            <a:ext cx="818515" cy="173990"/>
            <a:chOff x="3063239" y="2503932"/>
            <a:chExt cx="818515" cy="173990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63239" y="2540508"/>
              <a:ext cx="274320" cy="1005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357372" y="2503932"/>
              <a:ext cx="269747" cy="1371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54552" y="2540508"/>
              <a:ext cx="76200" cy="9753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50564" y="2540508"/>
              <a:ext cx="82296" cy="1371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60292" y="2618232"/>
              <a:ext cx="21590" cy="21590"/>
            </a:xfrm>
            <a:custGeom>
              <a:avLst/>
              <a:gdLst/>
              <a:ahLst/>
              <a:cxnLst/>
              <a:rect l="l" t="t" r="r" b="b"/>
              <a:pathLst>
                <a:path w="21589" h="21589">
                  <a:moveTo>
                    <a:pt x="21335" y="21335"/>
                  </a:moveTo>
                  <a:lnTo>
                    <a:pt x="0" y="21335"/>
                  </a:lnTo>
                  <a:lnTo>
                    <a:pt x="0" y="0"/>
                  </a:lnTo>
                  <a:lnTo>
                    <a:pt x="21335" y="0"/>
                  </a:lnTo>
                  <a:lnTo>
                    <a:pt x="21335" y="21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793168"/>
            <a:ext cx="113039" cy="106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00341" y="2778785"/>
            <a:ext cx="2753704" cy="176843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02346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342" y="2009082"/>
            <a:ext cx="859507" cy="1768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299334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504" y="2287163"/>
            <a:ext cx="1102920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02346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342" y="2009082"/>
            <a:ext cx="859507" cy="1768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299334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504" y="2287163"/>
            <a:ext cx="1102920" cy="138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575202"/>
            <a:ext cx="113039" cy="106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625" y="2563031"/>
            <a:ext cx="975497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02346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342" y="2009082"/>
            <a:ext cx="859507" cy="1768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299334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504" y="2287163"/>
            <a:ext cx="1102920" cy="138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575202"/>
            <a:ext cx="113039" cy="106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625" y="2563031"/>
            <a:ext cx="975497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3" y="156454"/>
            <a:ext cx="2338322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53" y="1513957"/>
            <a:ext cx="5517552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86" y="1734873"/>
            <a:ext cx="4060392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02346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0342" y="2009082"/>
            <a:ext cx="859507" cy="17684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299334"/>
            <a:ext cx="113039" cy="10676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5504" y="2287163"/>
            <a:ext cx="1102920" cy="13867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575202"/>
            <a:ext cx="113039" cy="106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4625" y="2563031"/>
            <a:ext cx="975497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6454"/>
            <a:ext cx="4130911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40" y="1299680"/>
            <a:ext cx="1618882" cy="138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2659" y="1299679"/>
            <a:ext cx="3937210" cy="1746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7065" y="1555632"/>
            <a:ext cx="489584" cy="139700"/>
          </a:xfrm>
          <a:custGeom>
            <a:avLst/>
            <a:gdLst/>
            <a:ahLst/>
            <a:cxnLst/>
            <a:rect l="l" t="t" r="r" b="b"/>
            <a:pathLst>
              <a:path w="48958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8958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8958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8958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8958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8958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8958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8958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8958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8958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8958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8958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8958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8958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8958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8958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8958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8958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  <a:path w="489584" h="139700">
                <a:moveTo>
                  <a:pt x="489039" y="99393"/>
                </a:moveTo>
                <a:lnTo>
                  <a:pt x="469861" y="99393"/>
                </a:lnTo>
                <a:lnTo>
                  <a:pt x="469861" y="80215"/>
                </a:lnTo>
                <a:lnTo>
                  <a:pt x="489039" y="80215"/>
                </a:lnTo>
                <a:lnTo>
                  <a:pt x="489039" y="99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6454"/>
            <a:ext cx="4130911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40" y="1299680"/>
            <a:ext cx="1618882" cy="138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2659" y="1299679"/>
            <a:ext cx="3937210" cy="1746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7065" y="1555632"/>
            <a:ext cx="489584" cy="139700"/>
          </a:xfrm>
          <a:custGeom>
            <a:avLst/>
            <a:gdLst/>
            <a:ahLst/>
            <a:cxnLst/>
            <a:rect l="l" t="t" r="r" b="b"/>
            <a:pathLst>
              <a:path w="48958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8958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8958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8958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8958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8958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8958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8958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8958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8958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8958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8958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8958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8958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8958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8958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8958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8958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  <a:path w="489584" h="139700">
                <a:moveTo>
                  <a:pt x="489039" y="99393"/>
                </a:moveTo>
                <a:lnTo>
                  <a:pt x="469861" y="99393"/>
                </a:lnTo>
                <a:lnTo>
                  <a:pt x="469861" y="80215"/>
                </a:lnTo>
                <a:lnTo>
                  <a:pt x="489039" y="80215"/>
                </a:lnTo>
                <a:lnTo>
                  <a:pt x="489039" y="99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808635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39" y="1797386"/>
            <a:ext cx="3747826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6454"/>
            <a:ext cx="4130911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8540" y="1299680"/>
            <a:ext cx="1618882" cy="1386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2659" y="1299679"/>
            <a:ext cx="3937210" cy="17463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37065" y="1555632"/>
            <a:ext cx="489584" cy="139700"/>
          </a:xfrm>
          <a:custGeom>
            <a:avLst/>
            <a:gdLst/>
            <a:ahLst/>
            <a:cxnLst/>
            <a:rect l="l" t="t" r="r" b="b"/>
            <a:pathLst>
              <a:path w="48958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8958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8958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8958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8958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8958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8958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8958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8958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8958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8958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8958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8958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8958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8958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8958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8958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8958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  <a:path w="489584" h="139700">
                <a:moveTo>
                  <a:pt x="489039" y="99393"/>
                </a:moveTo>
                <a:lnTo>
                  <a:pt x="469861" y="99393"/>
                </a:lnTo>
                <a:lnTo>
                  <a:pt x="469861" y="80215"/>
                </a:lnTo>
                <a:lnTo>
                  <a:pt x="489039" y="80215"/>
                </a:lnTo>
                <a:lnTo>
                  <a:pt x="489039" y="993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808635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8639" y="1797386"/>
            <a:ext cx="3747826" cy="17518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8196" y="2123542"/>
            <a:ext cx="113039" cy="106769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590" y="2111370"/>
            <a:ext cx="5074245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6454"/>
            <a:ext cx="4130911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213" y="1363115"/>
            <a:ext cx="3819560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633451"/>
            <a:ext cx="113039" cy="106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661" y="1621280"/>
            <a:ext cx="2042643" cy="1386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064" y="1980442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3810" y="1975790"/>
            <a:ext cx="2951881" cy="15781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6454"/>
            <a:ext cx="4130911" cy="20020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213" y="1363115"/>
            <a:ext cx="3819560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633451"/>
            <a:ext cx="113039" cy="106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3661" y="1621280"/>
            <a:ext cx="2042643" cy="13867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3064" y="1877942"/>
            <a:ext cx="101829" cy="961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080603"/>
            <a:ext cx="101829" cy="9618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263809" y="1873290"/>
            <a:ext cx="3201670" cy="360680"/>
            <a:chOff x="1797209" y="1873290"/>
            <a:chExt cx="3201670" cy="360680"/>
          </a:xfrm>
        </p:grpSpPr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01694" y="2074456"/>
              <a:ext cx="1004337" cy="1593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97209" y="1873290"/>
              <a:ext cx="3201559" cy="347165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32640" y="2075952"/>
            <a:ext cx="1413813" cy="125417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267298" y="2279278"/>
            <a:ext cx="746125" cy="125095"/>
          </a:xfrm>
          <a:custGeom>
            <a:avLst/>
            <a:gdLst/>
            <a:ahLst/>
            <a:cxnLst/>
            <a:rect l="l" t="t" r="r" b="b"/>
            <a:pathLst>
              <a:path w="746125" h="125094">
                <a:moveTo>
                  <a:pt x="17774" y="59801"/>
                </a:moveTo>
                <a:lnTo>
                  <a:pt x="3820" y="59801"/>
                </a:lnTo>
                <a:lnTo>
                  <a:pt x="3931" y="55593"/>
                </a:lnTo>
                <a:lnTo>
                  <a:pt x="32392" y="31562"/>
                </a:lnTo>
                <a:lnTo>
                  <a:pt x="38705" y="31562"/>
                </a:lnTo>
                <a:lnTo>
                  <a:pt x="52897" y="33171"/>
                </a:lnTo>
                <a:lnTo>
                  <a:pt x="63082" y="37666"/>
                </a:lnTo>
                <a:lnTo>
                  <a:pt x="68677" y="44352"/>
                </a:lnTo>
                <a:lnTo>
                  <a:pt x="31783" y="44352"/>
                </a:lnTo>
                <a:lnTo>
                  <a:pt x="26910" y="45598"/>
                </a:lnTo>
                <a:lnTo>
                  <a:pt x="20266" y="50582"/>
                </a:lnTo>
                <a:lnTo>
                  <a:pt x="18328" y="54486"/>
                </a:lnTo>
                <a:lnTo>
                  <a:pt x="17774" y="59801"/>
                </a:lnTo>
                <a:close/>
              </a:path>
              <a:path w="746125" h="125094">
                <a:moveTo>
                  <a:pt x="34546" y="124808"/>
                </a:moveTo>
                <a:lnTo>
                  <a:pt x="19712" y="124808"/>
                </a:lnTo>
                <a:lnTo>
                  <a:pt x="12763" y="122482"/>
                </a:lnTo>
                <a:lnTo>
                  <a:pt x="2685" y="113401"/>
                </a:lnTo>
                <a:lnTo>
                  <a:pt x="110" y="107144"/>
                </a:lnTo>
                <a:lnTo>
                  <a:pt x="0" y="99171"/>
                </a:lnTo>
                <a:lnTo>
                  <a:pt x="955" y="91363"/>
                </a:lnTo>
                <a:lnTo>
                  <a:pt x="36767" y="71374"/>
                </a:lnTo>
                <a:lnTo>
                  <a:pt x="48616" y="69934"/>
                </a:lnTo>
                <a:lnTo>
                  <a:pt x="52409" y="68882"/>
                </a:lnTo>
                <a:lnTo>
                  <a:pt x="56728" y="66003"/>
                </a:lnTo>
                <a:lnTo>
                  <a:pt x="57752" y="63843"/>
                </a:lnTo>
                <a:lnTo>
                  <a:pt x="57642" y="53101"/>
                </a:lnTo>
                <a:lnTo>
                  <a:pt x="55981" y="49890"/>
                </a:lnTo>
                <a:lnTo>
                  <a:pt x="49336" y="45460"/>
                </a:lnTo>
                <a:lnTo>
                  <a:pt x="44519" y="44352"/>
                </a:lnTo>
                <a:lnTo>
                  <a:pt x="68677" y="44352"/>
                </a:lnTo>
                <a:lnTo>
                  <a:pt x="69259" y="45048"/>
                </a:lnTo>
                <a:lnTo>
                  <a:pt x="71429" y="55316"/>
                </a:lnTo>
                <a:lnTo>
                  <a:pt x="71475" y="78074"/>
                </a:lnTo>
                <a:lnTo>
                  <a:pt x="57642" y="78074"/>
                </a:lnTo>
                <a:lnTo>
                  <a:pt x="56202" y="78738"/>
                </a:lnTo>
                <a:lnTo>
                  <a:pt x="28073" y="83888"/>
                </a:lnTo>
                <a:lnTo>
                  <a:pt x="22757" y="85660"/>
                </a:lnTo>
                <a:lnTo>
                  <a:pt x="16113" y="90754"/>
                </a:lnTo>
                <a:lnTo>
                  <a:pt x="14452" y="94298"/>
                </a:lnTo>
                <a:lnTo>
                  <a:pt x="14452" y="103268"/>
                </a:lnTo>
                <a:lnTo>
                  <a:pt x="15947" y="106701"/>
                </a:lnTo>
                <a:lnTo>
                  <a:pt x="21927" y="111574"/>
                </a:lnTo>
                <a:lnTo>
                  <a:pt x="26135" y="112792"/>
                </a:lnTo>
                <a:lnTo>
                  <a:pt x="57409" y="112792"/>
                </a:lnTo>
                <a:lnTo>
                  <a:pt x="53267" y="116558"/>
                </a:lnTo>
                <a:lnTo>
                  <a:pt x="48478" y="119797"/>
                </a:lnTo>
                <a:lnTo>
                  <a:pt x="39064" y="123894"/>
                </a:lnTo>
                <a:lnTo>
                  <a:pt x="34546" y="124808"/>
                </a:lnTo>
                <a:close/>
              </a:path>
              <a:path w="746125" h="125094">
                <a:moveTo>
                  <a:pt x="57409" y="112792"/>
                </a:moveTo>
                <a:lnTo>
                  <a:pt x="39646" y="112792"/>
                </a:lnTo>
                <a:lnTo>
                  <a:pt x="46512" y="110190"/>
                </a:lnTo>
                <a:lnTo>
                  <a:pt x="52160" y="104985"/>
                </a:lnTo>
                <a:lnTo>
                  <a:pt x="57642" y="78074"/>
                </a:lnTo>
                <a:lnTo>
                  <a:pt x="71475" y="78074"/>
                </a:lnTo>
                <a:lnTo>
                  <a:pt x="71540" y="110910"/>
                </a:lnTo>
                <a:lnTo>
                  <a:pt x="72877" y="112128"/>
                </a:lnTo>
                <a:lnTo>
                  <a:pt x="58140" y="112128"/>
                </a:lnTo>
                <a:lnTo>
                  <a:pt x="57409" y="112792"/>
                </a:lnTo>
                <a:close/>
              </a:path>
              <a:path w="746125" h="125094">
                <a:moveTo>
                  <a:pt x="75112" y="124808"/>
                </a:moveTo>
                <a:lnTo>
                  <a:pt x="63430" y="124808"/>
                </a:lnTo>
                <a:lnTo>
                  <a:pt x="58915" y="120766"/>
                </a:lnTo>
                <a:lnTo>
                  <a:pt x="58254" y="113401"/>
                </a:lnTo>
                <a:lnTo>
                  <a:pt x="58140" y="112128"/>
                </a:lnTo>
                <a:lnTo>
                  <a:pt x="72877" y="112128"/>
                </a:lnTo>
                <a:lnTo>
                  <a:pt x="74032" y="113180"/>
                </a:lnTo>
                <a:lnTo>
                  <a:pt x="81895" y="113180"/>
                </a:lnTo>
                <a:lnTo>
                  <a:pt x="81895" y="123424"/>
                </a:lnTo>
                <a:lnTo>
                  <a:pt x="80012" y="123894"/>
                </a:lnTo>
                <a:lnTo>
                  <a:pt x="77880" y="124365"/>
                </a:lnTo>
                <a:lnTo>
                  <a:pt x="75112" y="124808"/>
                </a:lnTo>
                <a:close/>
              </a:path>
              <a:path w="746125" h="125094">
                <a:moveTo>
                  <a:pt x="81895" y="113180"/>
                </a:moveTo>
                <a:lnTo>
                  <a:pt x="80566" y="113180"/>
                </a:lnTo>
                <a:lnTo>
                  <a:pt x="81895" y="112958"/>
                </a:lnTo>
                <a:lnTo>
                  <a:pt x="81895" y="113180"/>
                </a:lnTo>
                <a:close/>
              </a:path>
              <a:path w="746125" h="125094">
                <a:moveTo>
                  <a:pt x="112294" y="34053"/>
                </a:moveTo>
                <a:lnTo>
                  <a:pt x="98506" y="34053"/>
                </a:lnTo>
                <a:lnTo>
                  <a:pt x="98506" y="10133"/>
                </a:lnTo>
                <a:lnTo>
                  <a:pt x="112294" y="10133"/>
                </a:lnTo>
                <a:lnTo>
                  <a:pt x="112294" y="34053"/>
                </a:lnTo>
                <a:close/>
              </a:path>
              <a:path w="746125" h="125094">
                <a:moveTo>
                  <a:pt x="126580" y="45349"/>
                </a:moveTo>
                <a:lnTo>
                  <a:pt x="86712" y="45349"/>
                </a:lnTo>
                <a:lnTo>
                  <a:pt x="86712" y="34053"/>
                </a:lnTo>
                <a:lnTo>
                  <a:pt x="126580" y="34053"/>
                </a:lnTo>
                <a:lnTo>
                  <a:pt x="126580" y="45349"/>
                </a:lnTo>
                <a:close/>
              </a:path>
              <a:path w="746125" h="125094">
                <a:moveTo>
                  <a:pt x="118385" y="124919"/>
                </a:moveTo>
                <a:lnTo>
                  <a:pt x="115284" y="124919"/>
                </a:lnTo>
                <a:lnTo>
                  <a:pt x="104320" y="124697"/>
                </a:lnTo>
                <a:lnTo>
                  <a:pt x="98728" y="120101"/>
                </a:lnTo>
                <a:lnTo>
                  <a:pt x="98547" y="112792"/>
                </a:lnTo>
                <a:lnTo>
                  <a:pt x="98506" y="45349"/>
                </a:lnTo>
                <a:lnTo>
                  <a:pt x="112294" y="45349"/>
                </a:lnTo>
                <a:lnTo>
                  <a:pt x="112294" y="107975"/>
                </a:lnTo>
                <a:lnTo>
                  <a:pt x="112848" y="110051"/>
                </a:lnTo>
                <a:lnTo>
                  <a:pt x="115063" y="112377"/>
                </a:lnTo>
                <a:lnTo>
                  <a:pt x="116636" y="112792"/>
                </a:lnTo>
                <a:lnTo>
                  <a:pt x="126580" y="112792"/>
                </a:lnTo>
                <a:lnTo>
                  <a:pt x="126580" y="123756"/>
                </a:lnTo>
                <a:lnTo>
                  <a:pt x="122150" y="124531"/>
                </a:lnTo>
                <a:lnTo>
                  <a:pt x="118385" y="124919"/>
                </a:lnTo>
                <a:close/>
              </a:path>
              <a:path w="746125" h="125094">
                <a:moveTo>
                  <a:pt x="126580" y="112792"/>
                </a:moveTo>
                <a:lnTo>
                  <a:pt x="122593" y="112792"/>
                </a:lnTo>
                <a:lnTo>
                  <a:pt x="124808" y="112571"/>
                </a:lnTo>
                <a:lnTo>
                  <a:pt x="126580" y="112128"/>
                </a:lnTo>
                <a:lnTo>
                  <a:pt x="126580" y="112792"/>
                </a:lnTo>
                <a:close/>
              </a:path>
              <a:path w="746125" h="125094">
                <a:moveTo>
                  <a:pt x="160468" y="34053"/>
                </a:moveTo>
                <a:lnTo>
                  <a:pt x="146680" y="34053"/>
                </a:lnTo>
                <a:lnTo>
                  <a:pt x="146680" y="10133"/>
                </a:lnTo>
                <a:lnTo>
                  <a:pt x="160468" y="10133"/>
                </a:lnTo>
                <a:lnTo>
                  <a:pt x="160468" y="34053"/>
                </a:lnTo>
                <a:close/>
              </a:path>
              <a:path w="746125" h="125094">
                <a:moveTo>
                  <a:pt x="174754" y="45349"/>
                </a:moveTo>
                <a:lnTo>
                  <a:pt x="134886" y="45349"/>
                </a:lnTo>
                <a:lnTo>
                  <a:pt x="134886" y="34053"/>
                </a:lnTo>
                <a:lnTo>
                  <a:pt x="174754" y="34053"/>
                </a:lnTo>
                <a:lnTo>
                  <a:pt x="174754" y="45349"/>
                </a:lnTo>
                <a:close/>
              </a:path>
              <a:path w="746125" h="125094">
                <a:moveTo>
                  <a:pt x="166558" y="124919"/>
                </a:moveTo>
                <a:lnTo>
                  <a:pt x="163458" y="124919"/>
                </a:lnTo>
                <a:lnTo>
                  <a:pt x="152494" y="124697"/>
                </a:lnTo>
                <a:lnTo>
                  <a:pt x="146901" y="120101"/>
                </a:lnTo>
                <a:lnTo>
                  <a:pt x="146721" y="112792"/>
                </a:lnTo>
                <a:lnTo>
                  <a:pt x="146680" y="45349"/>
                </a:lnTo>
                <a:lnTo>
                  <a:pt x="160468" y="45349"/>
                </a:lnTo>
                <a:lnTo>
                  <a:pt x="160468" y="107975"/>
                </a:lnTo>
                <a:lnTo>
                  <a:pt x="161021" y="110051"/>
                </a:lnTo>
                <a:lnTo>
                  <a:pt x="163236" y="112377"/>
                </a:lnTo>
                <a:lnTo>
                  <a:pt x="164810" y="112792"/>
                </a:lnTo>
                <a:lnTo>
                  <a:pt x="174754" y="112792"/>
                </a:lnTo>
                <a:lnTo>
                  <a:pt x="174754" y="123756"/>
                </a:lnTo>
                <a:lnTo>
                  <a:pt x="170324" y="124531"/>
                </a:lnTo>
                <a:lnTo>
                  <a:pt x="166558" y="124919"/>
                </a:lnTo>
                <a:close/>
              </a:path>
              <a:path w="746125" h="125094">
                <a:moveTo>
                  <a:pt x="174754" y="112792"/>
                </a:moveTo>
                <a:lnTo>
                  <a:pt x="170767" y="112792"/>
                </a:lnTo>
                <a:lnTo>
                  <a:pt x="172982" y="112571"/>
                </a:lnTo>
                <a:lnTo>
                  <a:pt x="174754" y="112128"/>
                </a:lnTo>
                <a:lnTo>
                  <a:pt x="174754" y="112792"/>
                </a:lnTo>
                <a:close/>
              </a:path>
              <a:path w="746125" h="125094">
                <a:moveTo>
                  <a:pt x="213482" y="49834"/>
                </a:moveTo>
                <a:lnTo>
                  <a:pt x="201664" y="49834"/>
                </a:lnTo>
                <a:lnTo>
                  <a:pt x="205540" y="43411"/>
                </a:lnTo>
                <a:lnTo>
                  <a:pt x="209361" y="38760"/>
                </a:lnTo>
                <a:lnTo>
                  <a:pt x="216892" y="33001"/>
                </a:lnTo>
                <a:lnTo>
                  <a:pt x="220989" y="31562"/>
                </a:lnTo>
                <a:lnTo>
                  <a:pt x="227745" y="31562"/>
                </a:lnTo>
                <a:lnTo>
                  <a:pt x="229627" y="31838"/>
                </a:lnTo>
                <a:lnTo>
                  <a:pt x="230735" y="32060"/>
                </a:lnTo>
                <a:lnTo>
                  <a:pt x="230735" y="46180"/>
                </a:lnTo>
                <a:lnTo>
                  <a:pt x="226083" y="46180"/>
                </a:lnTo>
                <a:lnTo>
                  <a:pt x="222401" y="46512"/>
                </a:lnTo>
                <a:lnTo>
                  <a:pt x="216975" y="47841"/>
                </a:lnTo>
                <a:lnTo>
                  <a:pt x="214621" y="48948"/>
                </a:lnTo>
                <a:lnTo>
                  <a:pt x="213482" y="49834"/>
                </a:lnTo>
                <a:close/>
              </a:path>
              <a:path w="746125" h="125094">
                <a:moveTo>
                  <a:pt x="202827" y="121098"/>
                </a:moveTo>
                <a:lnTo>
                  <a:pt x="188873" y="121098"/>
                </a:lnTo>
                <a:lnTo>
                  <a:pt x="188873" y="34053"/>
                </a:lnTo>
                <a:lnTo>
                  <a:pt x="201664" y="34053"/>
                </a:lnTo>
                <a:lnTo>
                  <a:pt x="201664" y="49834"/>
                </a:lnTo>
                <a:lnTo>
                  <a:pt x="213482" y="49834"/>
                </a:lnTo>
                <a:lnTo>
                  <a:pt x="202827" y="75915"/>
                </a:lnTo>
                <a:lnTo>
                  <a:pt x="202827" y="121098"/>
                </a:lnTo>
                <a:close/>
              </a:path>
              <a:path w="746125" h="125094">
                <a:moveTo>
                  <a:pt x="260469" y="17442"/>
                </a:moveTo>
                <a:lnTo>
                  <a:pt x="246516" y="17442"/>
                </a:lnTo>
                <a:lnTo>
                  <a:pt x="246516" y="0"/>
                </a:lnTo>
                <a:lnTo>
                  <a:pt x="260469" y="0"/>
                </a:lnTo>
                <a:lnTo>
                  <a:pt x="260469" y="17442"/>
                </a:lnTo>
                <a:close/>
              </a:path>
              <a:path w="746125" h="125094">
                <a:moveTo>
                  <a:pt x="260469" y="121098"/>
                </a:moveTo>
                <a:lnTo>
                  <a:pt x="246682" y="121098"/>
                </a:lnTo>
                <a:lnTo>
                  <a:pt x="246682" y="34053"/>
                </a:lnTo>
                <a:lnTo>
                  <a:pt x="260469" y="34053"/>
                </a:lnTo>
                <a:lnTo>
                  <a:pt x="260469" y="121098"/>
                </a:lnTo>
                <a:close/>
              </a:path>
              <a:path w="746125" h="125094">
                <a:moveTo>
                  <a:pt x="293526" y="121098"/>
                </a:moveTo>
                <a:lnTo>
                  <a:pt x="281068" y="121098"/>
                </a:lnTo>
                <a:lnTo>
                  <a:pt x="281068" y="0"/>
                </a:lnTo>
                <a:lnTo>
                  <a:pt x="294855" y="0"/>
                </a:lnTo>
                <a:lnTo>
                  <a:pt x="294855" y="45848"/>
                </a:lnTo>
                <a:lnTo>
                  <a:pt x="309362" y="45848"/>
                </a:lnTo>
                <a:lnTo>
                  <a:pt x="305819" y="47702"/>
                </a:lnTo>
                <a:lnTo>
                  <a:pt x="297181" y="59774"/>
                </a:lnTo>
                <a:lnTo>
                  <a:pt x="294966" y="67941"/>
                </a:lnTo>
                <a:lnTo>
                  <a:pt x="295041" y="88816"/>
                </a:lnTo>
                <a:lnTo>
                  <a:pt x="297181" y="96707"/>
                </a:lnTo>
                <a:lnTo>
                  <a:pt x="305819" y="108778"/>
                </a:lnTo>
                <a:lnTo>
                  <a:pt x="308093" y="109968"/>
                </a:lnTo>
                <a:lnTo>
                  <a:pt x="293526" y="109968"/>
                </a:lnTo>
                <a:lnTo>
                  <a:pt x="293526" y="121098"/>
                </a:lnTo>
                <a:close/>
              </a:path>
              <a:path w="746125" h="125094">
                <a:moveTo>
                  <a:pt x="309362" y="45848"/>
                </a:moveTo>
                <a:lnTo>
                  <a:pt x="294855" y="45848"/>
                </a:lnTo>
                <a:lnTo>
                  <a:pt x="298067" y="40975"/>
                </a:lnTo>
                <a:lnTo>
                  <a:pt x="301860" y="37376"/>
                </a:lnTo>
                <a:lnTo>
                  <a:pt x="310609" y="32724"/>
                </a:lnTo>
                <a:lnTo>
                  <a:pt x="315786" y="31562"/>
                </a:lnTo>
                <a:lnTo>
                  <a:pt x="321766" y="31562"/>
                </a:lnTo>
                <a:lnTo>
                  <a:pt x="349495" y="44519"/>
                </a:lnTo>
                <a:lnTo>
                  <a:pt x="311900" y="44519"/>
                </a:lnTo>
                <a:lnTo>
                  <a:pt x="309362" y="45848"/>
                </a:lnTo>
                <a:close/>
              </a:path>
              <a:path w="746125" h="125094">
                <a:moveTo>
                  <a:pt x="348695" y="111851"/>
                </a:moveTo>
                <a:lnTo>
                  <a:pt x="326750" y="111851"/>
                </a:lnTo>
                <a:lnTo>
                  <a:pt x="332890" y="108778"/>
                </a:lnTo>
                <a:lnTo>
                  <a:pt x="342060" y="96845"/>
                </a:lnTo>
                <a:lnTo>
                  <a:pt x="344413" y="88816"/>
                </a:lnTo>
                <a:lnTo>
                  <a:pt x="344425" y="77243"/>
                </a:lnTo>
                <a:lnTo>
                  <a:pt x="344031" y="71263"/>
                </a:lnTo>
                <a:lnTo>
                  <a:pt x="326751" y="44519"/>
                </a:lnTo>
                <a:lnTo>
                  <a:pt x="349495" y="44519"/>
                </a:lnTo>
                <a:lnTo>
                  <a:pt x="353307" y="50379"/>
                </a:lnTo>
                <a:lnTo>
                  <a:pt x="356401" y="58161"/>
                </a:lnTo>
                <a:lnTo>
                  <a:pt x="358291" y="67116"/>
                </a:lnTo>
                <a:lnTo>
                  <a:pt x="358976" y="77243"/>
                </a:lnTo>
                <a:lnTo>
                  <a:pt x="358270" y="87631"/>
                </a:lnTo>
                <a:lnTo>
                  <a:pt x="356352" y="96707"/>
                </a:lnTo>
                <a:lnTo>
                  <a:pt x="356323" y="96845"/>
                </a:lnTo>
                <a:lnTo>
                  <a:pt x="353121" y="104948"/>
                </a:lnTo>
                <a:lnTo>
                  <a:pt x="348695" y="111851"/>
                </a:lnTo>
                <a:close/>
              </a:path>
              <a:path w="746125" h="125094">
                <a:moveTo>
                  <a:pt x="321102" y="124919"/>
                </a:moveTo>
                <a:lnTo>
                  <a:pt x="311997" y="123979"/>
                </a:lnTo>
                <a:lnTo>
                  <a:pt x="312471" y="123979"/>
                </a:lnTo>
                <a:lnTo>
                  <a:pt x="305238" y="121264"/>
                </a:lnTo>
                <a:lnTo>
                  <a:pt x="298863" y="116571"/>
                </a:lnTo>
                <a:lnTo>
                  <a:pt x="293526" y="109968"/>
                </a:lnTo>
                <a:lnTo>
                  <a:pt x="308093" y="109968"/>
                </a:lnTo>
                <a:lnTo>
                  <a:pt x="311688" y="111851"/>
                </a:lnTo>
                <a:lnTo>
                  <a:pt x="348704" y="111851"/>
                </a:lnTo>
                <a:lnTo>
                  <a:pt x="343154" y="117459"/>
                </a:lnTo>
                <a:lnTo>
                  <a:pt x="336717" y="121493"/>
                </a:lnTo>
                <a:lnTo>
                  <a:pt x="329366" y="123979"/>
                </a:lnTo>
                <a:lnTo>
                  <a:pt x="321102" y="124919"/>
                </a:lnTo>
                <a:close/>
              </a:path>
              <a:path w="746125" h="125094">
                <a:moveTo>
                  <a:pt x="405473" y="124808"/>
                </a:moveTo>
                <a:lnTo>
                  <a:pt x="390151" y="124808"/>
                </a:lnTo>
                <a:lnTo>
                  <a:pt x="383423" y="122648"/>
                </a:lnTo>
                <a:lnTo>
                  <a:pt x="373567" y="114232"/>
                </a:lnTo>
                <a:lnTo>
                  <a:pt x="371047" y="108473"/>
                </a:lnTo>
                <a:lnTo>
                  <a:pt x="370936" y="34053"/>
                </a:lnTo>
                <a:lnTo>
                  <a:pt x="384724" y="34053"/>
                </a:lnTo>
                <a:lnTo>
                  <a:pt x="384835" y="100998"/>
                </a:lnTo>
                <a:lnTo>
                  <a:pt x="386468" y="105151"/>
                </a:lnTo>
                <a:lnTo>
                  <a:pt x="392781" y="111131"/>
                </a:lnTo>
                <a:lnTo>
                  <a:pt x="397127" y="112682"/>
                </a:lnTo>
                <a:lnTo>
                  <a:pt x="425129" y="112682"/>
                </a:lnTo>
                <a:lnTo>
                  <a:pt x="423761" y="114620"/>
                </a:lnTo>
                <a:lnTo>
                  <a:pt x="419498" y="118689"/>
                </a:lnTo>
                <a:lnTo>
                  <a:pt x="410417" y="123673"/>
                </a:lnTo>
                <a:lnTo>
                  <a:pt x="405473" y="124808"/>
                </a:lnTo>
                <a:close/>
              </a:path>
              <a:path w="746125" h="125094">
                <a:moveTo>
                  <a:pt x="425129" y="112682"/>
                </a:moveTo>
                <a:lnTo>
                  <a:pt x="409974" y="112682"/>
                </a:lnTo>
                <a:lnTo>
                  <a:pt x="415732" y="109996"/>
                </a:lnTo>
                <a:lnTo>
                  <a:pt x="424149" y="99475"/>
                </a:lnTo>
                <a:lnTo>
                  <a:pt x="426308" y="92360"/>
                </a:lnTo>
                <a:lnTo>
                  <a:pt x="426419" y="34053"/>
                </a:lnTo>
                <a:lnTo>
                  <a:pt x="440207" y="34053"/>
                </a:lnTo>
                <a:lnTo>
                  <a:pt x="440207" y="108972"/>
                </a:lnTo>
                <a:lnTo>
                  <a:pt x="427748" y="108972"/>
                </a:lnTo>
                <a:lnTo>
                  <a:pt x="425129" y="112682"/>
                </a:lnTo>
                <a:close/>
              </a:path>
              <a:path w="746125" h="125094">
                <a:moveTo>
                  <a:pt x="440207" y="121098"/>
                </a:moveTo>
                <a:lnTo>
                  <a:pt x="427748" y="121098"/>
                </a:lnTo>
                <a:lnTo>
                  <a:pt x="427748" y="108972"/>
                </a:lnTo>
                <a:lnTo>
                  <a:pt x="440207" y="108972"/>
                </a:lnTo>
                <a:lnTo>
                  <a:pt x="440207" y="121098"/>
                </a:lnTo>
                <a:close/>
              </a:path>
              <a:path w="746125" h="125094">
                <a:moveTo>
                  <a:pt x="481071" y="34053"/>
                </a:moveTo>
                <a:lnTo>
                  <a:pt x="467284" y="34053"/>
                </a:lnTo>
                <a:lnTo>
                  <a:pt x="467284" y="10133"/>
                </a:lnTo>
                <a:lnTo>
                  <a:pt x="481071" y="10133"/>
                </a:lnTo>
                <a:lnTo>
                  <a:pt x="481071" y="34053"/>
                </a:lnTo>
                <a:close/>
              </a:path>
              <a:path w="746125" h="125094">
                <a:moveTo>
                  <a:pt x="495357" y="45349"/>
                </a:moveTo>
                <a:lnTo>
                  <a:pt x="455490" y="45349"/>
                </a:lnTo>
                <a:lnTo>
                  <a:pt x="455490" y="34053"/>
                </a:lnTo>
                <a:lnTo>
                  <a:pt x="495357" y="34053"/>
                </a:lnTo>
                <a:lnTo>
                  <a:pt x="495357" y="45349"/>
                </a:lnTo>
                <a:close/>
              </a:path>
              <a:path w="746125" h="125094">
                <a:moveTo>
                  <a:pt x="487162" y="124919"/>
                </a:moveTo>
                <a:lnTo>
                  <a:pt x="484062" y="124919"/>
                </a:lnTo>
                <a:lnTo>
                  <a:pt x="473098" y="124697"/>
                </a:lnTo>
                <a:lnTo>
                  <a:pt x="467505" y="120101"/>
                </a:lnTo>
                <a:lnTo>
                  <a:pt x="467325" y="112792"/>
                </a:lnTo>
                <a:lnTo>
                  <a:pt x="467284" y="45349"/>
                </a:lnTo>
                <a:lnTo>
                  <a:pt x="481071" y="45349"/>
                </a:lnTo>
                <a:lnTo>
                  <a:pt x="481071" y="107975"/>
                </a:lnTo>
                <a:lnTo>
                  <a:pt x="481625" y="110051"/>
                </a:lnTo>
                <a:lnTo>
                  <a:pt x="483840" y="112377"/>
                </a:lnTo>
                <a:lnTo>
                  <a:pt x="485414" y="112792"/>
                </a:lnTo>
                <a:lnTo>
                  <a:pt x="495357" y="112792"/>
                </a:lnTo>
                <a:lnTo>
                  <a:pt x="495357" y="123756"/>
                </a:lnTo>
                <a:lnTo>
                  <a:pt x="490928" y="124531"/>
                </a:lnTo>
                <a:lnTo>
                  <a:pt x="487162" y="124919"/>
                </a:lnTo>
                <a:close/>
              </a:path>
              <a:path w="746125" h="125094">
                <a:moveTo>
                  <a:pt x="495357" y="112792"/>
                </a:moveTo>
                <a:lnTo>
                  <a:pt x="491371" y="112792"/>
                </a:lnTo>
                <a:lnTo>
                  <a:pt x="493585" y="112571"/>
                </a:lnTo>
                <a:lnTo>
                  <a:pt x="495357" y="112128"/>
                </a:lnTo>
                <a:lnTo>
                  <a:pt x="495357" y="112792"/>
                </a:lnTo>
                <a:close/>
              </a:path>
              <a:path w="746125" h="125094">
                <a:moveTo>
                  <a:pt x="545857" y="124919"/>
                </a:moveTo>
                <a:lnTo>
                  <a:pt x="512363" y="105852"/>
                </a:lnTo>
                <a:lnTo>
                  <a:pt x="506321" y="78738"/>
                </a:lnTo>
                <a:lnTo>
                  <a:pt x="507058" y="68434"/>
                </a:lnTo>
                <a:lnTo>
                  <a:pt x="529702" y="34946"/>
                </a:lnTo>
                <a:lnTo>
                  <a:pt x="546189" y="31562"/>
                </a:lnTo>
                <a:lnTo>
                  <a:pt x="553995" y="31562"/>
                </a:lnTo>
                <a:lnTo>
                  <a:pt x="561582" y="33721"/>
                </a:lnTo>
                <a:lnTo>
                  <a:pt x="573986" y="41695"/>
                </a:lnTo>
                <a:lnTo>
                  <a:pt x="576211" y="44436"/>
                </a:lnTo>
                <a:lnTo>
                  <a:pt x="539001" y="44436"/>
                </a:lnTo>
                <a:lnTo>
                  <a:pt x="533176" y="46872"/>
                </a:lnTo>
                <a:lnTo>
                  <a:pt x="524317" y="56285"/>
                </a:lnTo>
                <a:lnTo>
                  <a:pt x="521814" y="62625"/>
                </a:lnTo>
                <a:lnTo>
                  <a:pt x="521161" y="70239"/>
                </a:lnTo>
                <a:lnTo>
                  <a:pt x="521105" y="70931"/>
                </a:lnTo>
                <a:lnTo>
                  <a:pt x="584652" y="70931"/>
                </a:lnTo>
                <a:lnTo>
                  <a:pt x="584894" y="75693"/>
                </a:lnTo>
                <a:lnTo>
                  <a:pt x="584894" y="82227"/>
                </a:lnTo>
                <a:lnTo>
                  <a:pt x="520773" y="82227"/>
                </a:lnTo>
                <a:lnTo>
                  <a:pt x="520884" y="86435"/>
                </a:lnTo>
                <a:lnTo>
                  <a:pt x="525424" y="100832"/>
                </a:lnTo>
                <a:lnTo>
                  <a:pt x="527750" y="104486"/>
                </a:lnTo>
                <a:lnTo>
                  <a:pt x="530712" y="107283"/>
                </a:lnTo>
                <a:lnTo>
                  <a:pt x="537911" y="111159"/>
                </a:lnTo>
                <a:lnTo>
                  <a:pt x="541925" y="112128"/>
                </a:lnTo>
                <a:lnTo>
                  <a:pt x="575268" y="112128"/>
                </a:lnTo>
                <a:lnTo>
                  <a:pt x="575000" y="112517"/>
                </a:lnTo>
                <a:lnTo>
                  <a:pt x="570608" y="116862"/>
                </a:lnTo>
                <a:lnTo>
                  <a:pt x="565448" y="120325"/>
                </a:lnTo>
                <a:lnTo>
                  <a:pt x="559603" y="122822"/>
                </a:lnTo>
                <a:lnTo>
                  <a:pt x="553072" y="124353"/>
                </a:lnTo>
                <a:lnTo>
                  <a:pt x="545857" y="124919"/>
                </a:lnTo>
                <a:close/>
              </a:path>
              <a:path w="746125" h="125094">
                <a:moveTo>
                  <a:pt x="584652" y="70931"/>
                </a:moveTo>
                <a:lnTo>
                  <a:pt x="569943" y="70931"/>
                </a:lnTo>
                <a:lnTo>
                  <a:pt x="569999" y="62625"/>
                </a:lnTo>
                <a:lnTo>
                  <a:pt x="567701" y="56590"/>
                </a:lnTo>
                <a:lnTo>
                  <a:pt x="558731" y="47066"/>
                </a:lnTo>
                <a:lnTo>
                  <a:pt x="552681" y="44436"/>
                </a:lnTo>
                <a:lnTo>
                  <a:pt x="576211" y="44436"/>
                </a:lnTo>
                <a:lnTo>
                  <a:pt x="584617" y="70239"/>
                </a:lnTo>
                <a:lnTo>
                  <a:pt x="584652" y="70931"/>
                </a:lnTo>
                <a:close/>
              </a:path>
              <a:path w="746125" h="125094">
                <a:moveTo>
                  <a:pt x="575268" y="112128"/>
                </a:moveTo>
                <a:lnTo>
                  <a:pt x="546355" y="112128"/>
                </a:lnTo>
                <a:lnTo>
                  <a:pt x="554131" y="110975"/>
                </a:lnTo>
                <a:lnTo>
                  <a:pt x="560516" y="107684"/>
                </a:lnTo>
                <a:lnTo>
                  <a:pt x="565510" y="102254"/>
                </a:lnTo>
                <a:lnTo>
                  <a:pt x="569113" y="94686"/>
                </a:lnTo>
                <a:lnTo>
                  <a:pt x="583067" y="94686"/>
                </a:lnTo>
                <a:lnTo>
                  <a:pt x="581229" y="101429"/>
                </a:lnTo>
                <a:lnTo>
                  <a:pt x="578581" y="107283"/>
                </a:lnTo>
                <a:lnTo>
                  <a:pt x="578326" y="107684"/>
                </a:lnTo>
                <a:lnTo>
                  <a:pt x="575268" y="112128"/>
                </a:lnTo>
                <a:close/>
              </a:path>
              <a:path w="746125" h="125094">
                <a:moveTo>
                  <a:pt x="656822" y="121098"/>
                </a:moveTo>
                <a:lnTo>
                  <a:pt x="640377" y="121098"/>
                </a:lnTo>
                <a:lnTo>
                  <a:pt x="683567" y="0"/>
                </a:lnTo>
                <a:lnTo>
                  <a:pt x="703501" y="0"/>
                </a:lnTo>
                <a:lnTo>
                  <a:pt x="709334" y="16611"/>
                </a:lnTo>
                <a:lnTo>
                  <a:pt x="693368" y="16611"/>
                </a:lnTo>
                <a:lnTo>
                  <a:pt x="673434" y="71762"/>
                </a:lnTo>
                <a:lnTo>
                  <a:pt x="728701" y="71762"/>
                </a:lnTo>
                <a:lnTo>
                  <a:pt x="733251" y="84719"/>
                </a:lnTo>
                <a:lnTo>
                  <a:pt x="669613" y="84719"/>
                </a:lnTo>
                <a:lnTo>
                  <a:pt x="656822" y="121098"/>
                </a:lnTo>
                <a:close/>
              </a:path>
              <a:path w="746125" h="125094">
                <a:moveTo>
                  <a:pt x="728701" y="71762"/>
                </a:moveTo>
                <a:lnTo>
                  <a:pt x="711973" y="71762"/>
                </a:lnTo>
                <a:lnTo>
                  <a:pt x="693368" y="16611"/>
                </a:lnTo>
                <a:lnTo>
                  <a:pt x="709334" y="16611"/>
                </a:lnTo>
                <a:lnTo>
                  <a:pt x="728701" y="71762"/>
                </a:lnTo>
                <a:close/>
              </a:path>
              <a:path w="746125" h="125094">
                <a:moveTo>
                  <a:pt x="746026" y="121098"/>
                </a:moveTo>
                <a:lnTo>
                  <a:pt x="728750" y="121098"/>
                </a:lnTo>
                <a:lnTo>
                  <a:pt x="716292" y="84719"/>
                </a:lnTo>
                <a:lnTo>
                  <a:pt x="733251" y="84719"/>
                </a:lnTo>
                <a:lnTo>
                  <a:pt x="746026" y="1210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486093"/>
            <a:ext cx="101829" cy="96181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263975" y="2481940"/>
            <a:ext cx="478790" cy="125095"/>
          </a:xfrm>
          <a:custGeom>
            <a:avLst/>
            <a:gdLst/>
            <a:ahLst/>
            <a:cxnLst/>
            <a:rect l="l" t="t" r="r" b="b"/>
            <a:pathLst>
              <a:path w="478789" h="125094">
                <a:moveTo>
                  <a:pt x="48007" y="121098"/>
                </a:moveTo>
                <a:lnTo>
                  <a:pt x="31063" y="121098"/>
                </a:lnTo>
                <a:lnTo>
                  <a:pt x="0" y="0"/>
                </a:lnTo>
                <a:lnTo>
                  <a:pt x="17276" y="0"/>
                </a:lnTo>
                <a:lnTo>
                  <a:pt x="40033" y="98340"/>
                </a:lnTo>
                <a:lnTo>
                  <a:pt x="54200" y="98340"/>
                </a:lnTo>
                <a:lnTo>
                  <a:pt x="48007" y="121098"/>
                </a:lnTo>
                <a:close/>
              </a:path>
              <a:path w="478789" h="125094">
                <a:moveTo>
                  <a:pt x="54200" y="98340"/>
                </a:moveTo>
                <a:lnTo>
                  <a:pt x="40033" y="98340"/>
                </a:lnTo>
                <a:lnTo>
                  <a:pt x="66944" y="0"/>
                </a:lnTo>
                <a:lnTo>
                  <a:pt x="83556" y="0"/>
                </a:lnTo>
                <a:lnTo>
                  <a:pt x="89611" y="21595"/>
                </a:lnTo>
                <a:lnTo>
                  <a:pt x="75084" y="21595"/>
                </a:lnTo>
                <a:lnTo>
                  <a:pt x="54200" y="98340"/>
                </a:lnTo>
                <a:close/>
              </a:path>
              <a:path w="478789" h="125094">
                <a:moveTo>
                  <a:pt x="125711" y="98340"/>
                </a:moveTo>
                <a:lnTo>
                  <a:pt x="111131" y="98340"/>
                </a:lnTo>
                <a:lnTo>
                  <a:pt x="133391" y="0"/>
                </a:lnTo>
                <a:lnTo>
                  <a:pt x="150667" y="0"/>
                </a:lnTo>
                <a:lnTo>
                  <a:pt x="125711" y="98340"/>
                </a:lnTo>
                <a:close/>
              </a:path>
              <a:path w="478789" h="125094">
                <a:moveTo>
                  <a:pt x="119935" y="121098"/>
                </a:moveTo>
                <a:lnTo>
                  <a:pt x="102991" y="121098"/>
                </a:lnTo>
                <a:lnTo>
                  <a:pt x="75084" y="21595"/>
                </a:lnTo>
                <a:lnTo>
                  <a:pt x="89611" y="21595"/>
                </a:lnTo>
                <a:lnTo>
                  <a:pt x="111131" y="98340"/>
                </a:lnTo>
                <a:lnTo>
                  <a:pt x="125711" y="98340"/>
                </a:lnTo>
                <a:lnTo>
                  <a:pt x="119935" y="121098"/>
                </a:lnTo>
                <a:close/>
              </a:path>
              <a:path w="478789" h="125094">
                <a:moveTo>
                  <a:pt x="179571" y="121098"/>
                </a:moveTo>
                <a:lnTo>
                  <a:pt x="165783" y="121098"/>
                </a:lnTo>
                <a:lnTo>
                  <a:pt x="165783" y="0"/>
                </a:lnTo>
                <a:lnTo>
                  <a:pt x="179571" y="0"/>
                </a:lnTo>
                <a:lnTo>
                  <a:pt x="179571" y="46014"/>
                </a:lnTo>
                <a:lnTo>
                  <a:pt x="191257" y="46014"/>
                </a:lnTo>
                <a:lnTo>
                  <a:pt x="190258" y="46484"/>
                </a:lnTo>
                <a:lnTo>
                  <a:pt x="181841" y="57005"/>
                </a:lnTo>
                <a:lnTo>
                  <a:pt x="179682" y="64120"/>
                </a:lnTo>
                <a:lnTo>
                  <a:pt x="179571" y="121098"/>
                </a:lnTo>
                <a:close/>
              </a:path>
              <a:path w="478789" h="125094">
                <a:moveTo>
                  <a:pt x="191257" y="46014"/>
                </a:moveTo>
                <a:lnTo>
                  <a:pt x="179571" y="46014"/>
                </a:lnTo>
                <a:lnTo>
                  <a:pt x="183558" y="40809"/>
                </a:lnTo>
                <a:lnTo>
                  <a:pt x="187711" y="37071"/>
                </a:lnTo>
                <a:lnTo>
                  <a:pt x="196349" y="32531"/>
                </a:lnTo>
                <a:lnTo>
                  <a:pt x="201498" y="31451"/>
                </a:lnTo>
                <a:lnTo>
                  <a:pt x="215312" y="31451"/>
                </a:lnTo>
                <a:lnTo>
                  <a:pt x="222678" y="33804"/>
                </a:lnTo>
                <a:lnTo>
                  <a:pt x="232313" y="42110"/>
                </a:lnTo>
                <a:lnTo>
                  <a:pt x="233032" y="43799"/>
                </a:lnTo>
                <a:lnTo>
                  <a:pt x="195961" y="43799"/>
                </a:lnTo>
                <a:lnTo>
                  <a:pt x="191257" y="46014"/>
                </a:lnTo>
                <a:close/>
              </a:path>
              <a:path w="478789" h="125094">
                <a:moveTo>
                  <a:pt x="234888" y="121098"/>
                </a:moveTo>
                <a:lnTo>
                  <a:pt x="221100" y="121098"/>
                </a:lnTo>
                <a:lnTo>
                  <a:pt x="221211" y="54707"/>
                </a:lnTo>
                <a:lnTo>
                  <a:pt x="219328" y="50333"/>
                </a:lnTo>
                <a:lnTo>
                  <a:pt x="215452" y="47675"/>
                </a:lnTo>
                <a:lnTo>
                  <a:pt x="211908" y="45128"/>
                </a:lnTo>
                <a:lnTo>
                  <a:pt x="207811" y="43799"/>
                </a:lnTo>
                <a:lnTo>
                  <a:pt x="233032" y="43799"/>
                </a:lnTo>
                <a:lnTo>
                  <a:pt x="234682" y="47675"/>
                </a:lnTo>
                <a:lnTo>
                  <a:pt x="234801" y="64120"/>
                </a:lnTo>
                <a:lnTo>
                  <a:pt x="234888" y="121098"/>
                </a:lnTo>
                <a:close/>
              </a:path>
              <a:path w="478789" h="125094">
                <a:moveTo>
                  <a:pt x="291699" y="124919"/>
                </a:moveTo>
                <a:lnTo>
                  <a:pt x="258206" y="105852"/>
                </a:lnTo>
                <a:lnTo>
                  <a:pt x="252164" y="78738"/>
                </a:lnTo>
                <a:lnTo>
                  <a:pt x="252901" y="68434"/>
                </a:lnTo>
                <a:lnTo>
                  <a:pt x="275544" y="34946"/>
                </a:lnTo>
                <a:lnTo>
                  <a:pt x="292031" y="31562"/>
                </a:lnTo>
                <a:lnTo>
                  <a:pt x="299837" y="31562"/>
                </a:lnTo>
                <a:lnTo>
                  <a:pt x="307425" y="33721"/>
                </a:lnTo>
                <a:lnTo>
                  <a:pt x="319828" y="41695"/>
                </a:lnTo>
                <a:lnTo>
                  <a:pt x="322053" y="44436"/>
                </a:lnTo>
                <a:lnTo>
                  <a:pt x="284844" y="44436"/>
                </a:lnTo>
                <a:lnTo>
                  <a:pt x="279019" y="46872"/>
                </a:lnTo>
                <a:lnTo>
                  <a:pt x="270159" y="56285"/>
                </a:lnTo>
                <a:lnTo>
                  <a:pt x="267656" y="62625"/>
                </a:lnTo>
                <a:lnTo>
                  <a:pt x="267004" y="70239"/>
                </a:lnTo>
                <a:lnTo>
                  <a:pt x="266948" y="70931"/>
                </a:lnTo>
                <a:lnTo>
                  <a:pt x="330495" y="70931"/>
                </a:lnTo>
                <a:lnTo>
                  <a:pt x="330736" y="75693"/>
                </a:lnTo>
                <a:lnTo>
                  <a:pt x="330736" y="82227"/>
                </a:lnTo>
                <a:lnTo>
                  <a:pt x="266616" y="82227"/>
                </a:lnTo>
                <a:lnTo>
                  <a:pt x="266726" y="86435"/>
                </a:lnTo>
                <a:lnTo>
                  <a:pt x="271267" y="100832"/>
                </a:lnTo>
                <a:lnTo>
                  <a:pt x="273593" y="104486"/>
                </a:lnTo>
                <a:lnTo>
                  <a:pt x="276555" y="107283"/>
                </a:lnTo>
                <a:lnTo>
                  <a:pt x="283753" y="111159"/>
                </a:lnTo>
                <a:lnTo>
                  <a:pt x="287768" y="112128"/>
                </a:lnTo>
                <a:lnTo>
                  <a:pt x="321110" y="112128"/>
                </a:lnTo>
                <a:lnTo>
                  <a:pt x="320842" y="112517"/>
                </a:lnTo>
                <a:lnTo>
                  <a:pt x="316450" y="116862"/>
                </a:lnTo>
                <a:lnTo>
                  <a:pt x="311290" y="120325"/>
                </a:lnTo>
                <a:lnTo>
                  <a:pt x="305445" y="122822"/>
                </a:lnTo>
                <a:lnTo>
                  <a:pt x="298915" y="124353"/>
                </a:lnTo>
                <a:lnTo>
                  <a:pt x="291699" y="124919"/>
                </a:lnTo>
                <a:close/>
              </a:path>
              <a:path w="478789" h="125094">
                <a:moveTo>
                  <a:pt x="330495" y="70931"/>
                </a:moveTo>
                <a:lnTo>
                  <a:pt x="315786" y="70931"/>
                </a:lnTo>
                <a:lnTo>
                  <a:pt x="315841" y="62625"/>
                </a:lnTo>
                <a:lnTo>
                  <a:pt x="313543" y="56590"/>
                </a:lnTo>
                <a:lnTo>
                  <a:pt x="304573" y="47066"/>
                </a:lnTo>
                <a:lnTo>
                  <a:pt x="298524" y="44436"/>
                </a:lnTo>
                <a:lnTo>
                  <a:pt x="322053" y="44436"/>
                </a:lnTo>
                <a:lnTo>
                  <a:pt x="330460" y="70239"/>
                </a:lnTo>
                <a:lnTo>
                  <a:pt x="330495" y="70931"/>
                </a:lnTo>
                <a:close/>
              </a:path>
              <a:path w="478789" h="125094">
                <a:moveTo>
                  <a:pt x="321110" y="112128"/>
                </a:moveTo>
                <a:lnTo>
                  <a:pt x="292198" y="112128"/>
                </a:lnTo>
                <a:lnTo>
                  <a:pt x="299974" y="110975"/>
                </a:lnTo>
                <a:lnTo>
                  <a:pt x="306359" y="107684"/>
                </a:lnTo>
                <a:lnTo>
                  <a:pt x="311353" y="102254"/>
                </a:lnTo>
                <a:lnTo>
                  <a:pt x="314955" y="94686"/>
                </a:lnTo>
                <a:lnTo>
                  <a:pt x="328909" y="94686"/>
                </a:lnTo>
                <a:lnTo>
                  <a:pt x="327072" y="101429"/>
                </a:lnTo>
                <a:lnTo>
                  <a:pt x="324423" y="107283"/>
                </a:lnTo>
                <a:lnTo>
                  <a:pt x="324168" y="107684"/>
                </a:lnTo>
                <a:lnTo>
                  <a:pt x="321110" y="112128"/>
                </a:lnTo>
                <a:close/>
              </a:path>
              <a:path w="478789" h="125094">
                <a:moveTo>
                  <a:pt x="374615" y="49834"/>
                </a:moveTo>
                <a:lnTo>
                  <a:pt x="362797" y="49834"/>
                </a:lnTo>
                <a:lnTo>
                  <a:pt x="366673" y="43411"/>
                </a:lnTo>
                <a:lnTo>
                  <a:pt x="370494" y="38760"/>
                </a:lnTo>
                <a:lnTo>
                  <a:pt x="378024" y="33001"/>
                </a:lnTo>
                <a:lnTo>
                  <a:pt x="382122" y="31562"/>
                </a:lnTo>
                <a:lnTo>
                  <a:pt x="388877" y="31562"/>
                </a:lnTo>
                <a:lnTo>
                  <a:pt x="390760" y="31838"/>
                </a:lnTo>
                <a:lnTo>
                  <a:pt x="391867" y="32060"/>
                </a:lnTo>
                <a:lnTo>
                  <a:pt x="391867" y="46180"/>
                </a:lnTo>
                <a:lnTo>
                  <a:pt x="387216" y="46180"/>
                </a:lnTo>
                <a:lnTo>
                  <a:pt x="383534" y="46512"/>
                </a:lnTo>
                <a:lnTo>
                  <a:pt x="378107" y="47841"/>
                </a:lnTo>
                <a:lnTo>
                  <a:pt x="375754" y="48948"/>
                </a:lnTo>
                <a:lnTo>
                  <a:pt x="374615" y="49834"/>
                </a:lnTo>
                <a:close/>
              </a:path>
              <a:path w="478789" h="125094">
                <a:moveTo>
                  <a:pt x="363960" y="121098"/>
                </a:moveTo>
                <a:lnTo>
                  <a:pt x="350006" y="121098"/>
                </a:lnTo>
                <a:lnTo>
                  <a:pt x="350006" y="34053"/>
                </a:lnTo>
                <a:lnTo>
                  <a:pt x="362797" y="34053"/>
                </a:lnTo>
                <a:lnTo>
                  <a:pt x="362797" y="49834"/>
                </a:lnTo>
                <a:lnTo>
                  <a:pt x="374615" y="49834"/>
                </a:lnTo>
                <a:lnTo>
                  <a:pt x="363960" y="75915"/>
                </a:lnTo>
                <a:lnTo>
                  <a:pt x="363960" y="121098"/>
                </a:lnTo>
                <a:close/>
              </a:path>
              <a:path w="478789" h="125094">
                <a:moveTo>
                  <a:pt x="439542" y="124919"/>
                </a:moveTo>
                <a:lnTo>
                  <a:pt x="406049" y="105852"/>
                </a:lnTo>
                <a:lnTo>
                  <a:pt x="400007" y="78738"/>
                </a:lnTo>
                <a:lnTo>
                  <a:pt x="400744" y="68434"/>
                </a:lnTo>
                <a:lnTo>
                  <a:pt x="423388" y="34946"/>
                </a:lnTo>
                <a:lnTo>
                  <a:pt x="439875" y="31562"/>
                </a:lnTo>
                <a:lnTo>
                  <a:pt x="447681" y="31562"/>
                </a:lnTo>
                <a:lnTo>
                  <a:pt x="455268" y="33721"/>
                </a:lnTo>
                <a:lnTo>
                  <a:pt x="467671" y="41695"/>
                </a:lnTo>
                <a:lnTo>
                  <a:pt x="469897" y="44436"/>
                </a:lnTo>
                <a:lnTo>
                  <a:pt x="432687" y="44436"/>
                </a:lnTo>
                <a:lnTo>
                  <a:pt x="426862" y="46872"/>
                </a:lnTo>
                <a:lnTo>
                  <a:pt x="418003" y="56285"/>
                </a:lnTo>
                <a:lnTo>
                  <a:pt x="415499" y="62625"/>
                </a:lnTo>
                <a:lnTo>
                  <a:pt x="414847" y="70239"/>
                </a:lnTo>
                <a:lnTo>
                  <a:pt x="414791" y="70931"/>
                </a:lnTo>
                <a:lnTo>
                  <a:pt x="478338" y="70931"/>
                </a:lnTo>
                <a:lnTo>
                  <a:pt x="478580" y="75693"/>
                </a:lnTo>
                <a:lnTo>
                  <a:pt x="478580" y="82227"/>
                </a:lnTo>
                <a:lnTo>
                  <a:pt x="414459" y="82227"/>
                </a:lnTo>
                <a:lnTo>
                  <a:pt x="414570" y="86435"/>
                </a:lnTo>
                <a:lnTo>
                  <a:pt x="414845" y="88949"/>
                </a:lnTo>
                <a:lnTo>
                  <a:pt x="414957" y="89979"/>
                </a:lnTo>
                <a:lnTo>
                  <a:pt x="416286" y="95738"/>
                </a:lnTo>
                <a:lnTo>
                  <a:pt x="417449" y="98396"/>
                </a:lnTo>
                <a:lnTo>
                  <a:pt x="419110" y="100832"/>
                </a:lnTo>
                <a:lnTo>
                  <a:pt x="421436" y="104486"/>
                </a:lnTo>
                <a:lnTo>
                  <a:pt x="424398" y="107283"/>
                </a:lnTo>
                <a:lnTo>
                  <a:pt x="431597" y="111159"/>
                </a:lnTo>
                <a:lnTo>
                  <a:pt x="435611" y="112128"/>
                </a:lnTo>
                <a:lnTo>
                  <a:pt x="468953" y="112128"/>
                </a:lnTo>
                <a:lnTo>
                  <a:pt x="468685" y="112517"/>
                </a:lnTo>
                <a:lnTo>
                  <a:pt x="464294" y="116862"/>
                </a:lnTo>
                <a:lnTo>
                  <a:pt x="459134" y="120325"/>
                </a:lnTo>
                <a:lnTo>
                  <a:pt x="453289" y="122822"/>
                </a:lnTo>
                <a:lnTo>
                  <a:pt x="446758" y="124353"/>
                </a:lnTo>
                <a:lnTo>
                  <a:pt x="439542" y="124919"/>
                </a:lnTo>
                <a:close/>
              </a:path>
              <a:path w="478789" h="125094">
                <a:moveTo>
                  <a:pt x="478338" y="70931"/>
                </a:moveTo>
                <a:lnTo>
                  <a:pt x="463629" y="70931"/>
                </a:lnTo>
                <a:lnTo>
                  <a:pt x="463685" y="62625"/>
                </a:lnTo>
                <a:lnTo>
                  <a:pt x="461387" y="56590"/>
                </a:lnTo>
                <a:lnTo>
                  <a:pt x="452416" y="47066"/>
                </a:lnTo>
                <a:lnTo>
                  <a:pt x="446367" y="44436"/>
                </a:lnTo>
                <a:lnTo>
                  <a:pt x="469897" y="44436"/>
                </a:lnTo>
                <a:lnTo>
                  <a:pt x="478303" y="70239"/>
                </a:lnTo>
                <a:lnTo>
                  <a:pt x="478338" y="70931"/>
                </a:lnTo>
                <a:close/>
              </a:path>
              <a:path w="478789" h="125094">
                <a:moveTo>
                  <a:pt x="468953" y="112128"/>
                </a:moveTo>
                <a:lnTo>
                  <a:pt x="440041" y="112128"/>
                </a:lnTo>
                <a:lnTo>
                  <a:pt x="447817" y="110975"/>
                </a:lnTo>
                <a:lnTo>
                  <a:pt x="454202" y="107684"/>
                </a:lnTo>
                <a:lnTo>
                  <a:pt x="459196" y="102254"/>
                </a:lnTo>
                <a:lnTo>
                  <a:pt x="462799" y="94686"/>
                </a:lnTo>
                <a:lnTo>
                  <a:pt x="476752" y="94686"/>
                </a:lnTo>
                <a:lnTo>
                  <a:pt x="474915" y="101429"/>
                </a:lnTo>
                <a:lnTo>
                  <a:pt x="472266" y="107283"/>
                </a:lnTo>
                <a:lnTo>
                  <a:pt x="472011" y="107684"/>
                </a:lnTo>
                <a:lnTo>
                  <a:pt x="468953" y="112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13986" y="2515993"/>
            <a:ext cx="97025" cy="109907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976946" y="2481940"/>
            <a:ext cx="3318167" cy="15731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688754"/>
            <a:ext cx="101829" cy="9618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80586" y="2674290"/>
            <a:ext cx="115872" cy="13140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891415"/>
            <a:ext cx="101829" cy="9618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263809" y="2684103"/>
            <a:ext cx="4390390" cy="361315"/>
            <a:chOff x="1797209" y="2684102"/>
            <a:chExt cx="4390390" cy="361315"/>
          </a:xfrm>
        </p:grpSpPr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9704" y="2684102"/>
              <a:ext cx="4187618" cy="3608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97209" y="2887262"/>
              <a:ext cx="2839254" cy="157311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65969" y="3089923"/>
            <a:ext cx="1678269" cy="17146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016997" y="3090373"/>
            <a:ext cx="655320" cy="168275"/>
            <a:chOff x="3550397" y="3090372"/>
            <a:chExt cx="655320" cy="168275"/>
          </a:xfrm>
        </p:grpSpPr>
        <p:sp>
          <p:nvSpPr>
            <p:cNvPr id="25" name="object 25"/>
            <p:cNvSpPr/>
            <p:nvPr/>
          </p:nvSpPr>
          <p:spPr>
            <a:xfrm>
              <a:off x="3550397" y="3121485"/>
              <a:ext cx="306070" cy="93980"/>
            </a:xfrm>
            <a:custGeom>
              <a:avLst/>
              <a:gdLst/>
              <a:ahLst/>
              <a:cxnLst/>
              <a:rect l="l" t="t" r="r" b="b"/>
              <a:pathLst>
                <a:path w="306070" h="93980">
                  <a:moveTo>
                    <a:pt x="44164" y="13289"/>
                  </a:moveTo>
                  <a:lnTo>
                    <a:pt x="28904" y="13289"/>
                  </a:lnTo>
                  <a:lnTo>
                    <a:pt x="35839" y="7475"/>
                  </a:lnTo>
                  <a:lnTo>
                    <a:pt x="43522" y="3322"/>
                  </a:lnTo>
                  <a:lnTo>
                    <a:pt x="51952" y="830"/>
                  </a:lnTo>
                  <a:lnTo>
                    <a:pt x="61130" y="0"/>
                  </a:lnTo>
                  <a:lnTo>
                    <a:pt x="67785" y="0"/>
                  </a:lnTo>
                  <a:lnTo>
                    <a:pt x="73589" y="1993"/>
                  </a:lnTo>
                  <a:lnTo>
                    <a:pt x="81562" y="9302"/>
                  </a:lnTo>
                  <a:lnTo>
                    <a:pt x="82688" y="12071"/>
                  </a:lnTo>
                  <a:lnTo>
                    <a:pt x="47121" y="12071"/>
                  </a:lnTo>
                  <a:lnTo>
                    <a:pt x="44164" y="13289"/>
                  </a:lnTo>
                  <a:close/>
                </a:path>
                <a:path w="306070" h="93980">
                  <a:moveTo>
                    <a:pt x="13953" y="89536"/>
                  </a:moveTo>
                  <a:lnTo>
                    <a:pt x="0" y="89536"/>
                  </a:lnTo>
                  <a:lnTo>
                    <a:pt x="18438" y="2491"/>
                  </a:lnTo>
                  <a:lnTo>
                    <a:pt x="31063" y="2491"/>
                  </a:lnTo>
                  <a:lnTo>
                    <a:pt x="28904" y="13289"/>
                  </a:lnTo>
                  <a:lnTo>
                    <a:pt x="44164" y="13289"/>
                  </a:lnTo>
                  <a:lnTo>
                    <a:pt x="40670" y="14728"/>
                  </a:lnTo>
                  <a:lnTo>
                    <a:pt x="29928" y="25138"/>
                  </a:lnTo>
                  <a:lnTo>
                    <a:pt x="26190" y="32337"/>
                  </a:lnTo>
                  <a:lnTo>
                    <a:pt x="24086" y="41528"/>
                  </a:lnTo>
                  <a:lnTo>
                    <a:pt x="13953" y="89536"/>
                  </a:lnTo>
                  <a:close/>
                </a:path>
                <a:path w="306070" h="93980">
                  <a:moveTo>
                    <a:pt x="69768" y="89536"/>
                  </a:moveTo>
                  <a:lnTo>
                    <a:pt x="55814" y="89536"/>
                  </a:lnTo>
                  <a:lnTo>
                    <a:pt x="68107" y="31562"/>
                  </a:lnTo>
                  <a:lnTo>
                    <a:pt x="68772" y="28682"/>
                  </a:lnTo>
                  <a:lnTo>
                    <a:pt x="69104" y="26633"/>
                  </a:lnTo>
                  <a:lnTo>
                    <a:pt x="68993" y="21539"/>
                  </a:lnTo>
                  <a:lnTo>
                    <a:pt x="67609" y="18355"/>
                  </a:lnTo>
                  <a:lnTo>
                    <a:pt x="62204" y="13289"/>
                  </a:lnTo>
                  <a:lnTo>
                    <a:pt x="62074" y="13289"/>
                  </a:lnTo>
                  <a:lnTo>
                    <a:pt x="58860" y="12071"/>
                  </a:lnTo>
                  <a:lnTo>
                    <a:pt x="82688" y="12071"/>
                  </a:lnTo>
                  <a:lnTo>
                    <a:pt x="83611" y="14341"/>
                  </a:lnTo>
                  <a:lnTo>
                    <a:pt x="83722" y="22868"/>
                  </a:lnTo>
                  <a:lnTo>
                    <a:pt x="83500" y="24972"/>
                  </a:lnTo>
                  <a:lnTo>
                    <a:pt x="69768" y="89536"/>
                  </a:lnTo>
                  <a:close/>
                </a:path>
                <a:path w="306070" h="93980">
                  <a:moveTo>
                    <a:pt x="126580" y="93357"/>
                  </a:moveTo>
                  <a:lnTo>
                    <a:pt x="117277" y="93357"/>
                  </a:lnTo>
                  <a:lnTo>
                    <a:pt x="109747" y="90588"/>
                  </a:lnTo>
                  <a:lnTo>
                    <a:pt x="100777" y="81950"/>
                  </a:lnTo>
                  <a:lnTo>
                    <a:pt x="98257" y="78268"/>
                  </a:lnTo>
                  <a:lnTo>
                    <a:pt x="94603" y="69741"/>
                  </a:lnTo>
                  <a:lnTo>
                    <a:pt x="93689" y="65338"/>
                  </a:lnTo>
                  <a:lnTo>
                    <a:pt x="93812" y="55261"/>
                  </a:lnTo>
                  <a:lnTo>
                    <a:pt x="94230" y="51883"/>
                  </a:lnTo>
                  <a:lnTo>
                    <a:pt x="94298" y="51329"/>
                  </a:lnTo>
                  <a:lnTo>
                    <a:pt x="111851" y="12292"/>
                  </a:lnTo>
                  <a:lnTo>
                    <a:pt x="137045" y="0"/>
                  </a:lnTo>
                  <a:lnTo>
                    <a:pt x="144354" y="0"/>
                  </a:lnTo>
                  <a:lnTo>
                    <a:pt x="153546" y="221"/>
                  </a:lnTo>
                  <a:lnTo>
                    <a:pt x="161077" y="2962"/>
                  </a:lnTo>
                  <a:lnTo>
                    <a:pt x="172167" y="12901"/>
                  </a:lnTo>
                  <a:lnTo>
                    <a:pt x="135329" y="12901"/>
                  </a:lnTo>
                  <a:lnTo>
                    <a:pt x="129182" y="15310"/>
                  </a:lnTo>
                  <a:lnTo>
                    <a:pt x="118329" y="24723"/>
                  </a:lnTo>
                  <a:lnTo>
                    <a:pt x="114453" y="30952"/>
                  </a:lnTo>
                  <a:lnTo>
                    <a:pt x="112128" y="38705"/>
                  </a:lnTo>
                  <a:lnTo>
                    <a:pt x="175288" y="38705"/>
                  </a:lnTo>
                  <a:lnTo>
                    <a:pt x="175113" y="40200"/>
                  </a:lnTo>
                  <a:lnTo>
                    <a:pt x="174532" y="43854"/>
                  </a:lnTo>
                  <a:lnTo>
                    <a:pt x="173757" y="47841"/>
                  </a:lnTo>
                  <a:lnTo>
                    <a:pt x="173258" y="50665"/>
                  </a:lnTo>
                  <a:lnTo>
                    <a:pt x="109138" y="50665"/>
                  </a:lnTo>
                  <a:lnTo>
                    <a:pt x="108805" y="51883"/>
                  </a:lnTo>
                  <a:lnTo>
                    <a:pt x="108584" y="53046"/>
                  </a:lnTo>
                  <a:lnTo>
                    <a:pt x="108473" y="54153"/>
                  </a:lnTo>
                  <a:lnTo>
                    <a:pt x="108357" y="56257"/>
                  </a:lnTo>
                  <a:lnTo>
                    <a:pt x="108307" y="65338"/>
                  </a:lnTo>
                  <a:lnTo>
                    <a:pt x="110020" y="70692"/>
                  </a:lnTo>
                  <a:lnTo>
                    <a:pt x="110079" y="70876"/>
                  </a:lnTo>
                  <a:lnTo>
                    <a:pt x="117167" y="78628"/>
                  </a:lnTo>
                  <a:lnTo>
                    <a:pt x="122138" y="80519"/>
                  </a:lnTo>
                  <a:lnTo>
                    <a:pt x="158479" y="80519"/>
                  </a:lnTo>
                  <a:lnTo>
                    <a:pt x="153241" y="84968"/>
                  </a:lnTo>
                  <a:lnTo>
                    <a:pt x="147308" y="88576"/>
                  </a:lnTo>
                  <a:lnTo>
                    <a:pt x="140887" y="91176"/>
                  </a:lnTo>
                  <a:lnTo>
                    <a:pt x="133977" y="92770"/>
                  </a:lnTo>
                  <a:lnTo>
                    <a:pt x="126580" y="93357"/>
                  </a:lnTo>
                  <a:close/>
                </a:path>
                <a:path w="306070" h="93980">
                  <a:moveTo>
                    <a:pt x="175288" y="38705"/>
                  </a:moveTo>
                  <a:lnTo>
                    <a:pt x="160966" y="38705"/>
                  </a:lnTo>
                  <a:lnTo>
                    <a:pt x="161187" y="37376"/>
                  </a:lnTo>
                  <a:lnTo>
                    <a:pt x="161326" y="36324"/>
                  </a:lnTo>
                  <a:lnTo>
                    <a:pt x="161353" y="26910"/>
                  </a:lnTo>
                  <a:lnTo>
                    <a:pt x="159609" y="21955"/>
                  </a:lnTo>
                  <a:lnTo>
                    <a:pt x="152854" y="14756"/>
                  </a:lnTo>
                  <a:lnTo>
                    <a:pt x="148175" y="12901"/>
                  </a:lnTo>
                  <a:lnTo>
                    <a:pt x="172167" y="12901"/>
                  </a:lnTo>
                  <a:lnTo>
                    <a:pt x="172815" y="13483"/>
                  </a:lnTo>
                  <a:lnTo>
                    <a:pt x="175861" y="20210"/>
                  </a:lnTo>
                  <a:lnTo>
                    <a:pt x="175983" y="24723"/>
                  </a:lnTo>
                  <a:lnTo>
                    <a:pt x="176067" y="30952"/>
                  </a:lnTo>
                  <a:lnTo>
                    <a:pt x="175889" y="33555"/>
                  </a:lnTo>
                  <a:lnTo>
                    <a:pt x="175288" y="38705"/>
                  </a:lnTo>
                  <a:close/>
                </a:path>
                <a:path w="306070" h="93980">
                  <a:moveTo>
                    <a:pt x="158479" y="80519"/>
                  </a:moveTo>
                  <a:lnTo>
                    <a:pt x="129226" y="80519"/>
                  </a:lnTo>
                  <a:lnTo>
                    <a:pt x="136817" y="79413"/>
                  </a:lnTo>
                  <a:lnTo>
                    <a:pt x="143773" y="76122"/>
                  </a:lnTo>
                  <a:lnTo>
                    <a:pt x="149774" y="70692"/>
                  </a:lnTo>
                  <a:lnTo>
                    <a:pt x="154820" y="63124"/>
                  </a:lnTo>
                  <a:lnTo>
                    <a:pt x="168773" y="63124"/>
                  </a:lnTo>
                  <a:lnTo>
                    <a:pt x="166245" y="69597"/>
                  </a:lnTo>
                  <a:lnTo>
                    <a:pt x="162814" y="75395"/>
                  </a:lnTo>
                  <a:lnTo>
                    <a:pt x="158479" y="80519"/>
                  </a:lnTo>
                  <a:close/>
                </a:path>
                <a:path w="306070" h="93980">
                  <a:moveTo>
                    <a:pt x="211631" y="89536"/>
                  </a:moveTo>
                  <a:lnTo>
                    <a:pt x="195684" y="89536"/>
                  </a:lnTo>
                  <a:lnTo>
                    <a:pt x="189040" y="2491"/>
                  </a:lnTo>
                  <a:lnTo>
                    <a:pt x="204156" y="2491"/>
                  </a:lnTo>
                  <a:lnTo>
                    <a:pt x="207312" y="70267"/>
                  </a:lnTo>
                  <a:lnTo>
                    <a:pt x="220621" y="70267"/>
                  </a:lnTo>
                  <a:lnTo>
                    <a:pt x="211631" y="89536"/>
                  </a:lnTo>
                  <a:close/>
                </a:path>
                <a:path w="306070" h="93980">
                  <a:moveTo>
                    <a:pt x="220621" y="70267"/>
                  </a:moveTo>
                  <a:lnTo>
                    <a:pt x="207312" y="70267"/>
                  </a:lnTo>
                  <a:lnTo>
                    <a:pt x="238708" y="2491"/>
                  </a:lnTo>
                  <a:lnTo>
                    <a:pt x="256150" y="2491"/>
                  </a:lnTo>
                  <a:lnTo>
                    <a:pt x="256625" y="20100"/>
                  </a:lnTo>
                  <a:lnTo>
                    <a:pt x="244024" y="20100"/>
                  </a:lnTo>
                  <a:lnTo>
                    <a:pt x="220621" y="70267"/>
                  </a:lnTo>
                  <a:close/>
                </a:path>
                <a:path w="306070" h="93980">
                  <a:moveTo>
                    <a:pt x="271507" y="70267"/>
                  </a:moveTo>
                  <a:lnTo>
                    <a:pt x="257978" y="70267"/>
                  </a:lnTo>
                  <a:lnTo>
                    <a:pt x="290536" y="2491"/>
                  </a:lnTo>
                  <a:lnTo>
                    <a:pt x="305653" y="2491"/>
                  </a:lnTo>
                  <a:lnTo>
                    <a:pt x="271507" y="70267"/>
                  </a:lnTo>
                  <a:close/>
                </a:path>
                <a:path w="306070" h="93980">
                  <a:moveTo>
                    <a:pt x="261798" y="89536"/>
                  </a:moveTo>
                  <a:lnTo>
                    <a:pt x="246017" y="89536"/>
                  </a:lnTo>
                  <a:lnTo>
                    <a:pt x="244024" y="20100"/>
                  </a:lnTo>
                  <a:lnTo>
                    <a:pt x="256625" y="20100"/>
                  </a:lnTo>
                  <a:lnTo>
                    <a:pt x="257978" y="70267"/>
                  </a:lnTo>
                  <a:lnTo>
                    <a:pt x="271507" y="70267"/>
                  </a:lnTo>
                  <a:lnTo>
                    <a:pt x="261798" y="895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46734" y="3170188"/>
              <a:ext cx="260750" cy="8809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30802" y="3090379"/>
              <a:ext cx="74930" cy="156210"/>
            </a:xfrm>
            <a:custGeom>
              <a:avLst/>
              <a:gdLst/>
              <a:ahLst/>
              <a:cxnLst/>
              <a:rect l="l" t="t" r="r" b="b"/>
              <a:pathLst>
                <a:path w="74929" h="156210">
                  <a:moveTo>
                    <a:pt x="30899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17106" y="11430"/>
                  </a:lnTo>
                  <a:lnTo>
                    <a:pt x="17106" y="143510"/>
                  </a:lnTo>
                  <a:lnTo>
                    <a:pt x="0" y="143510"/>
                  </a:lnTo>
                  <a:lnTo>
                    <a:pt x="0" y="156210"/>
                  </a:lnTo>
                  <a:lnTo>
                    <a:pt x="30899" y="156210"/>
                  </a:lnTo>
                  <a:lnTo>
                    <a:pt x="30899" y="143510"/>
                  </a:lnTo>
                  <a:lnTo>
                    <a:pt x="30899" y="11430"/>
                  </a:lnTo>
                  <a:lnTo>
                    <a:pt x="30899" y="0"/>
                  </a:lnTo>
                  <a:close/>
                </a:path>
                <a:path w="74929" h="156210">
                  <a:moveTo>
                    <a:pt x="74422" y="103378"/>
                  </a:moveTo>
                  <a:lnTo>
                    <a:pt x="57137" y="103378"/>
                  </a:lnTo>
                  <a:lnTo>
                    <a:pt x="57137" y="120650"/>
                  </a:lnTo>
                  <a:lnTo>
                    <a:pt x="74422" y="120650"/>
                  </a:lnTo>
                  <a:lnTo>
                    <a:pt x="74422" y="1033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59636" y="3371089"/>
            <a:ext cx="3694922" cy="38557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42" y="157249"/>
            <a:ext cx="2754913" cy="1994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9873" y="1293595"/>
            <a:ext cx="875030" cy="161925"/>
          </a:xfrm>
          <a:custGeom>
            <a:avLst/>
            <a:gdLst/>
            <a:ahLst/>
            <a:cxnLst/>
            <a:rect l="l" t="t" r="r" b="b"/>
            <a:pathLst>
              <a:path w="875030" h="161925">
                <a:moveTo>
                  <a:pt x="66754" y="134430"/>
                </a:moveTo>
                <a:lnTo>
                  <a:pt x="48313" y="134430"/>
                </a:lnTo>
                <a:lnTo>
                  <a:pt x="0" y="0"/>
                </a:lnTo>
                <a:lnTo>
                  <a:pt x="18440" y="0"/>
                </a:lnTo>
                <a:lnTo>
                  <a:pt x="57902" y="113777"/>
                </a:lnTo>
                <a:lnTo>
                  <a:pt x="73921" y="113777"/>
                </a:lnTo>
                <a:lnTo>
                  <a:pt x="66754" y="134430"/>
                </a:lnTo>
                <a:close/>
              </a:path>
              <a:path w="875030" h="161925">
                <a:moveTo>
                  <a:pt x="73921" y="113777"/>
                </a:moveTo>
                <a:lnTo>
                  <a:pt x="57902" y="113777"/>
                </a:lnTo>
                <a:lnTo>
                  <a:pt x="95152" y="0"/>
                </a:lnTo>
                <a:lnTo>
                  <a:pt x="113408" y="0"/>
                </a:lnTo>
                <a:lnTo>
                  <a:pt x="73921" y="113777"/>
                </a:lnTo>
                <a:close/>
              </a:path>
              <a:path w="875030" h="161925">
                <a:moveTo>
                  <a:pt x="266279" y="113961"/>
                </a:moveTo>
                <a:lnTo>
                  <a:pt x="177027" y="113961"/>
                </a:lnTo>
                <a:lnTo>
                  <a:pt x="177027" y="101053"/>
                </a:lnTo>
                <a:lnTo>
                  <a:pt x="266279" y="101053"/>
                </a:lnTo>
                <a:lnTo>
                  <a:pt x="266279" y="113961"/>
                </a:lnTo>
                <a:close/>
              </a:path>
              <a:path w="875030" h="161925">
                <a:moveTo>
                  <a:pt x="266279" y="82244"/>
                </a:moveTo>
                <a:lnTo>
                  <a:pt x="177027" y="82244"/>
                </a:lnTo>
                <a:lnTo>
                  <a:pt x="177027" y="69335"/>
                </a:lnTo>
                <a:lnTo>
                  <a:pt x="266279" y="69335"/>
                </a:lnTo>
                <a:lnTo>
                  <a:pt x="266279" y="82244"/>
                </a:lnTo>
                <a:close/>
              </a:path>
              <a:path w="875030" h="161925">
                <a:moveTo>
                  <a:pt x="369176" y="134430"/>
                </a:moveTo>
                <a:lnTo>
                  <a:pt x="351842" y="134430"/>
                </a:lnTo>
                <a:lnTo>
                  <a:pt x="354349" y="124040"/>
                </a:lnTo>
                <a:lnTo>
                  <a:pt x="366681" y="86520"/>
                </a:lnTo>
                <a:lnTo>
                  <a:pt x="385277" y="50417"/>
                </a:lnTo>
                <a:lnTo>
                  <a:pt x="405504" y="19731"/>
                </a:lnTo>
                <a:lnTo>
                  <a:pt x="334877" y="19731"/>
                </a:lnTo>
                <a:lnTo>
                  <a:pt x="334877" y="3688"/>
                </a:lnTo>
                <a:lnTo>
                  <a:pt x="422285" y="3688"/>
                </a:lnTo>
                <a:lnTo>
                  <a:pt x="422285" y="17333"/>
                </a:lnTo>
                <a:lnTo>
                  <a:pt x="411877" y="31855"/>
                </a:lnTo>
                <a:lnTo>
                  <a:pt x="402600" y="46285"/>
                </a:lnTo>
                <a:lnTo>
                  <a:pt x="381451" y="89240"/>
                </a:lnTo>
                <a:lnTo>
                  <a:pt x="372323" y="119021"/>
                </a:lnTo>
                <a:lnTo>
                  <a:pt x="369176" y="134430"/>
                </a:lnTo>
                <a:close/>
              </a:path>
              <a:path w="875030" h="161925">
                <a:moveTo>
                  <a:pt x="454555" y="45916"/>
                </a:moveTo>
                <a:lnTo>
                  <a:pt x="438328" y="45916"/>
                </a:lnTo>
                <a:lnTo>
                  <a:pt x="441262" y="27752"/>
                </a:lnTo>
                <a:lnTo>
                  <a:pt x="441301" y="27510"/>
                </a:lnTo>
                <a:lnTo>
                  <a:pt x="449115" y="14337"/>
                </a:lnTo>
                <a:lnTo>
                  <a:pt x="461770" y="6396"/>
                </a:lnTo>
                <a:lnTo>
                  <a:pt x="479266" y="3688"/>
                </a:lnTo>
                <a:lnTo>
                  <a:pt x="488146" y="4356"/>
                </a:lnTo>
                <a:lnTo>
                  <a:pt x="495977" y="6177"/>
                </a:lnTo>
                <a:lnTo>
                  <a:pt x="502760" y="9151"/>
                </a:lnTo>
                <a:lnTo>
                  <a:pt x="508494" y="13277"/>
                </a:lnTo>
                <a:lnTo>
                  <a:pt x="512565" y="17887"/>
                </a:lnTo>
                <a:lnTo>
                  <a:pt x="474287" y="17887"/>
                </a:lnTo>
                <a:lnTo>
                  <a:pt x="469799" y="18901"/>
                </a:lnTo>
                <a:lnTo>
                  <a:pt x="454678" y="41982"/>
                </a:lnTo>
                <a:lnTo>
                  <a:pt x="454555" y="45916"/>
                </a:lnTo>
                <a:close/>
              </a:path>
              <a:path w="875030" h="161925">
                <a:moveTo>
                  <a:pt x="472443" y="74499"/>
                </a:moveTo>
                <a:lnTo>
                  <a:pt x="470414" y="74499"/>
                </a:lnTo>
                <a:lnTo>
                  <a:pt x="470414" y="60545"/>
                </a:lnTo>
                <a:lnTo>
                  <a:pt x="476069" y="60545"/>
                </a:lnTo>
                <a:lnTo>
                  <a:pt x="480556" y="60269"/>
                </a:lnTo>
                <a:lnTo>
                  <a:pt x="487195" y="59408"/>
                </a:lnTo>
                <a:lnTo>
                  <a:pt x="489899" y="58763"/>
                </a:lnTo>
                <a:lnTo>
                  <a:pt x="491989" y="57902"/>
                </a:lnTo>
                <a:lnTo>
                  <a:pt x="499120" y="55075"/>
                </a:lnTo>
                <a:lnTo>
                  <a:pt x="502623" y="49174"/>
                </a:lnTo>
                <a:lnTo>
                  <a:pt x="502500" y="33192"/>
                </a:lnTo>
                <a:lnTo>
                  <a:pt x="500472" y="27752"/>
                </a:lnTo>
                <a:lnTo>
                  <a:pt x="492358" y="20007"/>
                </a:lnTo>
                <a:lnTo>
                  <a:pt x="486355" y="17887"/>
                </a:lnTo>
                <a:lnTo>
                  <a:pt x="512565" y="17887"/>
                </a:lnTo>
                <a:lnTo>
                  <a:pt x="519015" y="38755"/>
                </a:lnTo>
                <a:lnTo>
                  <a:pt x="519097" y="39646"/>
                </a:lnTo>
                <a:lnTo>
                  <a:pt x="517956" y="48740"/>
                </a:lnTo>
                <a:lnTo>
                  <a:pt x="514533" y="56289"/>
                </a:lnTo>
                <a:lnTo>
                  <a:pt x="508828" y="62293"/>
                </a:lnTo>
                <a:lnTo>
                  <a:pt x="500841" y="66754"/>
                </a:lnTo>
                <a:lnTo>
                  <a:pt x="508586" y="69335"/>
                </a:lnTo>
                <a:lnTo>
                  <a:pt x="514210" y="73116"/>
                </a:lnTo>
                <a:lnTo>
                  <a:pt x="515054" y="74314"/>
                </a:lnTo>
                <a:lnTo>
                  <a:pt x="479266" y="74314"/>
                </a:lnTo>
                <a:lnTo>
                  <a:pt x="472443" y="74499"/>
                </a:lnTo>
                <a:close/>
              </a:path>
              <a:path w="875030" h="161925">
                <a:moveTo>
                  <a:pt x="513984" y="124165"/>
                </a:moveTo>
                <a:lnTo>
                  <a:pt x="487871" y="124165"/>
                </a:lnTo>
                <a:lnTo>
                  <a:pt x="494510" y="121829"/>
                </a:lnTo>
                <a:lnTo>
                  <a:pt x="503853" y="112732"/>
                </a:lnTo>
                <a:lnTo>
                  <a:pt x="506250" y="106339"/>
                </a:lnTo>
                <a:lnTo>
                  <a:pt x="506341" y="97918"/>
                </a:lnTo>
                <a:lnTo>
                  <a:pt x="504610" y="87764"/>
                </a:lnTo>
                <a:lnTo>
                  <a:pt x="499504" y="80354"/>
                </a:lnTo>
                <a:lnTo>
                  <a:pt x="491056" y="75870"/>
                </a:lnTo>
                <a:lnTo>
                  <a:pt x="479266" y="74314"/>
                </a:lnTo>
                <a:lnTo>
                  <a:pt x="515054" y="74314"/>
                </a:lnTo>
                <a:lnTo>
                  <a:pt x="521217" y="83074"/>
                </a:lnTo>
                <a:lnTo>
                  <a:pt x="522969" y="89681"/>
                </a:lnTo>
                <a:lnTo>
                  <a:pt x="522952" y="98102"/>
                </a:lnTo>
                <a:lnTo>
                  <a:pt x="522224" y="106032"/>
                </a:lnTo>
                <a:lnTo>
                  <a:pt x="522151" y="106827"/>
                </a:lnTo>
                <a:lnTo>
                  <a:pt x="519880" y="114745"/>
                </a:lnTo>
                <a:lnTo>
                  <a:pt x="516158" y="121672"/>
                </a:lnTo>
                <a:lnTo>
                  <a:pt x="513984" y="124165"/>
                </a:lnTo>
                <a:close/>
              </a:path>
              <a:path w="875030" h="161925">
                <a:moveTo>
                  <a:pt x="478712" y="138671"/>
                </a:moveTo>
                <a:lnTo>
                  <a:pt x="441278" y="119678"/>
                </a:lnTo>
                <a:lnTo>
                  <a:pt x="436653" y="106339"/>
                </a:lnTo>
                <a:lnTo>
                  <a:pt x="436576" y="106032"/>
                </a:lnTo>
                <a:lnTo>
                  <a:pt x="435931" y="101606"/>
                </a:lnTo>
                <a:lnTo>
                  <a:pt x="435680" y="98102"/>
                </a:lnTo>
                <a:lnTo>
                  <a:pt x="435562" y="96443"/>
                </a:lnTo>
                <a:lnTo>
                  <a:pt x="451789" y="96443"/>
                </a:lnTo>
                <a:lnTo>
                  <a:pt x="453991" y="108763"/>
                </a:lnTo>
                <a:lnTo>
                  <a:pt x="459304" y="117511"/>
                </a:lnTo>
                <a:lnTo>
                  <a:pt x="467729" y="122686"/>
                </a:lnTo>
                <a:lnTo>
                  <a:pt x="478380" y="124165"/>
                </a:lnTo>
                <a:lnTo>
                  <a:pt x="513984" y="124165"/>
                </a:lnTo>
                <a:lnTo>
                  <a:pt x="510983" y="127607"/>
                </a:lnTo>
                <a:lnTo>
                  <a:pt x="504540" y="132379"/>
                </a:lnTo>
                <a:lnTo>
                  <a:pt x="497014" y="135813"/>
                </a:lnTo>
                <a:lnTo>
                  <a:pt x="488405" y="137911"/>
                </a:lnTo>
                <a:lnTo>
                  <a:pt x="478712" y="138671"/>
                </a:lnTo>
                <a:close/>
              </a:path>
              <a:path w="875030" h="161925">
                <a:moveTo>
                  <a:pt x="584745" y="138671"/>
                </a:moveTo>
                <a:lnTo>
                  <a:pt x="548110" y="116789"/>
                </a:lnTo>
                <a:lnTo>
                  <a:pt x="541024" y="82682"/>
                </a:lnTo>
                <a:lnTo>
                  <a:pt x="541143" y="64725"/>
                </a:lnTo>
                <a:lnTo>
                  <a:pt x="541375" y="61302"/>
                </a:lnTo>
                <a:lnTo>
                  <a:pt x="541478" y="59781"/>
                </a:lnTo>
                <a:lnTo>
                  <a:pt x="552539" y="22497"/>
                </a:lnTo>
                <a:lnTo>
                  <a:pt x="580442" y="3688"/>
                </a:lnTo>
                <a:lnTo>
                  <a:pt x="587695" y="3688"/>
                </a:lnTo>
                <a:lnTo>
                  <a:pt x="617173" y="18071"/>
                </a:lnTo>
                <a:lnTo>
                  <a:pt x="577450" y="18071"/>
                </a:lnTo>
                <a:lnTo>
                  <a:pt x="570084" y="22497"/>
                </a:lnTo>
                <a:lnTo>
                  <a:pt x="557596" y="64725"/>
                </a:lnTo>
                <a:lnTo>
                  <a:pt x="557518" y="66327"/>
                </a:lnTo>
                <a:lnTo>
                  <a:pt x="557462" y="67491"/>
                </a:lnTo>
                <a:lnTo>
                  <a:pt x="577682" y="67491"/>
                </a:lnTo>
                <a:lnTo>
                  <a:pt x="570853" y="70165"/>
                </a:lnTo>
                <a:lnTo>
                  <a:pt x="561018" y="80123"/>
                </a:lnTo>
                <a:lnTo>
                  <a:pt x="558498" y="86731"/>
                </a:lnTo>
                <a:lnTo>
                  <a:pt x="558617" y="103905"/>
                </a:lnTo>
                <a:lnTo>
                  <a:pt x="561018" y="110580"/>
                </a:lnTo>
                <a:lnTo>
                  <a:pt x="570853" y="121399"/>
                </a:lnTo>
                <a:lnTo>
                  <a:pt x="577184" y="124165"/>
                </a:lnTo>
                <a:lnTo>
                  <a:pt x="617077" y="124165"/>
                </a:lnTo>
                <a:lnTo>
                  <a:pt x="615448" y="126224"/>
                </a:lnTo>
                <a:lnTo>
                  <a:pt x="609138" y="131531"/>
                </a:lnTo>
                <a:lnTo>
                  <a:pt x="601917" y="135375"/>
                </a:lnTo>
                <a:lnTo>
                  <a:pt x="593786" y="137755"/>
                </a:lnTo>
                <a:lnTo>
                  <a:pt x="584745" y="138671"/>
                </a:lnTo>
                <a:close/>
              </a:path>
              <a:path w="875030" h="161925">
                <a:moveTo>
                  <a:pt x="624760" y="37802"/>
                </a:moveTo>
                <a:lnTo>
                  <a:pt x="608533" y="37802"/>
                </a:lnTo>
                <a:lnTo>
                  <a:pt x="607180" y="31533"/>
                </a:lnTo>
                <a:lnTo>
                  <a:pt x="604629" y="26677"/>
                </a:lnTo>
                <a:lnTo>
                  <a:pt x="597130" y="19792"/>
                </a:lnTo>
                <a:lnTo>
                  <a:pt x="592367" y="18071"/>
                </a:lnTo>
                <a:lnTo>
                  <a:pt x="617173" y="18071"/>
                </a:lnTo>
                <a:lnTo>
                  <a:pt x="620404" y="23419"/>
                </a:lnTo>
                <a:lnTo>
                  <a:pt x="623026" y="30150"/>
                </a:lnTo>
                <a:lnTo>
                  <a:pt x="624760" y="37802"/>
                </a:lnTo>
                <a:close/>
              </a:path>
              <a:path w="875030" h="161925">
                <a:moveTo>
                  <a:pt x="617077" y="124165"/>
                </a:moveTo>
                <a:lnTo>
                  <a:pt x="592551" y="124165"/>
                </a:lnTo>
                <a:lnTo>
                  <a:pt x="598973" y="121399"/>
                </a:lnTo>
                <a:lnTo>
                  <a:pt x="598844" y="121399"/>
                </a:lnTo>
                <a:lnTo>
                  <a:pt x="608348" y="111041"/>
                </a:lnTo>
                <a:lnTo>
                  <a:pt x="610807" y="104249"/>
                </a:lnTo>
                <a:lnTo>
                  <a:pt x="610705" y="86731"/>
                </a:lnTo>
                <a:lnTo>
                  <a:pt x="608502" y="80123"/>
                </a:lnTo>
                <a:lnTo>
                  <a:pt x="599528" y="70165"/>
                </a:lnTo>
                <a:lnTo>
                  <a:pt x="593052" y="67491"/>
                </a:lnTo>
                <a:lnTo>
                  <a:pt x="557623" y="67491"/>
                </a:lnTo>
                <a:lnTo>
                  <a:pt x="563342" y="61302"/>
                </a:lnTo>
                <a:lnTo>
                  <a:pt x="570315" y="56750"/>
                </a:lnTo>
                <a:lnTo>
                  <a:pt x="578507" y="53972"/>
                </a:lnTo>
                <a:lnTo>
                  <a:pt x="578834" y="53972"/>
                </a:lnTo>
                <a:lnTo>
                  <a:pt x="587511" y="53108"/>
                </a:lnTo>
                <a:lnTo>
                  <a:pt x="624530" y="77818"/>
                </a:lnTo>
                <a:lnTo>
                  <a:pt x="627526" y="94599"/>
                </a:lnTo>
                <a:lnTo>
                  <a:pt x="626765" y="102528"/>
                </a:lnTo>
                <a:lnTo>
                  <a:pt x="626665" y="103573"/>
                </a:lnTo>
                <a:lnTo>
                  <a:pt x="626538" y="104249"/>
                </a:lnTo>
                <a:lnTo>
                  <a:pt x="624322" y="112278"/>
                </a:lnTo>
                <a:lnTo>
                  <a:pt x="620594" y="119718"/>
                </a:lnTo>
                <a:lnTo>
                  <a:pt x="617077" y="124165"/>
                </a:lnTo>
                <a:close/>
              </a:path>
              <a:path w="875030" h="161925">
                <a:moveTo>
                  <a:pt x="685060" y="138671"/>
                </a:moveTo>
                <a:lnTo>
                  <a:pt x="674546" y="137530"/>
                </a:lnTo>
                <a:lnTo>
                  <a:pt x="674998" y="137530"/>
                </a:lnTo>
                <a:lnTo>
                  <a:pt x="666448" y="134292"/>
                </a:lnTo>
                <a:lnTo>
                  <a:pt x="645107" y="100730"/>
                </a:lnTo>
                <a:lnTo>
                  <a:pt x="643062" y="87465"/>
                </a:lnTo>
                <a:lnTo>
                  <a:pt x="642959" y="86773"/>
                </a:lnTo>
                <a:lnTo>
                  <a:pt x="642327" y="72286"/>
                </a:lnTo>
                <a:lnTo>
                  <a:pt x="642296" y="70811"/>
                </a:lnTo>
                <a:lnTo>
                  <a:pt x="643054" y="54721"/>
                </a:lnTo>
                <a:lnTo>
                  <a:pt x="655002" y="18071"/>
                </a:lnTo>
                <a:lnTo>
                  <a:pt x="678914" y="3688"/>
                </a:lnTo>
                <a:lnTo>
                  <a:pt x="691330" y="3688"/>
                </a:lnTo>
                <a:lnTo>
                  <a:pt x="697047" y="4917"/>
                </a:lnTo>
                <a:lnTo>
                  <a:pt x="707373" y="9834"/>
                </a:lnTo>
                <a:lnTo>
                  <a:pt x="711676" y="13400"/>
                </a:lnTo>
                <a:lnTo>
                  <a:pt x="715118" y="18071"/>
                </a:lnTo>
                <a:lnTo>
                  <a:pt x="685060" y="18071"/>
                </a:lnTo>
                <a:lnTo>
                  <a:pt x="673604" y="21333"/>
                </a:lnTo>
                <a:lnTo>
                  <a:pt x="665535" y="31164"/>
                </a:lnTo>
                <a:lnTo>
                  <a:pt x="662910" y="39831"/>
                </a:lnTo>
                <a:lnTo>
                  <a:pt x="660583" y="47737"/>
                </a:lnTo>
                <a:lnTo>
                  <a:pt x="660512" y="47979"/>
                </a:lnTo>
                <a:lnTo>
                  <a:pt x="658914" y="70811"/>
                </a:lnTo>
                <a:lnTo>
                  <a:pt x="658938" y="72286"/>
                </a:lnTo>
                <a:lnTo>
                  <a:pt x="660488" y="94852"/>
                </a:lnTo>
                <a:lnTo>
                  <a:pt x="665329" y="111656"/>
                </a:lnTo>
                <a:lnTo>
                  <a:pt x="673397" y="121775"/>
                </a:lnTo>
                <a:lnTo>
                  <a:pt x="684692" y="125210"/>
                </a:lnTo>
                <a:lnTo>
                  <a:pt x="713842" y="125210"/>
                </a:lnTo>
                <a:lnTo>
                  <a:pt x="710767" y="128956"/>
                </a:lnTo>
                <a:lnTo>
                  <a:pt x="703432" y="134292"/>
                </a:lnTo>
                <a:lnTo>
                  <a:pt x="694863" y="137530"/>
                </a:lnTo>
                <a:lnTo>
                  <a:pt x="685060" y="138671"/>
                </a:lnTo>
                <a:close/>
              </a:path>
              <a:path w="875030" h="161925">
                <a:moveTo>
                  <a:pt x="713842" y="125210"/>
                </a:moveTo>
                <a:lnTo>
                  <a:pt x="693666" y="125210"/>
                </a:lnTo>
                <a:lnTo>
                  <a:pt x="700335" y="120753"/>
                </a:lnTo>
                <a:lnTo>
                  <a:pt x="704581" y="112083"/>
                </a:lnTo>
                <a:lnTo>
                  <a:pt x="711199" y="72286"/>
                </a:lnTo>
                <a:lnTo>
                  <a:pt x="711246" y="70811"/>
                </a:lnTo>
                <a:lnTo>
                  <a:pt x="709626" y="47979"/>
                </a:lnTo>
                <a:lnTo>
                  <a:pt x="709609" y="47737"/>
                </a:lnTo>
                <a:lnTo>
                  <a:pt x="707309" y="40015"/>
                </a:lnTo>
                <a:lnTo>
                  <a:pt x="704623" y="31164"/>
                </a:lnTo>
                <a:lnTo>
                  <a:pt x="698570" y="23849"/>
                </a:lnTo>
                <a:lnTo>
                  <a:pt x="696396" y="21333"/>
                </a:lnTo>
                <a:lnTo>
                  <a:pt x="685060" y="18071"/>
                </a:lnTo>
                <a:lnTo>
                  <a:pt x="715118" y="18071"/>
                </a:lnTo>
                <a:lnTo>
                  <a:pt x="727006" y="54306"/>
                </a:lnTo>
                <a:lnTo>
                  <a:pt x="727058" y="54721"/>
                </a:lnTo>
                <a:lnTo>
                  <a:pt x="727646" y="63146"/>
                </a:lnTo>
                <a:lnTo>
                  <a:pt x="727810" y="70811"/>
                </a:lnTo>
                <a:lnTo>
                  <a:pt x="727842" y="72286"/>
                </a:lnTo>
                <a:lnTo>
                  <a:pt x="727188" y="86773"/>
                </a:lnTo>
                <a:lnTo>
                  <a:pt x="727156" y="87465"/>
                </a:lnTo>
                <a:lnTo>
                  <a:pt x="725156" y="100361"/>
                </a:lnTo>
                <a:lnTo>
                  <a:pt x="725099" y="100730"/>
                </a:lnTo>
                <a:lnTo>
                  <a:pt x="721799" y="111656"/>
                </a:lnTo>
                <a:lnTo>
                  <a:pt x="721743" y="111841"/>
                </a:lnTo>
                <a:lnTo>
                  <a:pt x="721670" y="112083"/>
                </a:lnTo>
                <a:lnTo>
                  <a:pt x="716870" y="121522"/>
                </a:lnTo>
                <a:lnTo>
                  <a:pt x="713842" y="125210"/>
                </a:lnTo>
                <a:close/>
              </a:path>
              <a:path w="875030" h="161925">
                <a:moveTo>
                  <a:pt x="786483" y="138671"/>
                </a:moveTo>
                <a:lnTo>
                  <a:pt x="775968" y="137530"/>
                </a:lnTo>
                <a:lnTo>
                  <a:pt x="776420" y="137530"/>
                </a:lnTo>
                <a:lnTo>
                  <a:pt x="767870" y="134292"/>
                </a:lnTo>
                <a:lnTo>
                  <a:pt x="746529" y="100730"/>
                </a:lnTo>
                <a:lnTo>
                  <a:pt x="744485" y="87465"/>
                </a:lnTo>
                <a:lnTo>
                  <a:pt x="744381" y="86773"/>
                </a:lnTo>
                <a:lnTo>
                  <a:pt x="743749" y="72286"/>
                </a:lnTo>
                <a:lnTo>
                  <a:pt x="743718" y="70811"/>
                </a:lnTo>
                <a:lnTo>
                  <a:pt x="744477" y="54721"/>
                </a:lnTo>
                <a:lnTo>
                  <a:pt x="744496" y="54306"/>
                </a:lnTo>
                <a:lnTo>
                  <a:pt x="746851" y="40015"/>
                </a:lnTo>
                <a:lnTo>
                  <a:pt x="746882" y="39831"/>
                </a:lnTo>
                <a:lnTo>
                  <a:pt x="774789" y="4917"/>
                </a:lnTo>
                <a:lnTo>
                  <a:pt x="780336" y="3688"/>
                </a:lnTo>
                <a:lnTo>
                  <a:pt x="792752" y="3688"/>
                </a:lnTo>
                <a:lnTo>
                  <a:pt x="798469" y="4917"/>
                </a:lnTo>
                <a:lnTo>
                  <a:pt x="808795" y="9834"/>
                </a:lnTo>
                <a:lnTo>
                  <a:pt x="813098" y="13400"/>
                </a:lnTo>
                <a:lnTo>
                  <a:pt x="816540" y="18071"/>
                </a:lnTo>
                <a:lnTo>
                  <a:pt x="786483" y="18071"/>
                </a:lnTo>
                <a:lnTo>
                  <a:pt x="775026" y="21333"/>
                </a:lnTo>
                <a:lnTo>
                  <a:pt x="766957" y="31164"/>
                </a:lnTo>
                <a:lnTo>
                  <a:pt x="764333" y="39831"/>
                </a:lnTo>
                <a:lnTo>
                  <a:pt x="762005" y="47737"/>
                </a:lnTo>
                <a:lnTo>
                  <a:pt x="761934" y="47979"/>
                </a:lnTo>
                <a:lnTo>
                  <a:pt x="760336" y="70811"/>
                </a:lnTo>
                <a:lnTo>
                  <a:pt x="760360" y="72286"/>
                </a:lnTo>
                <a:lnTo>
                  <a:pt x="761911" y="94852"/>
                </a:lnTo>
                <a:lnTo>
                  <a:pt x="766751" y="111656"/>
                </a:lnTo>
                <a:lnTo>
                  <a:pt x="774819" y="121775"/>
                </a:lnTo>
                <a:lnTo>
                  <a:pt x="786114" y="125210"/>
                </a:lnTo>
                <a:lnTo>
                  <a:pt x="815265" y="125210"/>
                </a:lnTo>
                <a:lnTo>
                  <a:pt x="812190" y="128956"/>
                </a:lnTo>
                <a:lnTo>
                  <a:pt x="804854" y="134292"/>
                </a:lnTo>
                <a:lnTo>
                  <a:pt x="796285" y="137530"/>
                </a:lnTo>
                <a:lnTo>
                  <a:pt x="786483" y="138671"/>
                </a:lnTo>
                <a:close/>
              </a:path>
              <a:path w="875030" h="161925">
                <a:moveTo>
                  <a:pt x="815265" y="125210"/>
                </a:moveTo>
                <a:lnTo>
                  <a:pt x="795088" y="125210"/>
                </a:lnTo>
                <a:lnTo>
                  <a:pt x="801757" y="120753"/>
                </a:lnTo>
                <a:lnTo>
                  <a:pt x="806003" y="112083"/>
                </a:lnTo>
                <a:lnTo>
                  <a:pt x="812621" y="72286"/>
                </a:lnTo>
                <a:lnTo>
                  <a:pt x="812668" y="70811"/>
                </a:lnTo>
                <a:lnTo>
                  <a:pt x="811049" y="47979"/>
                </a:lnTo>
                <a:lnTo>
                  <a:pt x="811031" y="47737"/>
                </a:lnTo>
                <a:lnTo>
                  <a:pt x="808731" y="40015"/>
                </a:lnTo>
                <a:lnTo>
                  <a:pt x="806045" y="31164"/>
                </a:lnTo>
                <a:lnTo>
                  <a:pt x="799992" y="23849"/>
                </a:lnTo>
                <a:lnTo>
                  <a:pt x="797819" y="21333"/>
                </a:lnTo>
                <a:lnTo>
                  <a:pt x="786483" y="18071"/>
                </a:lnTo>
                <a:lnTo>
                  <a:pt x="816540" y="18071"/>
                </a:lnTo>
                <a:lnTo>
                  <a:pt x="828428" y="54306"/>
                </a:lnTo>
                <a:lnTo>
                  <a:pt x="829233" y="70811"/>
                </a:lnTo>
                <a:lnTo>
                  <a:pt x="829264" y="72286"/>
                </a:lnTo>
                <a:lnTo>
                  <a:pt x="828610" y="86773"/>
                </a:lnTo>
                <a:lnTo>
                  <a:pt x="828578" y="87465"/>
                </a:lnTo>
                <a:lnTo>
                  <a:pt x="826578" y="100361"/>
                </a:lnTo>
                <a:lnTo>
                  <a:pt x="826521" y="100730"/>
                </a:lnTo>
                <a:lnTo>
                  <a:pt x="823221" y="111656"/>
                </a:lnTo>
                <a:lnTo>
                  <a:pt x="823166" y="111841"/>
                </a:lnTo>
                <a:lnTo>
                  <a:pt x="823092" y="112083"/>
                </a:lnTo>
                <a:lnTo>
                  <a:pt x="818292" y="121522"/>
                </a:lnTo>
                <a:lnTo>
                  <a:pt x="815265" y="125210"/>
                </a:lnTo>
                <a:close/>
              </a:path>
              <a:path w="875030" h="161925">
                <a:moveTo>
                  <a:pt x="855081" y="161537"/>
                </a:moveTo>
                <a:lnTo>
                  <a:pt x="855081" y="154407"/>
                </a:lnTo>
                <a:lnTo>
                  <a:pt x="859384" y="154407"/>
                </a:lnTo>
                <a:lnTo>
                  <a:pt x="862334" y="153147"/>
                </a:lnTo>
                <a:lnTo>
                  <a:pt x="865530" y="148353"/>
                </a:lnTo>
                <a:lnTo>
                  <a:pt x="866268" y="144019"/>
                </a:lnTo>
                <a:lnTo>
                  <a:pt x="866145" y="134430"/>
                </a:lnTo>
                <a:lnTo>
                  <a:pt x="855081" y="134430"/>
                </a:lnTo>
                <a:lnTo>
                  <a:pt x="855081" y="115252"/>
                </a:lnTo>
                <a:lnTo>
                  <a:pt x="874443" y="115252"/>
                </a:lnTo>
                <a:lnTo>
                  <a:pt x="874443" y="137380"/>
                </a:lnTo>
                <a:lnTo>
                  <a:pt x="873233" y="147880"/>
                </a:lnTo>
                <a:lnTo>
                  <a:pt x="869603" y="155406"/>
                </a:lnTo>
                <a:lnTo>
                  <a:pt x="863552" y="159958"/>
                </a:lnTo>
                <a:lnTo>
                  <a:pt x="855081" y="161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83796" y="1293594"/>
            <a:ext cx="368935" cy="163830"/>
            <a:chOff x="2017195" y="1293594"/>
            <a:chExt cx="368935" cy="163830"/>
          </a:xfrm>
        </p:grpSpPr>
        <p:sp>
          <p:nvSpPr>
            <p:cNvPr id="5" name="object 5"/>
            <p:cNvSpPr/>
            <p:nvPr/>
          </p:nvSpPr>
          <p:spPr>
            <a:xfrm>
              <a:off x="2017195" y="1293594"/>
              <a:ext cx="286385" cy="134620"/>
            </a:xfrm>
            <a:custGeom>
              <a:avLst/>
              <a:gdLst/>
              <a:ahLst/>
              <a:cxnLst/>
              <a:rect l="l" t="t" r="r" b="b"/>
              <a:pathLst>
                <a:path w="286385" h="134619">
                  <a:moveTo>
                    <a:pt x="46655" y="49789"/>
                  </a:moveTo>
                  <a:lnTo>
                    <a:pt x="32086" y="49789"/>
                  </a:lnTo>
                  <a:lnTo>
                    <a:pt x="37864" y="44379"/>
                  </a:lnTo>
                  <a:lnTo>
                    <a:pt x="43242" y="40538"/>
                  </a:lnTo>
                  <a:lnTo>
                    <a:pt x="53343" y="35924"/>
                  </a:lnTo>
                  <a:lnTo>
                    <a:pt x="53538" y="35924"/>
                  </a:lnTo>
                  <a:lnTo>
                    <a:pt x="58763" y="34913"/>
                  </a:lnTo>
                  <a:lnTo>
                    <a:pt x="63778" y="34913"/>
                  </a:lnTo>
                  <a:lnTo>
                    <a:pt x="73081" y="35924"/>
                  </a:lnTo>
                  <a:lnTo>
                    <a:pt x="79524" y="38770"/>
                  </a:lnTo>
                  <a:lnTo>
                    <a:pt x="84238" y="43576"/>
                  </a:lnTo>
                  <a:lnTo>
                    <a:pt x="86328" y="48313"/>
                  </a:lnTo>
                  <a:lnTo>
                    <a:pt x="50141" y="48313"/>
                  </a:lnTo>
                  <a:lnTo>
                    <a:pt x="46655" y="49789"/>
                  </a:lnTo>
                  <a:close/>
                </a:path>
                <a:path w="286385" h="134619">
                  <a:moveTo>
                    <a:pt x="102092" y="50342"/>
                  </a:moveTo>
                  <a:lnTo>
                    <a:pt x="87223" y="50342"/>
                  </a:lnTo>
                  <a:lnTo>
                    <a:pt x="92632" y="45056"/>
                  </a:lnTo>
                  <a:lnTo>
                    <a:pt x="98072" y="41183"/>
                  </a:lnTo>
                  <a:lnTo>
                    <a:pt x="109013" y="36266"/>
                  </a:lnTo>
                  <a:lnTo>
                    <a:pt x="115267" y="34913"/>
                  </a:lnTo>
                  <a:lnTo>
                    <a:pt x="123911" y="34913"/>
                  </a:lnTo>
                  <a:lnTo>
                    <a:pt x="143002" y="48313"/>
                  </a:lnTo>
                  <a:lnTo>
                    <a:pt x="107202" y="48313"/>
                  </a:lnTo>
                  <a:lnTo>
                    <a:pt x="102092" y="50342"/>
                  </a:lnTo>
                  <a:close/>
                </a:path>
                <a:path w="286385" h="134619">
                  <a:moveTo>
                    <a:pt x="15489" y="134430"/>
                  </a:moveTo>
                  <a:lnTo>
                    <a:pt x="0" y="134430"/>
                  </a:lnTo>
                  <a:lnTo>
                    <a:pt x="20468" y="37802"/>
                  </a:lnTo>
                  <a:lnTo>
                    <a:pt x="34483" y="37802"/>
                  </a:lnTo>
                  <a:lnTo>
                    <a:pt x="32147" y="49481"/>
                  </a:lnTo>
                  <a:lnTo>
                    <a:pt x="32086" y="49789"/>
                  </a:lnTo>
                  <a:lnTo>
                    <a:pt x="46655" y="49789"/>
                  </a:lnTo>
                  <a:lnTo>
                    <a:pt x="44114" y="50864"/>
                  </a:lnTo>
                  <a:lnTo>
                    <a:pt x="33592" y="60484"/>
                  </a:lnTo>
                  <a:lnTo>
                    <a:pt x="30190" y="66385"/>
                  </a:lnTo>
                  <a:lnTo>
                    <a:pt x="30082" y="66662"/>
                  </a:lnTo>
                  <a:lnTo>
                    <a:pt x="28398" y="73761"/>
                  </a:lnTo>
                  <a:lnTo>
                    <a:pt x="15489" y="134430"/>
                  </a:lnTo>
                  <a:close/>
                </a:path>
                <a:path w="286385" h="134619">
                  <a:moveTo>
                    <a:pt x="71917" y="134430"/>
                  </a:moveTo>
                  <a:lnTo>
                    <a:pt x="56427" y="134430"/>
                  </a:lnTo>
                  <a:lnTo>
                    <a:pt x="70626" y="67860"/>
                  </a:lnTo>
                  <a:lnTo>
                    <a:pt x="71069" y="65647"/>
                  </a:lnTo>
                  <a:lnTo>
                    <a:pt x="71118" y="65401"/>
                  </a:lnTo>
                  <a:lnTo>
                    <a:pt x="71241" y="57226"/>
                  </a:lnTo>
                  <a:lnTo>
                    <a:pt x="69827" y="54153"/>
                  </a:lnTo>
                  <a:lnTo>
                    <a:pt x="64418" y="49481"/>
                  </a:lnTo>
                  <a:lnTo>
                    <a:pt x="60791" y="48313"/>
                  </a:lnTo>
                  <a:lnTo>
                    <a:pt x="86328" y="48313"/>
                  </a:lnTo>
                  <a:lnTo>
                    <a:pt x="87223" y="50342"/>
                  </a:lnTo>
                  <a:lnTo>
                    <a:pt x="102092" y="50342"/>
                  </a:lnTo>
                  <a:lnTo>
                    <a:pt x="100776" y="50864"/>
                  </a:lnTo>
                  <a:lnTo>
                    <a:pt x="90081" y="60330"/>
                  </a:lnTo>
                  <a:lnTo>
                    <a:pt x="86546" y="66385"/>
                  </a:lnTo>
                  <a:lnTo>
                    <a:pt x="84825" y="73761"/>
                  </a:lnTo>
                  <a:lnTo>
                    <a:pt x="71917" y="134430"/>
                  </a:lnTo>
                  <a:close/>
                </a:path>
                <a:path w="286385" h="134619">
                  <a:moveTo>
                    <a:pt x="128345" y="134430"/>
                  </a:moveTo>
                  <a:lnTo>
                    <a:pt x="112855" y="134430"/>
                  </a:lnTo>
                  <a:lnTo>
                    <a:pt x="126132" y="71548"/>
                  </a:lnTo>
                  <a:lnTo>
                    <a:pt x="126869" y="68598"/>
                  </a:lnTo>
                  <a:lnTo>
                    <a:pt x="127330" y="66662"/>
                  </a:lnTo>
                  <a:lnTo>
                    <a:pt x="127533" y="65647"/>
                  </a:lnTo>
                  <a:lnTo>
                    <a:pt x="127582" y="65401"/>
                  </a:lnTo>
                  <a:lnTo>
                    <a:pt x="127699" y="64818"/>
                  </a:lnTo>
                  <a:lnTo>
                    <a:pt x="127791" y="58087"/>
                  </a:lnTo>
                  <a:lnTo>
                    <a:pt x="126562" y="54614"/>
                  </a:lnTo>
                  <a:lnTo>
                    <a:pt x="121555" y="49481"/>
                  </a:lnTo>
                  <a:lnTo>
                    <a:pt x="121393" y="49481"/>
                  </a:lnTo>
                  <a:lnTo>
                    <a:pt x="118202" y="48313"/>
                  </a:lnTo>
                  <a:lnTo>
                    <a:pt x="143002" y="48313"/>
                  </a:lnTo>
                  <a:lnTo>
                    <a:pt x="143845" y="50342"/>
                  </a:lnTo>
                  <a:lnTo>
                    <a:pt x="143896" y="58425"/>
                  </a:lnTo>
                  <a:lnTo>
                    <a:pt x="143404" y="62728"/>
                  </a:lnTo>
                  <a:lnTo>
                    <a:pt x="143158" y="64418"/>
                  </a:lnTo>
                  <a:lnTo>
                    <a:pt x="142756" y="66385"/>
                  </a:lnTo>
                  <a:lnTo>
                    <a:pt x="128345" y="134430"/>
                  </a:lnTo>
                  <a:close/>
                </a:path>
                <a:path w="286385" h="134619">
                  <a:moveTo>
                    <a:pt x="192148" y="18993"/>
                  </a:moveTo>
                  <a:lnTo>
                    <a:pt x="176659" y="18993"/>
                  </a:lnTo>
                  <a:lnTo>
                    <a:pt x="180715" y="0"/>
                  </a:lnTo>
                  <a:lnTo>
                    <a:pt x="196205" y="0"/>
                  </a:lnTo>
                  <a:lnTo>
                    <a:pt x="192148" y="18993"/>
                  </a:lnTo>
                  <a:close/>
                </a:path>
                <a:path w="286385" h="134619">
                  <a:moveTo>
                    <a:pt x="167623" y="134430"/>
                  </a:moveTo>
                  <a:lnTo>
                    <a:pt x="152133" y="134430"/>
                  </a:lnTo>
                  <a:lnTo>
                    <a:pt x="172602" y="37802"/>
                  </a:lnTo>
                  <a:lnTo>
                    <a:pt x="188092" y="37802"/>
                  </a:lnTo>
                  <a:lnTo>
                    <a:pt x="167623" y="134430"/>
                  </a:lnTo>
                  <a:close/>
                </a:path>
                <a:path w="286385" h="134619">
                  <a:moveTo>
                    <a:pt x="242466" y="49789"/>
                  </a:moveTo>
                  <a:lnTo>
                    <a:pt x="225526" y="49789"/>
                  </a:lnTo>
                  <a:lnTo>
                    <a:pt x="233224" y="43334"/>
                  </a:lnTo>
                  <a:lnTo>
                    <a:pt x="241753" y="38724"/>
                  </a:lnTo>
                  <a:lnTo>
                    <a:pt x="251112" y="35958"/>
                  </a:lnTo>
                  <a:lnTo>
                    <a:pt x="261300" y="35036"/>
                  </a:lnTo>
                  <a:lnTo>
                    <a:pt x="268687" y="35036"/>
                  </a:lnTo>
                  <a:lnTo>
                    <a:pt x="275130" y="37249"/>
                  </a:lnTo>
                  <a:lnTo>
                    <a:pt x="283982" y="45363"/>
                  </a:lnTo>
                  <a:lnTo>
                    <a:pt x="285231" y="48436"/>
                  </a:lnTo>
                  <a:lnTo>
                    <a:pt x="245749" y="48436"/>
                  </a:lnTo>
                  <a:lnTo>
                    <a:pt x="242466" y="49789"/>
                  </a:lnTo>
                  <a:close/>
                </a:path>
                <a:path w="286385" h="134619">
                  <a:moveTo>
                    <a:pt x="208929" y="134430"/>
                  </a:moveTo>
                  <a:lnTo>
                    <a:pt x="193439" y="134430"/>
                  </a:lnTo>
                  <a:lnTo>
                    <a:pt x="213908" y="37802"/>
                  </a:lnTo>
                  <a:lnTo>
                    <a:pt x="227923" y="37802"/>
                  </a:lnTo>
                  <a:lnTo>
                    <a:pt x="225526" y="49789"/>
                  </a:lnTo>
                  <a:lnTo>
                    <a:pt x="242466" y="49789"/>
                  </a:lnTo>
                  <a:lnTo>
                    <a:pt x="220178" y="81137"/>
                  </a:lnTo>
                  <a:lnTo>
                    <a:pt x="208929" y="134430"/>
                  </a:lnTo>
                  <a:close/>
                </a:path>
                <a:path w="286385" h="134619">
                  <a:moveTo>
                    <a:pt x="270889" y="134430"/>
                  </a:moveTo>
                  <a:lnTo>
                    <a:pt x="255399" y="134430"/>
                  </a:lnTo>
                  <a:lnTo>
                    <a:pt x="269045" y="70073"/>
                  </a:lnTo>
                  <a:lnTo>
                    <a:pt x="269783" y="66877"/>
                  </a:lnTo>
                  <a:lnTo>
                    <a:pt x="270151" y="64602"/>
                  </a:lnTo>
                  <a:lnTo>
                    <a:pt x="270028" y="58947"/>
                  </a:lnTo>
                  <a:lnTo>
                    <a:pt x="268492" y="55413"/>
                  </a:lnTo>
                  <a:lnTo>
                    <a:pt x="262492" y="49789"/>
                  </a:lnTo>
                  <a:lnTo>
                    <a:pt x="262348" y="49789"/>
                  </a:lnTo>
                  <a:lnTo>
                    <a:pt x="258780" y="48436"/>
                  </a:lnTo>
                  <a:lnTo>
                    <a:pt x="285231" y="48436"/>
                  </a:lnTo>
                  <a:lnTo>
                    <a:pt x="286256" y="50956"/>
                  </a:lnTo>
                  <a:lnTo>
                    <a:pt x="286379" y="60423"/>
                  </a:lnTo>
                  <a:lnTo>
                    <a:pt x="286222" y="61913"/>
                  </a:lnTo>
                  <a:lnTo>
                    <a:pt x="286133" y="62758"/>
                  </a:lnTo>
                  <a:lnTo>
                    <a:pt x="270889" y="13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3480" y="1362501"/>
              <a:ext cx="82387" cy="9443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923414" y="1297283"/>
            <a:ext cx="594360" cy="158115"/>
          </a:xfrm>
          <a:custGeom>
            <a:avLst/>
            <a:gdLst/>
            <a:ahLst/>
            <a:cxnLst/>
            <a:rect l="l" t="t" r="r" b="b"/>
            <a:pathLst>
              <a:path w="594360" h="158115">
                <a:moveTo>
                  <a:pt x="89251" y="110273"/>
                </a:moveTo>
                <a:lnTo>
                  <a:pt x="0" y="110273"/>
                </a:lnTo>
                <a:lnTo>
                  <a:pt x="0" y="97365"/>
                </a:lnTo>
                <a:lnTo>
                  <a:pt x="89251" y="97365"/>
                </a:lnTo>
                <a:lnTo>
                  <a:pt x="89251" y="110273"/>
                </a:lnTo>
                <a:close/>
              </a:path>
              <a:path w="594360" h="158115">
                <a:moveTo>
                  <a:pt x="89251" y="78556"/>
                </a:moveTo>
                <a:lnTo>
                  <a:pt x="0" y="78556"/>
                </a:lnTo>
                <a:lnTo>
                  <a:pt x="0" y="65647"/>
                </a:lnTo>
                <a:lnTo>
                  <a:pt x="89251" y="65647"/>
                </a:lnTo>
                <a:lnTo>
                  <a:pt x="89251" y="78556"/>
                </a:lnTo>
                <a:close/>
              </a:path>
              <a:path w="594360" h="158115">
                <a:moveTo>
                  <a:pt x="213355" y="130742"/>
                </a:moveTo>
                <a:lnTo>
                  <a:pt x="197127" y="130742"/>
                </a:lnTo>
                <a:lnTo>
                  <a:pt x="197127" y="37618"/>
                </a:lnTo>
                <a:lnTo>
                  <a:pt x="168176" y="37618"/>
                </a:lnTo>
                <a:lnTo>
                  <a:pt x="168176" y="26000"/>
                </a:lnTo>
                <a:lnTo>
                  <a:pt x="176413" y="25017"/>
                </a:lnTo>
                <a:lnTo>
                  <a:pt x="182682" y="23788"/>
                </a:lnTo>
                <a:lnTo>
                  <a:pt x="202659" y="0"/>
                </a:lnTo>
                <a:lnTo>
                  <a:pt x="213355" y="0"/>
                </a:lnTo>
                <a:lnTo>
                  <a:pt x="213355" y="130742"/>
                </a:lnTo>
                <a:close/>
              </a:path>
              <a:path w="594360" h="158115">
                <a:moveTo>
                  <a:pt x="276237" y="45363"/>
                </a:moveTo>
                <a:lnTo>
                  <a:pt x="260009" y="45363"/>
                </a:lnTo>
                <a:lnTo>
                  <a:pt x="260093" y="40937"/>
                </a:lnTo>
                <a:lnTo>
                  <a:pt x="281584" y="4333"/>
                </a:lnTo>
                <a:lnTo>
                  <a:pt x="303160" y="0"/>
                </a:lnTo>
                <a:lnTo>
                  <a:pt x="311861" y="576"/>
                </a:lnTo>
                <a:lnTo>
                  <a:pt x="337004" y="14199"/>
                </a:lnTo>
                <a:lnTo>
                  <a:pt x="297689" y="14199"/>
                </a:lnTo>
                <a:lnTo>
                  <a:pt x="293263" y="15305"/>
                </a:lnTo>
                <a:lnTo>
                  <a:pt x="276483" y="40937"/>
                </a:lnTo>
                <a:lnTo>
                  <a:pt x="276237" y="45363"/>
                </a:lnTo>
                <a:close/>
              </a:path>
              <a:path w="594360" h="158115">
                <a:moveTo>
                  <a:pt x="344097" y="130742"/>
                </a:moveTo>
                <a:lnTo>
                  <a:pt x="257059" y="130742"/>
                </a:lnTo>
                <a:lnTo>
                  <a:pt x="257427" y="121276"/>
                </a:lnTo>
                <a:lnTo>
                  <a:pt x="276727" y="85523"/>
                </a:lnTo>
                <a:lnTo>
                  <a:pt x="310720" y="64541"/>
                </a:lnTo>
                <a:lnTo>
                  <a:pt x="318396" y="59124"/>
                </a:lnTo>
                <a:lnTo>
                  <a:pt x="323905" y="53016"/>
                </a:lnTo>
                <a:lnTo>
                  <a:pt x="327247" y="46216"/>
                </a:lnTo>
                <a:lnTo>
                  <a:pt x="328423" y="38724"/>
                </a:lnTo>
                <a:lnTo>
                  <a:pt x="328330" y="33346"/>
                </a:lnTo>
                <a:lnTo>
                  <a:pt x="328261" y="31502"/>
                </a:lnTo>
                <a:lnTo>
                  <a:pt x="325841" y="25755"/>
                </a:lnTo>
                <a:lnTo>
                  <a:pt x="316252" y="16657"/>
                </a:lnTo>
                <a:lnTo>
                  <a:pt x="309782" y="14199"/>
                </a:lnTo>
                <a:lnTo>
                  <a:pt x="337004" y="14199"/>
                </a:lnTo>
                <a:lnTo>
                  <a:pt x="339795" y="18071"/>
                </a:lnTo>
                <a:lnTo>
                  <a:pt x="343974" y="27660"/>
                </a:lnTo>
                <a:lnTo>
                  <a:pt x="345019" y="32823"/>
                </a:lnTo>
                <a:lnTo>
                  <a:pt x="344962" y="38724"/>
                </a:lnTo>
                <a:lnTo>
                  <a:pt x="317359" y="77818"/>
                </a:lnTo>
                <a:lnTo>
                  <a:pt x="298918" y="87776"/>
                </a:lnTo>
                <a:lnTo>
                  <a:pt x="291050" y="92324"/>
                </a:lnTo>
                <a:lnTo>
                  <a:pt x="285334" y="96658"/>
                </a:lnTo>
                <a:lnTo>
                  <a:pt x="278204" y="104895"/>
                </a:lnTo>
                <a:lnTo>
                  <a:pt x="276052" y="109535"/>
                </a:lnTo>
                <a:lnTo>
                  <a:pt x="275315" y="114699"/>
                </a:lnTo>
                <a:lnTo>
                  <a:pt x="344097" y="114699"/>
                </a:lnTo>
                <a:lnTo>
                  <a:pt x="344097" y="130742"/>
                </a:lnTo>
                <a:close/>
              </a:path>
              <a:path w="594360" h="158115">
                <a:moveTo>
                  <a:pt x="404766" y="134983"/>
                </a:moveTo>
                <a:lnTo>
                  <a:pt x="394252" y="133842"/>
                </a:lnTo>
                <a:lnTo>
                  <a:pt x="394704" y="133842"/>
                </a:lnTo>
                <a:lnTo>
                  <a:pt x="386153" y="130604"/>
                </a:lnTo>
                <a:lnTo>
                  <a:pt x="364813" y="97042"/>
                </a:lnTo>
                <a:lnTo>
                  <a:pt x="364705" y="96673"/>
                </a:lnTo>
                <a:lnTo>
                  <a:pt x="362768" y="83777"/>
                </a:lnTo>
                <a:lnTo>
                  <a:pt x="362665" y="83085"/>
                </a:lnTo>
                <a:lnTo>
                  <a:pt x="362033" y="68598"/>
                </a:lnTo>
                <a:lnTo>
                  <a:pt x="362002" y="67123"/>
                </a:lnTo>
                <a:lnTo>
                  <a:pt x="362760" y="51033"/>
                </a:lnTo>
                <a:lnTo>
                  <a:pt x="362780" y="50618"/>
                </a:lnTo>
                <a:lnTo>
                  <a:pt x="365135" y="36327"/>
                </a:lnTo>
                <a:lnTo>
                  <a:pt x="365166" y="36143"/>
                </a:lnTo>
                <a:lnTo>
                  <a:pt x="369142" y="24064"/>
                </a:lnTo>
                <a:lnTo>
                  <a:pt x="398620" y="0"/>
                </a:lnTo>
                <a:lnTo>
                  <a:pt x="411036" y="0"/>
                </a:lnTo>
                <a:lnTo>
                  <a:pt x="416753" y="1229"/>
                </a:lnTo>
                <a:lnTo>
                  <a:pt x="427079" y="6146"/>
                </a:lnTo>
                <a:lnTo>
                  <a:pt x="431382" y="9711"/>
                </a:lnTo>
                <a:lnTo>
                  <a:pt x="434824" y="14383"/>
                </a:lnTo>
                <a:lnTo>
                  <a:pt x="404766" y="14383"/>
                </a:lnTo>
                <a:lnTo>
                  <a:pt x="393310" y="17645"/>
                </a:lnTo>
                <a:lnTo>
                  <a:pt x="385241" y="27476"/>
                </a:lnTo>
                <a:lnTo>
                  <a:pt x="382616" y="36143"/>
                </a:lnTo>
                <a:lnTo>
                  <a:pt x="380289" y="44049"/>
                </a:lnTo>
                <a:lnTo>
                  <a:pt x="380217" y="44291"/>
                </a:lnTo>
                <a:lnTo>
                  <a:pt x="378620" y="67123"/>
                </a:lnTo>
                <a:lnTo>
                  <a:pt x="378644" y="68598"/>
                </a:lnTo>
                <a:lnTo>
                  <a:pt x="380194" y="91164"/>
                </a:lnTo>
                <a:lnTo>
                  <a:pt x="385035" y="107968"/>
                </a:lnTo>
                <a:lnTo>
                  <a:pt x="393103" y="118087"/>
                </a:lnTo>
                <a:lnTo>
                  <a:pt x="404397" y="121522"/>
                </a:lnTo>
                <a:lnTo>
                  <a:pt x="433548" y="121522"/>
                </a:lnTo>
                <a:lnTo>
                  <a:pt x="430473" y="125267"/>
                </a:lnTo>
                <a:lnTo>
                  <a:pt x="423138" y="130604"/>
                </a:lnTo>
                <a:lnTo>
                  <a:pt x="414569" y="133842"/>
                </a:lnTo>
                <a:lnTo>
                  <a:pt x="404766" y="134983"/>
                </a:lnTo>
                <a:close/>
              </a:path>
              <a:path w="594360" h="158115">
                <a:moveTo>
                  <a:pt x="433548" y="121522"/>
                </a:moveTo>
                <a:lnTo>
                  <a:pt x="413372" y="121522"/>
                </a:lnTo>
                <a:lnTo>
                  <a:pt x="420041" y="117065"/>
                </a:lnTo>
                <a:lnTo>
                  <a:pt x="424287" y="108394"/>
                </a:lnTo>
                <a:lnTo>
                  <a:pt x="430905" y="68598"/>
                </a:lnTo>
                <a:lnTo>
                  <a:pt x="430952" y="67123"/>
                </a:lnTo>
                <a:lnTo>
                  <a:pt x="429332" y="44291"/>
                </a:lnTo>
                <a:lnTo>
                  <a:pt x="429315" y="44049"/>
                </a:lnTo>
                <a:lnTo>
                  <a:pt x="427015" y="36327"/>
                </a:lnTo>
                <a:lnTo>
                  <a:pt x="424329" y="27476"/>
                </a:lnTo>
                <a:lnTo>
                  <a:pt x="418276" y="20161"/>
                </a:lnTo>
                <a:lnTo>
                  <a:pt x="416102" y="17645"/>
                </a:lnTo>
                <a:lnTo>
                  <a:pt x="404766" y="14383"/>
                </a:lnTo>
                <a:lnTo>
                  <a:pt x="434824" y="14383"/>
                </a:lnTo>
                <a:lnTo>
                  <a:pt x="446712" y="50618"/>
                </a:lnTo>
                <a:lnTo>
                  <a:pt x="447516" y="67123"/>
                </a:lnTo>
                <a:lnTo>
                  <a:pt x="447548" y="68598"/>
                </a:lnTo>
                <a:lnTo>
                  <a:pt x="441505" y="107968"/>
                </a:lnTo>
                <a:lnTo>
                  <a:pt x="441449" y="108152"/>
                </a:lnTo>
                <a:lnTo>
                  <a:pt x="441376" y="108394"/>
                </a:lnTo>
                <a:lnTo>
                  <a:pt x="436576" y="117834"/>
                </a:lnTo>
                <a:lnTo>
                  <a:pt x="433548" y="121522"/>
                </a:lnTo>
                <a:close/>
              </a:path>
              <a:path w="594360" h="158115">
                <a:moveTo>
                  <a:pt x="508033" y="134983"/>
                </a:moveTo>
                <a:lnTo>
                  <a:pt x="497518" y="133842"/>
                </a:lnTo>
                <a:lnTo>
                  <a:pt x="497970" y="133842"/>
                </a:lnTo>
                <a:lnTo>
                  <a:pt x="489420" y="130604"/>
                </a:lnTo>
                <a:lnTo>
                  <a:pt x="468079" y="97042"/>
                </a:lnTo>
                <a:lnTo>
                  <a:pt x="467971" y="96673"/>
                </a:lnTo>
                <a:lnTo>
                  <a:pt x="466035" y="83777"/>
                </a:lnTo>
                <a:lnTo>
                  <a:pt x="465931" y="83085"/>
                </a:lnTo>
                <a:lnTo>
                  <a:pt x="465299" y="68598"/>
                </a:lnTo>
                <a:lnTo>
                  <a:pt x="465268" y="67123"/>
                </a:lnTo>
                <a:lnTo>
                  <a:pt x="466026" y="51033"/>
                </a:lnTo>
                <a:lnTo>
                  <a:pt x="466046" y="50618"/>
                </a:lnTo>
                <a:lnTo>
                  <a:pt x="468401" y="36327"/>
                </a:lnTo>
                <a:lnTo>
                  <a:pt x="468432" y="36143"/>
                </a:lnTo>
                <a:lnTo>
                  <a:pt x="496339" y="1229"/>
                </a:lnTo>
                <a:lnTo>
                  <a:pt x="501886" y="0"/>
                </a:lnTo>
                <a:lnTo>
                  <a:pt x="514302" y="0"/>
                </a:lnTo>
                <a:lnTo>
                  <a:pt x="520019" y="1229"/>
                </a:lnTo>
                <a:lnTo>
                  <a:pt x="530345" y="6146"/>
                </a:lnTo>
                <a:lnTo>
                  <a:pt x="534648" y="9711"/>
                </a:lnTo>
                <a:lnTo>
                  <a:pt x="538090" y="14383"/>
                </a:lnTo>
                <a:lnTo>
                  <a:pt x="508033" y="14383"/>
                </a:lnTo>
                <a:lnTo>
                  <a:pt x="496576" y="17645"/>
                </a:lnTo>
                <a:lnTo>
                  <a:pt x="481886" y="67123"/>
                </a:lnTo>
                <a:lnTo>
                  <a:pt x="481911" y="68598"/>
                </a:lnTo>
                <a:lnTo>
                  <a:pt x="483461" y="91164"/>
                </a:lnTo>
                <a:lnTo>
                  <a:pt x="488301" y="107968"/>
                </a:lnTo>
                <a:lnTo>
                  <a:pt x="496369" y="118087"/>
                </a:lnTo>
                <a:lnTo>
                  <a:pt x="507664" y="121522"/>
                </a:lnTo>
                <a:lnTo>
                  <a:pt x="536815" y="121522"/>
                </a:lnTo>
                <a:lnTo>
                  <a:pt x="533740" y="125267"/>
                </a:lnTo>
                <a:lnTo>
                  <a:pt x="526404" y="130604"/>
                </a:lnTo>
                <a:lnTo>
                  <a:pt x="517835" y="133842"/>
                </a:lnTo>
                <a:lnTo>
                  <a:pt x="508033" y="134983"/>
                </a:lnTo>
                <a:close/>
              </a:path>
              <a:path w="594360" h="158115">
                <a:moveTo>
                  <a:pt x="536815" y="121522"/>
                </a:moveTo>
                <a:lnTo>
                  <a:pt x="516638" y="121522"/>
                </a:lnTo>
                <a:lnTo>
                  <a:pt x="523307" y="117065"/>
                </a:lnTo>
                <a:lnTo>
                  <a:pt x="527553" y="108394"/>
                </a:lnTo>
                <a:lnTo>
                  <a:pt x="534171" y="68598"/>
                </a:lnTo>
                <a:lnTo>
                  <a:pt x="534218" y="67123"/>
                </a:lnTo>
                <a:lnTo>
                  <a:pt x="527595" y="27476"/>
                </a:lnTo>
                <a:lnTo>
                  <a:pt x="508033" y="14383"/>
                </a:lnTo>
                <a:lnTo>
                  <a:pt x="538090" y="14383"/>
                </a:lnTo>
                <a:lnTo>
                  <a:pt x="549978" y="50618"/>
                </a:lnTo>
                <a:lnTo>
                  <a:pt x="550031" y="51033"/>
                </a:lnTo>
                <a:lnTo>
                  <a:pt x="550618" y="59458"/>
                </a:lnTo>
                <a:lnTo>
                  <a:pt x="550783" y="67123"/>
                </a:lnTo>
                <a:lnTo>
                  <a:pt x="550814" y="68598"/>
                </a:lnTo>
                <a:lnTo>
                  <a:pt x="550160" y="83085"/>
                </a:lnTo>
                <a:lnTo>
                  <a:pt x="550128" y="83777"/>
                </a:lnTo>
                <a:lnTo>
                  <a:pt x="548128" y="96673"/>
                </a:lnTo>
                <a:lnTo>
                  <a:pt x="548071" y="97042"/>
                </a:lnTo>
                <a:lnTo>
                  <a:pt x="544771" y="107968"/>
                </a:lnTo>
                <a:lnTo>
                  <a:pt x="544716" y="108152"/>
                </a:lnTo>
                <a:lnTo>
                  <a:pt x="544642" y="108394"/>
                </a:lnTo>
                <a:lnTo>
                  <a:pt x="539842" y="117834"/>
                </a:lnTo>
                <a:lnTo>
                  <a:pt x="536815" y="121522"/>
                </a:lnTo>
                <a:close/>
              </a:path>
              <a:path w="594360" h="158115">
                <a:moveTo>
                  <a:pt x="574787" y="157849"/>
                </a:moveTo>
                <a:lnTo>
                  <a:pt x="574787" y="150719"/>
                </a:lnTo>
                <a:lnTo>
                  <a:pt x="579090" y="150719"/>
                </a:lnTo>
                <a:lnTo>
                  <a:pt x="582040" y="149459"/>
                </a:lnTo>
                <a:lnTo>
                  <a:pt x="585236" y="144664"/>
                </a:lnTo>
                <a:lnTo>
                  <a:pt x="585974" y="140331"/>
                </a:lnTo>
                <a:lnTo>
                  <a:pt x="585851" y="130742"/>
                </a:lnTo>
                <a:lnTo>
                  <a:pt x="574787" y="130742"/>
                </a:lnTo>
                <a:lnTo>
                  <a:pt x="574787" y="111564"/>
                </a:lnTo>
                <a:lnTo>
                  <a:pt x="594149" y="111564"/>
                </a:lnTo>
                <a:lnTo>
                  <a:pt x="594149" y="133692"/>
                </a:lnTo>
                <a:lnTo>
                  <a:pt x="592939" y="144192"/>
                </a:lnTo>
                <a:lnTo>
                  <a:pt x="589309" y="151718"/>
                </a:lnTo>
                <a:lnTo>
                  <a:pt x="583258" y="156270"/>
                </a:lnTo>
                <a:lnTo>
                  <a:pt x="574787" y="157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97779" y="1328508"/>
            <a:ext cx="419100" cy="128905"/>
            <a:chOff x="3131179" y="1328507"/>
            <a:chExt cx="419100" cy="128905"/>
          </a:xfrm>
        </p:grpSpPr>
        <p:sp>
          <p:nvSpPr>
            <p:cNvPr id="9" name="object 9"/>
            <p:cNvSpPr/>
            <p:nvPr/>
          </p:nvSpPr>
          <p:spPr>
            <a:xfrm>
              <a:off x="3131179" y="1328507"/>
              <a:ext cx="351155" cy="103505"/>
            </a:xfrm>
            <a:custGeom>
              <a:avLst/>
              <a:gdLst/>
              <a:ahLst/>
              <a:cxnLst/>
              <a:rect l="l" t="t" r="r" b="b"/>
              <a:pathLst>
                <a:path w="351154" h="103505">
                  <a:moveTo>
                    <a:pt x="46655" y="14875"/>
                  </a:moveTo>
                  <a:lnTo>
                    <a:pt x="32086" y="14875"/>
                  </a:lnTo>
                  <a:lnTo>
                    <a:pt x="37864" y="9466"/>
                  </a:lnTo>
                  <a:lnTo>
                    <a:pt x="43242" y="5624"/>
                  </a:lnTo>
                  <a:lnTo>
                    <a:pt x="53343" y="1010"/>
                  </a:lnTo>
                  <a:lnTo>
                    <a:pt x="53538" y="1010"/>
                  </a:lnTo>
                  <a:lnTo>
                    <a:pt x="58763" y="0"/>
                  </a:lnTo>
                  <a:lnTo>
                    <a:pt x="63778" y="0"/>
                  </a:lnTo>
                  <a:lnTo>
                    <a:pt x="73081" y="1010"/>
                  </a:lnTo>
                  <a:lnTo>
                    <a:pt x="79524" y="3857"/>
                  </a:lnTo>
                  <a:lnTo>
                    <a:pt x="84238" y="8663"/>
                  </a:lnTo>
                  <a:lnTo>
                    <a:pt x="86328" y="13400"/>
                  </a:lnTo>
                  <a:lnTo>
                    <a:pt x="50141" y="13400"/>
                  </a:lnTo>
                  <a:lnTo>
                    <a:pt x="46655" y="14875"/>
                  </a:lnTo>
                  <a:close/>
                </a:path>
                <a:path w="351154" h="103505">
                  <a:moveTo>
                    <a:pt x="102092" y="15428"/>
                  </a:moveTo>
                  <a:lnTo>
                    <a:pt x="87223" y="15428"/>
                  </a:lnTo>
                  <a:lnTo>
                    <a:pt x="92632" y="10142"/>
                  </a:lnTo>
                  <a:lnTo>
                    <a:pt x="98072" y="6269"/>
                  </a:lnTo>
                  <a:lnTo>
                    <a:pt x="109013" y="1352"/>
                  </a:lnTo>
                  <a:lnTo>
                    <a:pt x="115267" y="0"/>
                  </a:lnTo>
                  <a:lnTo>
                    <a:pt x="123911" y="0"/>
                  </a:lnTo>
                  <a:lnTo>
                    <a:pt x="143002" y="13400"/>
                  </a:lnTo>
                  <a:lnTo>
                    <a:pt x="107202" y="13400"/>
                  </a:lnTo>
                  <a:lnTo>
                    <a:pt x="102092" y="15428"/>
                  </a:lnTo>
                  <a:close/>
                </a:path>
                <a:path w="351154" h="103505">
                  <a:moveTo>
                    <a:pt x="15489" y="99516"/>
                  </a:moveTo>
                  <a:lnTo>
                    <a:pt x="0" y="99516"/>
                  </a:lnTo>
                  <a:lnTo>
                    <a:pt x="20468" y="2888"/>
                  </a:lnTo>
                  <a:lnTo>
                    <a:pt x="34483" y="2888"/>
                  </a:lnTo>
                  <a:lnTo>
                    <a:pt x="32147" y="14567"/>
                  </a:lnTo>
                  <a:lnTo>
                    <a:pt x="32086" y="14875"/>
                  </a:lnTo>
                  <a:lnTo>
                    <a:pt x="46655" y="14875"/>
                  </a:lnTo>
                  <a:lnTo>
                    <a:pt x="44114" y="15950"/>
                  </a:lnTo>
                  <a:lnTo>
                    <a:pt x="33592" y="25570"/>
                  </a:lnTo>
                  <a:lnTo>
                    <a:pt x="30190" y="31471"/>
                  </a:lnTo>
                  <a:lnTo>
                    <a:pt x="30082" y="31748"/>
                  </a:lnTo>
                  <a:lnTo>
                    <a:pt x="28398" y="38847"/>
                  </a:lnTo>
                  <a:lnTo>
                    <a:pt x="15489" y="99516"/>
                  </a:lnTo>
                  <a:close/>
                </a:path>
                <a:path w="351154" h="103505">
                  <a:moveTo>
                    <a:pt x="71917" y="99516"/>
                  </a:moveTo>
                  <a:lnTo>
                    <a:pt x="56427" y="99516"/>
                  </a:lnTo>
                  <a:lnTo>
                    <a:pt x="70626" y="32946"/>
                  </a:lnTo>
                  <a:lnTo>
                    <a:pt x="71069" y="30733"/>
                  </a:lnTo>
                  <a:lnTo>
                    <a:pt x="71118" y="30488"/>
                  </a:lnTo>
                  <a:lnTo>
                    <a:pt x="71241" y="22312"/>
                  </a:lnTo>
                  <a:lnTo>
                    <a:pt x="69827" y="19239"/>
                  </a:lnTo>
                  <a:lnTo>
                    <a:pt x="64418" y="14567"/>
                  </a:lnTo>
                  <a:lnTo>
                    <a:pt x="60791" y="13400"/>
                  </a:lnTo>
                  <a:lnTo>
                    <a:pt x="86328" y="13400"/>
                  </a:lnTo>
                  <a:lnTo>
                    <a:pt x="87223" y="15428"/>
                  </a:lnTo>
                  <a:lnTo>
                    <a:pt x="102092" y="15428"/>
                  </a:lnTo>
                  <a:lnTo>
                    <a:pt x="100776" y="15950"/>
                  </a:lnTo>
                  <a:lnTo>
                    <a:pt x="90081" y="25417"/>
                  </a:lnTo>
                  <a:lnTo>
                    <a:pt x="86546" y="31471"/>
                  </a:lnTo>
                  <a:lnTo>
                    <a:pt x="84825" y="38847"/>
                  </a:lnTo>
                  <a:lnTo>
                    <a:pt x="71917" y="99516"/>
                  </a:lnTo>
                  <a:close/>
                </a:path>
                <a:path w="351154" h="103505">
                  <a:moveTo>
                    <a:pt x="128345" y="99516"/>
                  </a:moveTo>
                  <a:lnTo>
                    <a:pt x="112855" y="99516"/>
                  </a:lnTo>
                  <a:lnTo>
                    <a:pt x="126132" y="36634"/>
                  </a:lnTo>
                  <a:lnTo>
                    <a:pt x="126869" y="33684"/>
                  </a:lnTo>
                  <a:lnTo>
                    <a:pt x="127330" y="31748"/>
                  </a:lnTo>
                  <a:lnTo>
                    <a:pt x="127533" y="30733"/>
                  </a:lnTo>
                  <a:lnTo>
                    <a:pt x="127582" y="30488"/>
                  </a:lnTo>
                  <a:lnTo>
                    <a:pt x="127699" y="29904"/>
                  </a:lnTo>
                  <a:lnTo>
                    <a:pt x="127791" y="23173"/>
                  </a:lnTo>
                  <a:lnTo>
                    <a:pt x="126562" y="19700"/>
                  </a:lnTo>
                  <a:lnTo>
                    <a:pt x="121555" y="14567"/>
                  </a:lnTo>
                  <a:lnTo>
                    <a:pt x="121393" y="14567"/>
                  </a:lnTo>
                  <a:lnTo>
                    <a:pt x="118202" y="13400"/>
                  </a:lnTo>
                  <a:lnTo>
                    <a:pt x="143002" y="13400"/>
                  </a:lnTo>
                  <a:lnTo>
                    <a:pt x="143845" y="15428"/>
                  </a:lnTo>
                  <a:lnTo>
                    <a:pt x="143896" y="23511"/>
                  </a:lnTo>
                  <a:lnTo>
                    <a:pt x="143404" y="27814"/>
                  </a:lnTo>
                  <a:lnTo>
                    <a:pt x="143158" y="29504"/>
                  </a:lnTo>
                  <a:lnTo>
                    <a:pt x="142756" y="31471"/>
                  </a:lnTo>
                  <a:lnTo>
                    <a:pt x="128345" y="99516"/>
                  </a:lnTo>
                  <a:close/>
                </a:path>
                <a:path w="351154" h="103505">
                  <a:moveTo>
                    <a:pt x="185141" y="31471"/>
                  </a:moveTo>
                  <a:lnTo>
                    <a:pt x="169651" y="31471"/>
                  </a:lnTo>
                  <a:lnTo>
                    <a:pt x="171570" y="24274"/>
                  </a:lnTo>
                  <a:lnTo>
                    <a:pt x="205281" y="624"/>
                  </a:lnTo>
                  <a:lnTo>
                    <a:pt x="214461" y="122"/>
                  </a:lnTo>
                  <a:lnTo>
                    <a:pt x="223795" y="122"/>
                  </a:lnTo>
                  <a:lnTo>
                    <a:pt x="231978" y="2128"/>
                  </a:lnTo>
                  <a:lnTo>
                    <a:pt x="233215" y="2888"/>
                  </a:lnTo>
                  <a:lnTo>
                    <a:pt x="243505" y="9527"/>
                  </a:lnTo>
                  <a:lnTo>
                    <a:pt x="246282" y="14322"/>
                  </a:lnTo>
                  <a:lnTo>
                    <a:pt x="206348" y="14322"/>
                  </a:lnTo>
                  <a:lnTo>
                    <a:pt x="202567" y="14936"/>
                  </a:lnTo>
                  <a:lnTo>
                    <a:pt x="185879" y="28889"/>
                  </a:lnTo>
                  <a:lnTo>
                    <a:pt x="185141" y="31471"/>
                  </a:lnTo>
                  <a:close/>
                </a:path>
                <a:path w="351154" h="103505">
                  <a:moveTo>
                    <a:pt x="264435" y="99516"/>
                  </a:moveTo>
                  <a:lnTo>
                    <a:pt x="246363" y="99516"/>
                  </a:lnTo>
                  <a:lnTo>
                    <a:pt x="289115" y="51756"/>
                  </a:lnTo>
                  <a:lnTo>
                    <a:pt x="290422" y="50250"/>
                  </a:lnTo>
                  <a:lnTo>
                    <a:pt x="268676" y="2888"/>
                  </a:lnTo>
                  <a:lnTo>
                    <a:pt x="285826" y="2888"/>
                  </a:lnTo>
                  <a:lnTo>
                    <a:pt x="302053" y="38294"/>
                  </a:lnTo>
                  <a:lnTo>
                    <a:pt x="318637" y="38294"/>
                  </a:lnTo>
                  <a:lnTo>
                    <a:pt x="307798" y="50250"/>
                  </a:lnTo>
                  <a:lnTo>
                    <a:pt x="308449" y="51756"/>
                  </a:lnTo>
                  <a:lnTo>
                    <a:pt x="313461" y="62635"/>
                  </a:lnTo>
                  <a:lnTo>
                    <a:pt x="296521" y="62635"/>
                  </a:lnTo>
                  <a:lnTo>
                    <a:pt x="264435" y="99516"/>
                  </a:lnTo>
                  <a:close/>
                </a:path>
                <a:path w="351154" h="103505">
                  <a:moveTo>
                    <a:pt x="318637" y="38294"/>
                  </a:moveTo>
                  <a:lnTo>
                    <a:pt x="302053" y="38294"/>
                  </a:lnTo>
                  <a:lnTo>
                    <a:pt x="332849" y="2888"/>
                  </a:lnTo>
                  <a:lnTo>
                    <a:pt x="350736" y="2888"/>
                  </a:lnTo>
                  <a:lnTo>
                    <a:pt x="318637" y="38294"/>
                  </a:lnTo>
                  <a:close/>
                </a:path>
                <a:path w="351154" h="103505">
                  <a:moveTo>
                    <a:pt x="187139" y="103450"/>
                  </a:moveTo>
                  <a:lnTo>
                    <a:pt x="171423" y="103450"/>
                  </a:lnTo>
                  <a:lnTo>
                    <a:pt x="165502" y="101514"/>
                  </a:lnTo>
                  <a:lnTo>
                    <a:pt x="156282" y="93277"/>
                  </a:lnTo>
                  <a:lnTo>
                    <a:pt x="153915" y="87530"/>
                  </a:lnTo>
                  <a:lnTo>
                    <a:pt x="153792" y="74745"/>
                  </a:lnTo>
                  <a:lnTo>
                    <a:pt x="155114" y="69735"/>
                  </a:lnTo>
                  <a:lnTo>
                    <a:pt x="195714" y="45332"/>
                  </a:lnTo>
                  <a:lnTo>
                    <a:pt x="216920" y="43334"/>
                  </a:lnTo>
                  <a:lnTo>
                    <a:pt x="221499" y="42320"/>
                  </a:lnTo>
                  <a:lnTo>
                    <a:pt x="229828" y="22681"/>
                  </a:lnTo>
                  <a:lnTo>
                    <a:pt x="227954" y="19884"/>
                  </a:lnTo>
                  <a:lnTo>
                    <a:pt x="220700" y="15582"/>
                  </a:lnTo>
                  <a:lnTo>
                    <a:pt x="215558" y="14322"/>
                  </a:lnTo>
                  <a:lnTo>
                    <a:pt x="246426" y="14322"/>
                  </a:lnTo>
                  <a:lnTo>
                    <a:pt x="240305" y="51940"/>
                  </a:lnTo>
                  <a:lnTo>
                    <a:pt x="224972" y="51940"/>
                  </a:lnTo>
                  <a:lnTo>
                    <a:pt x="222391" y="52801"/>
                  </a:lnTo>
                  <a:lnTo>
                    <a:pt x="193624" y="57902"/>
                  </a:lnTo>
                  <a:lnTo>
                    <a:pt x="189905" y="58640"/>
                  </a:lnTo>
                  <a:lnTo>
                    <a:pt x="170020" y="75236"/>
                  </a:lnTo>
                  <a:lnTo>
                    <a:pt x="170020" y="78310"/>
                  </a:lnTo>
                  <a:lnTo>
                    <a:pt x="170166" y="82981"/>
                  </a:lnTo>
                  <a:lnTo>
                    <a:pt x="170266" y="86178"/>
                  </a:lnTo>
                  <a:lnTo>
                    <a:pt x="175571" y="90112"/>
                  </a:lnTo>
                  <a:lnTo>
                    <a:pt x="216795" y="90112"/>
                  </a:lnTo>
                  <a:lnTo>
                    <a:pt x="213847" y="92755"/>
                  </a:lnTo>
                  <a:lnTo>
                    <a:pt x="210958" y="95090"/>
                  </a:lnTo>
                  <a:lnTo>
                    <a:pt x="206532" y="98041"/>
                  </a:lnTo>
                  <a:lnTo>
                    <a:pt x="204012" y="99209"/>
                  </a:lnTo>
                  <a:lnTo>
                    <a:pt x="201184" y="100069"/>
                  </a:lnTo>
                  <a:lnTo>
                    <a:pt x="197865" y="101299"/>
                  </a:lnTo>
                  <a:lnTo>
                    <a:pt x="194855" y="102098"/>
                  </a:lnTo>
                  <a:lnTo>
                    <a:pt x="195117" y="102098"/>
                  </a:lnTo>
                  <a:lnTo>
                    <a:pt x="187139" y="103450"/>
                  </a:lnTo>
                  <a:close/>
                </a:path>
                <a:path w="351154" h="103505">
                  <a:moveTo>
                    <a:pt x="216795" y="90112"/>
                  </a:moveTo>
                  <a:lnTo>
                    <a:pt x="193935" y="90112"/>
                  </a:lnTo>
                  <a:lnTo>
                    <a:pt x="197220" y="89497"/>
                  </a:lnTo>
                  <a:lnTo>
                    <a:pt x="207177" y="85563"/>
                  </a:lnTo>
                  <a:lnTo>
                    <a:pt x="224972" y="51940"/>
                  </a:lnTo>
                  <a:lnTo>
                    <a:pt x="240305" y="51940"/>
                  </a:lnTo>
                  <a:lnTo>
                    <a:pt x="233705" y="82981"/>
                  </a:lnTo>
                  <a:lnTo>
                    <a:pt x="233639" y="83289"/>
                  </a:lnTo>
                  <a:lnTo>
                    <a:pt x="233516" y="83780"/>
                  </a:lnTo>
                  <a:lnTo>
                    <a:pt x="233455" y="88698"/>
                  </a:lnTo>
                  <a:lnTo>
                    <a:pt x="234502" y="89497"/>
                  </a:lnTo>
                  <a:lnTo>
                    <a:pt x="217480" y="89497"/>
                  </a:lnTo>
                  <a:lnTo>
                    <a:pt x="216795" y="90112"/>
                  </a:lnTo>
                  <a:close/>
                </a:path>
                <a:path w="351154" h="103505">
                  <a:moveTo>
                    <a:pt x="330451" y="99516"/>
                  </a:moveTo>
                  <a:lnTo>
                    <a:pt x="313117" y="99516"/>
                  </a:lnTo>
                  <a:lnTo>
                    <a:pt x="296521" y="62635"/>
                  </a:lnTo>
                  <a:lnTo>
                    <a:pt x="313461" y="62635"/>
                  </a:lnTo>
                  <a:lnTo>
                    <a:pt x="330451" y="99516"/>
                  </a:lnTo>
                  <a:close/>
                </a:path>
                <a:path w="351154" h="103505">
                  <a:moveTo>
                    <a:pt x="234869" y="103450"/>
                  </a:moveTo>
                  <a:lnTo>
                    <a:pt x="226017" y="103450"/>
                  </a:lnTo>
                  <a:lnTo>
                    <a:pt x="223523" y="102651"/>
                  </a:lnTo>
                  <a:lnTo>
                    <a:pt x="218641" y="98379"/>
                  </a:lnTo>
                  <a:lnTo>
                    <a:pt x="217412" y="95398"/>
                  </a:lnTo>
                  <a:lnTo>
                    <a:pt x="217412" y="89497"/>
                  </a:lnTo>
                  <a:lnTo>
                    <a:pt x="234502" y="89497"/>
                  </a:lnTo>
                  <a:lnTo>
                    <a:pt x="235307" y="90112"/>
                  </a:lnTo>
                  <a:lnTo>
                    <a:pt x="243597" y="90112"/>
                  </a:lnTo>
                  <a:lnTo>
                    <a:pt x="241360" y="101299"/>
                  </a:lnTo>
                  <a:lnTo>
                    <a:pt x="241317" y="101514"/>
                  </a:lnTo>
                  <a:lnTo>
                    <a:pt x="241200" y="102098"/>
                  </a:lnTo>
                  <a:lnTo>
                    <a:pt x="240544" y="102098"/>
                  </a:lnTo>
                  <a:lnTo>
                    <a:pt x="239110" y="102405"/>
                  </a:lnTo>
                  <a:lnTo>
                    <a:pt x="238618" y="102651"/>
                  </a:lnTo>
                  <a:lnTo>
                    <a:pt x="236405" y="103143"/>
                  </a:lnTo>
                  <a:lnTo>
                    <a:pt x="234869" y="103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7785" y="1362501"/>
              <a:ext cx="82387" cy="9443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087741" y="1297283"/>
            <a:ext cx="551180" cy="135255"/>
          </a:xfrm>
          <a:custGeom>
            <a:avLst/>
            <a:gdLst/>
            <a:ahLst/>
            <a:cxnLst/>
            <a:rect l="l" t="t" r="r" b="b"/>
            <a:pathLst>
              <a:path w="551179" h="135255">
                <a:moveTo>
                  <a:pt x="89251" y="110273"/>
                </a:moveTo>
                <a:lnTo>
                  <a:pt x="0" y="110273"/>
                </a:lnTo>
                <a:lnTo>
                  <a:pt x="0" y="97365"/>
                </a:lnTo>
                <a:lnTo>
                  <a:pt x="89251" y="97365"/>
                </a:lnTo>
                <a:lnTo>
                  <a:pt x="89251" y="110273"/>
                </a:lnTo>
                <a:close/>
              </a:path>
              <a:path w="551179" h="135255">
                <a:moveTo>
                  <a:pt x="89251" y="78556"/>
                </a:moveTo>
                <a:lnTo>
                  <a:pt x="0" y="78556"/>
                </a:lnTo>
                <a:lnTo>
                  <a:pt x="0" y="65647"/>
                </a:lnTo>
                <a:lnTo>
                  <a:pt x="89251" y="65647"/>
                </a:lnTo>
                <a:lnTo>
                  <a:pt x="89251" y="78556"/>
                </a:lnTo>
                <a:close/>
              </a:path>
              <a:path w="551179" h="135255">
                <a:moveTo>
                  <a:pt x="202721" y="85563"/>
                </a:moveTo>
                <a:lnTo>
                  <a:pt x="196574" y="85563"/>
                </a:lnTo>
                <a:lnTo>
                  <a:pt x="187988" y="84699"/>
                </a:lnTo>
                <a:lnTo>
                  <a:pt x="157215" y="52923"/>
                </a:lnTo>
                <a:lnTo>
                  <a:pt x="156374" y="44072"/>
                </a:lnTo>
                <a:lnTo>
                  <a:pt x="157135" y="36143"/>
                </a:lnTo>
                <a:lnTo>
                  <a:pt x="157235" y="35098"/>
                </a:lnTo>
                <a:lnTo>
                  <a:pt x="181983" y="3296"/>
                </a:lnTo>
                <a:lnTo>
                  <a:pt x="199156" y="0"/>
                </a:lnTo>
                <a:lnTo>
                  <a:pt x="209448" y="1083"/>
                </a:lnTo>
                <a:lnTo>
                  <a:pt x="218380" y="4149"/>
                </a:lnTo>
                <a:lnTo>
                  <a:pt x="225952" y="9197"/>
                </a:lnTo>
                <a:lnTo>
                  <a:pt x="230372" y="14199"/>
                </a:lnTo>
                <a:lnTo>
                  <a:pt x="191635" y="14199"/>
                </a:lnTo>
                <a:lnTo>
                  <a:pt x="185141" y="16995"/>
                </a:lnTo>
                <a:lnTo>
                  <a:pt x="175552" y="27445"/>
                </a:lnTo>
                <a:lnTo>
                  <a:pt x="173093" y="34299"/>
                </a:lnTo>
                <a:lnTo>
                  <a:pt x="173155" y="51817"/>
                </a:lnTo>
                <a:lnTo>
                  <a:pt x="175347" y="58394"/>
                </a:lnTo>
                <a:lnTo>
                  <a:pt x="175398" y="58548"/>
                </a:lnTo>
                <a:lnTo>
                  <a:pt x="184345" y="68475"/>
                </a:lnTo>
                <a:lnTo>
                  <a:pt x="190401" y="70995"/>
                </a:lnTo>
                <a:lnTo>
                  <a:pt x="226448" y="70995"/>
                </a:lnTo>
                <a:lnTo>
                  <a:pt x="222268" y="76035"/>
                </a:lnTo>
                <a:lnTo>
                  <a:pt x="217781" y="79723"/>
                </a:lnTo>
                <a:lnTo>
                  <a:pt x="208192" y="84395"/>
                </a:lnTo>
                <a:lnTo>
                  <a:pt x="202721" y="85563"/>
                </a:lnTo>
                <a:close/>
              </a:path>
              <a:path w="551179" h="135255">
                <a:moveTo>
                  <a:pt x="228582" y="120477"/>
                </a:moveTo>
                <a:lnTo>
                  <a:pt x="206655" y="120477"/>
                </a:lnTo>
                <a:lnTo>
                  <a:pt x="213816" y="116174"/>
                </a:lnTo>
                <a:lnTo>
                  <a:pt x="218795" y="107691"/>
                </a:lnTo>
                <a:lnTo>
                  <a:pt x="226304" y="73945"/>
                </a:lnTo>
                <a:lnTo>
                  <a:pt x="226382" y="72343"/>
                </a:lnTo>
                <a:lnTo>
                  <a:pt x="226448" y="70995"/>
                </a:lnTo>
                <a:lnTo>
                  <a:pt x="206687" y="70995"/>
                </a:lnTo>
                <a:lnTo>
                  <a:pt x="213048" y="68475"/>
                </a:lnTo>
                <a:lnTo>
                  <a:pt x="222882" y="58394"/>
                </a:lnTo>
                <a:lnTo>
                  <a:pt x="225403" y="51817"/>
                </a:lnTo>
                <a:lnTo>
                  <a:pt x="225284" y="34765"/>
                </a:lnTo>
                <a:lnTo>
                  <a:pt x="222882" y="28060"/>
                </a:lnTo>
                <a:lnTo>
                  <a:pt x="212937" y="16995"/>
                </a:lnTo>
                <a:lnTo>
                  <a:pt x="212769" y="16995"/>
                </a:lnTo>
                <a:lnTo>
                  <a:pt x="206438" y="14199"/>
                </a:lnTo>
                <a:lnTo>
                  <a:pt x="230372" y="14199"/>
                </a:lnTo>
                <a:lnTo>
                  <a:pt x="232164" y="16227"/>
                </a:lnTo>
                <a:lnTo>
                  <a:pt x="243061" y="55989"/>
                </a:lnTo>
                <a:lnTo>
                  <a:pt x="242941" y="73945"/>
                </a:lnTo>
                <a:lnTo>
                  <a:pt x="231365" y="116174"/>
                </a:lnTo>
                <a:lnTo>
                  <a:pt x="228582" y="120477"/>
                </a:lnTo>
                <a:close/>
              </a:path>
              <a:path w="551179" h="135255">
                <a:moveTo>
                  <a:pt x="203459" y="134983"/>
                </a:moveTo>
                <a:lnTo>
                  <a:pt x="196205" y="134983"/>
                </a:lnTo>
                <a:lnTo>
                  <a:pt x="188985" y="134349"/>
                </a:lnTo>
                <a:lnTo>
                  <a:pt x="160875" y="108521"/>
                </a:lnTo>
                <a:lnTo>
                  <a:pt x="159140" y="100868"/>
                </a:lnTo>
                <a:lnTo>
                  <a:pt x="175368" y="100868"/>
                </a:lnTo>
                <a:lnTo>
                  <a:pt x="176720" y="107138"/>
                </a:lnTo>
                <a:lnTo>
                  <a:pt x="179271" y="111994"/>
                </a:lnTo>
                <a:lnTo>
                  <a:pt x="186770" y="118879"/>
                </a:lnTo>
                <a:lnTo>
                  <a:pt x="191194" y="120477"/>
                </a:lnTo>
                <a:lnTo>
                  <a:pt x="228582" y="120477"/>
                </a:lnTo>
                <a:lnTo>
                  <a:pt x="227431" y="122259"/>
                </a:lnTo>
                <a:lnTo>
                  <a:pt x="222452" y="126839"/>
                </a:lnTo>
                <a:lnTo>
                  <a:pt x="210159" y="133354"/>
                </a:lnTo>
                <a:lnTo>
                  <a:pt x="203459" y="134983"/>
                </a:lnTo>
                <a:close/>
              </a:path>
              <a:path w="551179" h="135255">
                <a:moveTo>
                  <a:pt x="301500" y="134983"/>
                </a:moveTo>
                <a:lnTo>
                  <a:pt x="264648" y="117701"/>
                </a:lnTo>
                <a:lnTo>
                  <a:pt x="257612" y="94414"/>
                </a:lnTo>
                <a:lnTo>
                  <a:pt x="259006" y="84295"/>
                </a:lnTo>
                <a:lnTo>
                  <a:pt x="263233" y="75467"/>
                </a:lnTo>
                <a:lnTo>
                  <a:pt x="269148" y="69151"/>
                </a:lnTo>
                <a:lnTo>
                  <a:pt x="270255" y="68010"/>
                </a:lnTo>
                <a:lnTo>
                  <a:pt x="279925" y="61959"/>
                </a:lnTo>
                <a:lnTo>
                  <a:pt x="273409" y="57902"/>
                </a:lnTo>
                <a:lnTo>
                  <a:pt x="262222" y="34852"/>
                </a:lnTo>
                <a:lnTo>
                  <a:pt x="263052" y="27401"/>
                </a:lnTo>
                <a:lnTo>
                  <a:pt x="293167" y="674"/>
                </a:lnTo>
                <a:lnTo>
                  <a:pt x="301500" y="0"/>
                </a:lnTo>
                <a:lnTo>
                  <a:pt x="309913" y="674"/>
                </a:lnTo>
                <a:lnTo>
                  <a:pt x="317451" y="2512"/>
                </a:lnTo>
                <a:lnTo>
                  <a:pt x="324113" y="5514"/>
                </a:lnTo>
                <a:lnTo>
                  <a:pt x="329898" y="9681"/>
                </a:lnTo>
                <a:lnTo>
                  <a:pt x="334194" y="14383"/>
                </a:lnTo>
                <a:lnTo>
                  <a:pt x="294974" y="14383"/>
                </a:lnTo>
                <a:lnTo>
                  <a:pt x="289145" y="16381"/>
                </a:lnTo>
                <a:lnTo>
                  <a:pt x="281031" y="23634"/>
                </a:lnTo>
                <a:lnTo>
                  <a:pt x="278941" y="28644"/>
                </a:lnTo>
                <a:lnTo>
                  <a:pt x="278941" y="41306"/>
                </a:lnTo>
                <a:lnTo>
                  <a:pt x="281031" y="46254"/>
                </a:lnTo>
                <a:lnTo>
                  <a:pt x="289145" y="53507"/>
                </a:lnTo>
                <a:lnTo>
                  <a:pt x="294616" y="55382"/>
                </a:lnTo>
                <a:lnTo>
                  <a:pt x="332620" y="55382"/>
                </a:lnTo>
                <a:lnTo>
                  <a:pt x="329673" y="57902"/>
                </a:lnTo>
                <a:lnTo>
                  <a:pt x="322891" y="61959"/>
                </a:lnTo>
                <a:lnTo>
                  <a:pt x="332803" y="68010"/>
                </a:lnTo>
                <a:lnTo>
                  <a:pt x="333882" y="69151"/>
                </a:lnTo>
                <a:lnTo>
                  <a:pt x="293605" y="69151"/>
                </a:lnTo>
                <a:lnTo>
                  <a:pt x="286686" y="71640"/>
                </a:lnTo>
                <a:lnTo>
                  <a:pt x="276851" y="80861"/>
                </a:lnTo>
                <a:lnTo>
                  <a:pt x="274331" y="87038"/>
                </a:lnTo>
                <a:lnTo>
                  <a:pt x="274331" y="102528"/>
                </a:lnTo>
                <a:lnTo>
                  <a:pt x="276821" y="108736"/>
                </a:lnTo>
                <a:lnTo>
                  <a:pt x="286533" y="118080"/>
                </a:lnTo>
                <a:lnTo>
                  <a:pt x="293017" y="120477"/>
                </a:lnTo>
                <a:lnTo>
                  <a:pt x="335916" y="120477"/>
                </a:lnTo>
                <a:lnTo>
                  <a:pt x="333125" y="123642"/>
                </a:lnTo>
                <a:lnTo>
                  <a:pt x="326688" y="128466"/>
                </a:lnTo>
                <a:lnTo>
                  <a:pt x="319272" y="131964"/>
                </a:lnTo>
                <a:lnTo>
                  <a:pt x="310876" y="134136"/>
                </a:lnTo>
                <a:lnTo>
                  <a:pt x="301500" y="134983"/>
                </a:lnTo>
                <a:close/>
              </a:path>
              <a:path w="551179" h="135255">
                <a:moveTo>
                  <a:pt x="332620" y="55382"/>
                </a:moveTo>
                <a:lnTo>
                  <a:pt x="308384" y="55382"/>
                </a:lnTo>
                <a:lnTo>
                  <a:pt x="313855" y="53507"/>
                </a:lnTo>
                <a:lnTo>
                  <a:pt x="321969" y="46254"/>
                </a:lnTo>
                <a:lnTo>
                  <a:pt x="324059" y="41306"/>
                </a:lnTo>
                <a:lnTo>
                  <a:pt x="323983" y="28644"/>
                </a:lnTo>
                <a:lnTo>
                  <a:pt x="322000" y="23788"/>
                </a:lnTo>
                <a:lnTo>
                  <a:pt x="318678" y="20722"/>
                </a:lnTo>
                <a:lnTo>
                  <a:pt x="313920" y="16381"/>
                </a:lnTo>
                <a:lnTo>
                  <a:pt x="308152" y="14383"/>
                </a:lnTo>
                <a:lnTo>
                  <a:pt x="334194" y="14383"/>
                </a:lnTo>
                <a:lnTo>
                  <a:pt x="340791" y="41306"/>
                </a:lnTo>
                <a:lnTo>
                  <a:pt x="339657" y="45732"/>
                </a:lnTo>
                <a:lnTo>
                  <a:pt x="339610" y="45916"/>
                </a:lnTo>
                <a:lnTo>
                  <a:pt x="334324" y="53845"/>
                </a:lnTo>
                <a:lnTo>
                  <a:pt x="334201" y="54030"/>
                </a:lnTo>
                <a:lnTo>
                  <a:pt x="332620" y="55382"/>
                </a:lnTo>
                <a:close/>
              </a:path>
              <a:path w="551179" h="135255">
                <a:moveTo>
                  <a:pt x="335916" y="120477"/>
                </a:moveTo>
                <a:lnTo>
                  <a:pt x="309491" y="120477"/>
                </a:lnTo>
                <a:lnTo>
                  <a:pt x="316193" y="118080"/>
                </a:lnTo>
                <a:lnTo>
                  <a:pt x="326118" y="108890"/>
                </a:lnTo>
                <a:lnTo>
                  <a:pt x="328491" y="103087"/>
                </a:lnTo>
                <a:lnTo>
                  <a:pt x="328669" y="102528"/>
                </a:lnTo>
                <a:lnTo>
                  <a:pt x="328669" y="87038"/>
                </a:lnTo>
                <a:lnTo>
                  <a:pt x="326149" y="80861"/>
                </a:lnTo>
                <a:lnTo>
                  <a:pt x="316314" y="71640"/>
                </a:lnTo>
                <a:lnTo>
                  <a:pt x="309395" y="69151"/>
                </a:lnTo>
                <a:lnTo>
                  <a:pt x="333882" y="69151"/>
                </a:lnTo>
                <a:lnTo>
                  <a:pt x="339856" y="75467"/>
                </a:lnTo>
                <a:lnTo>
                  <a:pt x="344035" y="84295"/>
                </a:lnTo>
                <a:lnTo>
                  <a:pt x="345364" y="94414"/>
                </a:lnTo>
                <a:lnTo>
                  <a:pt x="345388" y="94599"/>
                </a:lnTo>
                <a:lnTo>
                  <a:pt x="344553" y="102528"/>
                </a:lnTo>
                <a:lnTo>
                  <a:pt x="344494" y="103087"/>
                </a:lnTo>
                <a:lnTo>
                  <a:pt x="342152" y="110849"/>
                </a:lnTo>
                <a:lnTo>
                  <a:pt x="338358" y="117701"/>
                </a:lnTo>
                <a:lnTo>
                  <a:pt x="335916" y="120477"/>
                </a:lnTo>
                <a:close/>
              </a:path>
              <a:path w="551179" h="135255">
                <a:moveTo>
                  <a:pt x="404766" y="134983"/>
                </a:moveTo>
                <a:lnTo>
                  <a:pt x="394252" y="133842"/>
                </a:lnTo>
                <a:lnTo>
                  <a:pt x="394704" y="133842"/>
                </a:lnTo>
                <a:lnTo>
                  <a:pt x="386153" y="130604"/>
                </a:lnTo>
                <a:lnTo>
                  <a:pt x="364813" y="97042"/>
                </a:lnTo>
                <a:lnTo>
                  <a:pt x="364705" y="96673"/>
                </a:lnTo>
                <a:lnTo>
                  <a:pt x="362768" y="83777"/>
                </a:lnTo>
                <a:lnTo>
                  <a:pt x="362665" y="83085"/>
                </a:lnTo>
                <a:lnTo>
                  <a:pt x="362033" y="68598"/>
                </a:lnTo>
                <a:lnTo>
                  <a:pt x="362002" y="67123"/>
                </a:lnTo>
                <a:lnTo>
                  <a:pt x="362760" y="51033"/>
                </a:lnTo>
                <a:lnTo>
                  <a:pt x="362780" y="50618"/>
                </a:lnTo>
                <a:lnTo>
                  <a:pt x="365135" y="36327"/>
                </a:lnTo>
                <a:lnTo>
                  <a:pt x="365166" y="36143"/>
                </a:lnTo>
                <a:lnTo>
                  <a:pt x="369142" y="24064"/>
                </a:lnTo>
                <a:lnTo>
                  <a:pt x="398620" y="0"/>
                </a:lnTo>
                <a:lnTo>
                  <a:pt x="411036" y="0"/>
                </a:lnTo>
                <a:lnTo>
                  <a:pt x="416753" y="1229"/>
                </a:lnTo>
                <a:lnTo>
                  <a:pt x="427079" y="6146"/>
                </a:lnTo>
                <a:lnTo>
                  <a:pt x="431382" y="9711"/>
                </a:lnTo>
                <a:lnTo>
                  <a:pt x="434824" y="14383"/>
                </a:lnTo>
                <a:lnTo>
                  <a:pt x="404766" y="14383"/>
                </a:lnTo>
                <a:lnTo>
                  <a:pt x="393310" y="17645"/>
                </a:lnTo>
                <a:lnTo>
                  <a:pt x="385241" y="27476"/>
                </a:lnTo>
                <a:lnTo>
                  <a:pt x="382616" y="36143"/>
                </a:lnTo>
                <a:lnTo>
                  <a:pt x="380289" y="44049"/>
                </a:lnTo>
                <a:lnTo>
                  <a:pt x="380217" y="44291"/>
                </a:lnTo>
                <a:lnTo>
                  <a:pt x="378620" y="67123"/>
                </a:lnTo>
                <a:lnTo>
                  <a:pt x="378644" y="68598"/>
                </a:lnTo>
                <a:lnTo>
                  <a:pt x="380194" y="91164"/>
                </a:lnTo>
                <a:lnTo>
                  <a:pt x="385035" y="107968"/>
                </a:lnTo>
                <a:lnTo>
                  <a:pt x="393103" y="118087"/>
                </a:lnTo>
                <a:lnTo>
                  <a:pt x="404397" y="121522"/>
                </a:lnTo>
                <a:lnTo>
                  <a:pt x="433548" y="121522"/>
                </a:lnTo>
                <a:lnTo>
                  <a:pt x="430473" y="125267"/>
                </a:lnTo>
                <a:lnTo>
                  <a:pt x="423138" y="130604"/>
                </a:lnTo>
                <a:lnTo>
                  <a:pt x="414569" y="133842"/>
                </a:lnTo>
                <a:lnTo>
                  <a:pt x="404766" y="134983"/>
                </a:lnTo>
                <a:close/>
              </a:path>
              <a:path w="551179" h="135255">
                <a:moveTo>
                  <a:pt x="433548" y="121522"/>
                </a:moveTo>
                <a:lnTo>
                  <a:pt x="413372" y="121522"/>
                </a:lnTo>
                <a:lnTo>
                  <a:pt x="420041" y="117065"/>
                </a:lnTo>
                <a:lnTo>
                  <a:pt x="424287" y="108394"/>
                </a:lnTo>
                <a:lnTo>
                  <a:pt x="430905" y="68598"/>
                </a:lnTo>
                <a:lnTo>
                  <a:pt x="430952" y="67123"/>
                </a:lnTo>
                <a:lnTo>
                  <a:pt x="429332" y="44291"/>
                </a:lnTo>
                <a:lnTo>
                  <a:pt x="429315" y="44049"/>
                </a:lnTo>
                <a:lnTo>
                  <a:pt x="427015" y="36327"/>
                </a:lnTo>
                <a:lnTo>
                  <a:pt x="424329" y="27476"/>
                </a:lnTo>
                <a:lnTo>
                  <a:pt x="418276" y="20161"/>
                </a:lnTo>
                <a:lnTo>
                  <a:pt x="416102" y="17645"/>
                </a:lnTo>
                <a:lnTo>
                  <a:pt x="404766" y="14383"/>
                </a:lnTo>
                <a:lnTo>
                  <a:pt x="434824" y="14383"/>
                </a:lnTo>
                <a:lnTo>
                  <a:pt x="446712" y="50618"/>
                </a:lnTo>
                <a:lnTo>
                  <a:pt x="447516" y="67123"/>
                </a:lnTo>
                <a:lnTo>
                  <a:pt x="447548" y="68598"/>
                </a:lnTo>
                <a:lnTo>
                  <a:pt x="441505" y="107968"/>
                </a:lnTo>
                <a:lnTo>
                  <a:pt x="441449" y="108152"/>
                </a:lnTo>
                <a:lnTo>
                  <a:pt x="441376" y="108394"/>
                </a:lnTo>
                <a:lnTo>
                  <a:pt x="436576" y="117834"/>
                </a:lnTo>
                <a:lnTo>
                  <a:pt x="433548" y="121522"/>
                </a:lnTo>
                <a:close/>
              </a:path>
              <a:path w="551179" h="135255">
                <a:moveTo>
                  <a:pt x="508033" y="134983"/>
                </a:moveTo>
                <a:lnTo>
                  <a:pt x="497518" y="133842"/>
                </a:lnTo>
                <a:lnTo>
                  <a:pt x="497970" y="133842"/>
                </a:lnTo>
                <a:lnTo>
                  <a:pt x="489420" y="130604"/>
                </a:lnTo>
                <a:lnTo>
                  <a:pt x="468079" y="97042"/>
                </a:lnTo>
                <a:lnTo>
                  <a:pt x="467971" y="96673"/>
                </a:lnTo>
                <a:lnTo>
                  <a:pt x="466035" y="83777"/>
                </a:lnTo>
                <a:lnTo>
                  <a:pt x="465931" y="83085"/>
                </a:lnTo>
                <a:lnTo>
                  <a:pt x="465299" y="68598"/>
                </a:lnTo>
                <a:lnTo>
                  <a:pt x="465268" y="67123"/>
                </a:lnTo>
                <a:lnTo>
                  <a:pt x="466026" y="51033"/>
                </a:lnTo>
                <a:lnTo>
                  <a:pt x="466046" y="50618"/>
                </a:lnTo>
                <a:lnTo>
                  <a:pt x="468401" y="36327"/>
                </a:lnTo>
                <a:lnTo>
                  <a:pt x="468432" y="36143"/>
                </a:lnTo>
                <a:lnTo>
                  <a:pt x="496339" y="1229"/>
                </a:lnTo>
                <a:lnTo>
                  <a:pt x="501886" y="0"/>
                </a:lnTo>
                <a:lnTo>
                  <a:pt x="514302" y="0"/>
                </a:lnTo>
                <a:lnTo>
                  <a:pt x="520019" y="1229"/>
                </a:lnTo>
                <a:lnTo>
                  <a:pt x="530345" y="6146"/>
                </a:lnTo>
                <a:lnTo>
                  <a:pt x="534648" y="9711"/>
                </a:lnTo>
                <a:lnTo>
                  <a:pt x="538090" y="14383"/>
                </a:lnTo>
                <a:lnTo>
                  <a:pt x="508033" y="14383"/>
                </a:lnTo>
                <a:lnTo>
                  <a:pt x="496576" y="17645"/>
                </a:lnTo>
                <a:lnTo>
                  <a:pt x="481886" y="67123"/>
                </a:lnTo>
                <a:lnTo>
                  <a:pt x="481911" y="68598"/>
                </a:lnTo>
                <a:lnTo>
                  <a:pt x="483461" y="91164"/>
                </a:lnTo>
                <a:lnTo>
                  <a:pt x="488301" y="107968"/>
                </a:lnTo>
                <a:lnTo>
                  <a:pt x="496369" y="118087"/>
                </a:lnTo>
                <a:lnTo>
                  <a:pt x="507664" y="121522"/>
                </a:lnTo>
                <a:lnTo>
                  <a:pt x="536815" y="121522"/>
                </a:lnTo>
                <a:lnTo>
                  <a:pt x="533740" y="125267"/>
                </a:lnTo>
                <a:lnTo>
                  <a:pt x="526404" y="130604"/>
                </a:lnTo>
                <a:lnTo>
                  <a:pt x="517835" y="133842"/>
                </a:lnTo>
                <a:lnTo>
                  <a:pt x="508033" y="134983"/>
                </a:lnTo>
                <a:close/>
              </a:path>
              <a:path w="551179" h="135255">
                <a:moveTo>
                  <a:pt x="536815" y="121522"/>
                </a:moveTo>
                <a:lnTo>
                  <a:pt x="516638" y="121522"/>
                </a:lnTo>
                <a:lnTo>
                  <a:pt x="523307" y="117065"/>
                </a:lnTo>
                <a:lnTo>
                  <a:pt x="527553" y="108394"/>
                </a:lnTo>
                <a:lnTo>
                  <a:pt x="534171" y="68598"/>
                </a:lnTo>
                <a:lnTo>
                  <a:pt x="534218" y="67123"/>
                </a:lnTo>
                <a:lnTo>
                  <a:pt x="527595" y="27476"/>
                </a:lnTo>
                <a:lnTo>
                  <a:pt x="508033" y="14383"/>
                </a:lnTo>
                <a:lnTo>
                  <a:pt x="538090" y="14383"/>
                </a:lnTo>
                <a:lnTo>
                  <a:pt x="549978" y="50618"/>
                </a:lnTo>
                <a:lnTo>
                  <a:pt x="550031" y="51033"/>
                </a:lnTo>
                <a:lnTo>
                  <a:pt x="550618" y="59458"/>
                </a:lnTo>
                <a:lnTo>
                  <a:pt x="550783" y="67123"/>
                </a:lnTo>
                <a:lnTo>
                  <a:pt x="550814" y="68598"/>
                </a:lnTo>
                <a:lnTo>
                  <a:pt x="550160" y="83085"/>
                </a:lnTo>
                <a:lnTo>
                  <a:pt x="550128" y="83777"/>
                </a:lnTo>
                <a:lnTo>
                  <a:pt x="548128" y="96673"/>
                </a:lnTo>
                <a:lnTo>
                  <a:pt x="548071" y="97042"/>
                </a:lnTo>
                <a:lnTo>
                  <a:pt x="544771" y="107968"/>
                </a:lnTo>
                <a:lnTo>
                  <a:pt x="544716" y="108152"/>
                </a:lnTo>
                <a:lnTo>
                  <a:pt x="544642" y="108394"/>
                </a:lnTo>
                <a:lnTo>
                  <a:pt x="539842" y="117834"/>
                </a:lnTo>
                <a:lnTo>
                  <a:pt x="536815" y="1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576" y="1752600"/>
            <a:ext cx="3505200" cy="3581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53" y="157250"/>
            <a:ext cx="532130" cy="200025"/>
          </a:xfrm>
          <a:custGeom>
            <a:avLst/>
            <a:gdLst/>
            <a:ahLst/>
            <a:cxnLst/>
            <a:rect l="l" t="t" r="r" b="b"/>
            <a:pathLst>
              <a:path w="532130" h="200025">
                <a:moveTo>
                  <a:pt x="74514" y="193313"/>
                </a:moveTo>
                <a:lnTo>
                  <a:pt x="0" y="193313"/>
                </a:lnTo>
                <a:lnTo>
                  <a:pt x="0" y="0"/>
                </a:lnTo>
                <a:lnTo>
                  <a:pt x="74514" y="0"/>
                </a:lnTo>
                <a:lnTo>
                  <a:pt x="92049" y="1814"/>
                </a:lnTo>
                <a:lnTo>
                  <a:pt x="107528" y="6728"/>
                </a:lnTo>
                <a:lnTo>
                  <a:pt x="120953" y="14742"/>
                </a:lnTo>
                <a:lnTo>
                  <a:pt x="128117" y="21744"/>
                </a:lnTo>
                <a:lnTo>
                  <a:pt x="24661" y="21744"/>
                </a:lnTo>
                <a:lnTo>
                  <a:pt x="24661" y="171568"/>
                </a:lnTo>
                <a:lnTo>
                  <a:pt x="127969" y="171568"/>
                </a:lnTo>
                <a:lnTo>
                  <a:pt x="120779" y="178571"/>
                </a:lnTo>
                <a:lnTo>
                  <a:pt x="107363" y="186584"/>
                </a:lnTo>
                <a:lnTo>
                  <a:pt x="91941" y="191498"/>
                </a:lnTo>
                <a:lnTo>
                  <a:pt x="74514" y="193313"/>
                </a:lnTo>
                <a:close/>
              </a:path>
              <a:path w="532130" h="200025">
                <a:moveTo>
                  <a:pt x="127969" y="171568"/>
                </a:moveTo>
                <a:lnTo>
                  <a:pt x="70271" y="171568"/>
                </a:lnTo>
                <a:lnTo>
                  <a:pt x="83729" y="170375"/>
                </a:lnTo>
                <a:lnTo>
                  <a:pt x="95463" y="166795"/>
                </a:lnTo>
                <a:lnTo>
                  <a:pt x="124897" y="129008"/>
                </a:lnTo>
                <a:lnTo>
                  <a:pt x="128610" y="96789"/>
                </a:lnTo>
                <a:lnTo>
                  <a:pt x="124765" y="64156"/>
                </a:lnTo>
                <a:lnTo>
                  <a:pt x="113760" y="40770"/>
                </a:lnTo>
                <a:lnTo>
                  <a:pt x="95595" y="26633"/>
                </a:lnTo>
                <a:lnTo>
                  <a:pt x="70271" y="21744"/>
                </a:lnTo>
                <a:lnTo>
                  <a:pt x="128117" y="21744"/>
                </a:lnTo>
                <a:lnTo>
                  <a:pt x="147901" y="56184"/>
                </a:lnTo>
                <a:lnTo>
                  <a:pt x="153271" y="96524"/>
                </a:lnTo>
                <a:lnTo>
                  <a:pt x="151854" y="118061"/>
                </a:lnTo>
                <a:lnTo>
                  <a:pt x="147868" y="137062"/>
                </a:lnTo>
                <a:lnTo>
                  <a:pt x="141313" y="153528"/>
                </a:lnTo>
                <a:lnTo>
                  <a:pt x="132190" y="167458"/>
                </a:lnTo>
                <a:lnTo>
                  <a:pt x="127969" y="171568"/>
                </a:lnTo>
                <a:close/>
              </a:path>
              <a:path w="532130" h="200025">
                <a:moveTo>
                  <a:pt x="209489" y="95463"/>
                </a:moveTo>
                <a:lnTo>
                  <a:pt x="187214" y="95463"/>
                </a:lnTo>
                <a:lnTo>
                  <a:pt x="187391" y="88745"/>
                </a:lnTo>
                <a:lnTo>
                  <a:pt x="215853" y="54626"/>
                </a:lnTo>
                <a:lnTo>
                  <a:pt x="242901" y="50383"/>
                </a:lnTo>
                <a:lnTo>
                  <a:pt x="265557" y="52952"/>
                </a:lnTo>
                <a:lnTo>
                  <a:pt x="281815" y="60128"/>
                </a:lnTo>
                <a:lnTo>
                  <a:pt x="290747" y="70801"/>
                </a:lnTo>
                <a:lnTo>
                  <a:pt x="231852" y="70801"/>
                </a:lnTo>
                <a:lnTo>
                  <a:pt x="224073" y="72790"/>
                </a:lnTo>
                <a:lnTo>
                  <a:pt x="213466" y="80746"/>
                </a:lnTo>
                <a:lnTo>
                  <a:pt x="210372" y="86977"/>
                </a:lnTo>
                <a:lnTo>
                  <a:pt x="209489" y="95463"/>
                </a:lnTo>
                <a:close/>
              </a:path>
              <a:path w="532130" h="200025">
                <a:moveTo>
                  <a:pt x="235387" y="199412"/>
                </a:moveTo>
                <a:lnTo>
                  <a:pt x="226725" y="199412"/>
                </a:lnTo>
                <a:lnTo>
                  <a:pt x="215575" y="198528"/>
                </a:lnTo>
                <a:lnTo>
                  <a:pt x="216319" y="198528"/>
                </a:lnTo>
                <a:lnTo>
                  <a:pt x="207798" y="196495"/>
                </a:lnTo>
                <a:lnTo>
                  <a:pt x="182058" y="167591"/>
                </a:lnTo>
                <a:lnTo>
                  <a:pt x="181115" y="158310"/>
                </a:lnTo>
                <a:lnTo>
                  <a:pt x="182639" y="145846"/>
                </a:lnTo>
                <a:lnTo>
                  <a:pt x="210947" y="119196"/>
                </a:lnTo>
                <a:lnTo>
                  <a:pt x="258723" y="111639"/>
                </a:lnTo>
                <a:lnTo>
                  <a:pt x="264778" y="109959"/>
                </a:lnTo>
                <a:lnTo>
                  <a:pt x="271672" y="105363"/>
                </a:lnTo>
                <a:lnTo>
                  <a:pt x="273308" y="101915"/>
                </a:lnTo>
                <a:lnTo>
                  <a:pt x="273131" y="97319"/>
                </a:lnTo>
                <a:lnTo>
                  <a:pt x="273131" y="84767"/>
                </a:lnTo>
                <a:lnTo>
                  <a:pt x="270479" y="79641"/>
                </a:lnTo>
                <a:lnTo>
                  <a:pt x="259872" y="72569"/>
                </a:lnTo>
                <a:lnTo>
                  <a:pt x="252182" y="70801"/>
                </a:lnTo>
                <a:lnTo>
                  <a:pt x="290747" y="70801"/>
                </a:lnTo>
                <a:lnTo>
                  <a:pt x="291677" y="71912"/>
                </a:lnTo>
                <a:lnTo>
                  <a:pt x="295140" y="88303"/>
                </a:lnTo>
                <a:lnTo>
                  <a:pt x="295140" y="124632"/>
                </a:lnTo>
                <a:lnTo>
                  <a:pt x="273131" y="124632"/>
                </a:lnTo>
                <a:lnTo>
                  <a:pt x="270833" y="125693"/>
                </a:lnTo>
                <a:lnTo>
                  <a:pt x="237597" y="132322"/>
                </a:lnTo>
                <a:lnTo>
                  <a:pt x="229443" y="133748"/>
                </a:lnTo>
                <a:lnTo>
                  <a:pt x="204185" y="150531"/>
                </a:lnTo>
                <a:lnTo>
                  <a:pt x="204185" y="164851"/>
                </a:lnTo>
                <a:lnTo>
                  <a:pt x="206572" y="170331"/>
                </a:lnTo>
                <a:lnTo>
                  <a:pt x="216118" y="178109"/>
                </a:lnTo>
                <a:lnTo>
                  <a:pt x="222836" y="180054"/>
                </a:lnTo>
                <a:lnTo>
                  <a:pt x="272681" y="180054"/>
                </a:lnTo>
                <a:lnTo>
                  <a:pt x="268117" y="183940"/>
                </a:lnTo>
                <a:lnTo>
                  <a:pt x="262358" y="188175"/>
                </a:lnTo>
                <a:lnTo>
                  <a:pt x="256648" y="191697"/>
                </a:lnTo>
                <a:lnTo>
                  <a:pt x="251122" y="194440"/>
                </a:lnTo>
                <a:lnTo>
                  <a:pt x="243475" y="197777"/>
                </a:lnTo>
                <a:lnTo>
                  <a:pt x="235387" y="199412"/>
                </a:lnTo>
                <a:close/>
              </a:path>
              <a:path w="532130" h="200025">
                <a:moveTo>
                  <a:pt x="272681" y="180054"/>
                </a:moveTo>
                <a:lnTo>
                  <a:pt x="231498" y="180054"/>
                </a:lnTo>
                <a:lnTo>
                  <a:pt x="240812" y="179275"/>
                </a:lnTo>
                <a:lnTo>
                  <a:pt x="249398" y="176938"/>
                </a:lnTo>
                <a:lnTo>
                  <a:pt x="273131" y="153094"/>
                </a:lnTo>
                <a:lnTo>
                  <a:pt x="273131" y="124632"/>
                </a:lnTo>
                <a:lnTo>
                  <a:pt x="295140" y="124632"/>
                </a:lnTo>
                <a:lnTo>
                  <a:pt x="295217" y="173043"/>
                </a:lnTo>
                <a:lnTo>
                  <a:pt x="295314" y="176938"/>
                </a:lnTo>
                <a:lnTo>
                  <a:pt x="296481" y="178109"/>
                </a:lnTo>
                <a:lnTo>
                  <a:pt x="297452" y="178993"/>
                </a:lnTo>
                <a:lnTo>
                  <a:pt x="273926" y="178993"/>
                </a:lnTo>
                <a:lnTo>
                  <a:pt x="272681" y="180054"/>
                </a:lnTo>
                <a:close/>
              </a:path>
              <a:path w="532130" h="200025">
                <a:moveTo>
                  <a:pt x="298853" y="199412"/>
                </a:moveTo>
                <a:lnTo>
                  <a:pt x="296731" y="199412"/>
                </a:lnTo>
                <a:lnTo>
                  <a:pt x="287450" y="198235"/>
                </a:lnTo>
                <a:lnTo>
                  <a:pt x="280556" y="194440"/>
                </a:lnTo>
                <a:lnTo>
                  <a:pt x="276153" y="188175"/>
                </a:lnTo>
                <a:lnTo>
                  <a:pt x="276048" y="188026"/>
                </a:lnTo>
                <a:lnTo>
                  <a:pt x="273992" y="179275"/>
                </a:lnTo>
                <a:lnTo>
                  <a:pt x="273926" y="178993"/>
                </a:lnTo>
                <a:lnTo>
                  <a:pt x="297452" y="178993"/>
                </a:lnTo>
                <a:lnTo>
                  <a:pt x="299295" y="180673"/>
                </a:lnTo>
                <a:lnTo>
                  <a:pt x="307073" y="180850"/>
                </a:lnTo>
                <a:lnTo>
                  <a:pt x="311846" y="180850"/>
                </a:lnTo>
                <a:lnTo>
                  <a:pt x="311846" y="197025"/>
                </a:lnTo>
                <a:lnTo>
                  <a:pt x="308311" y="197909"/>
                </a:lnTo>
                <a:lnTo>
                  <a:pt x="305438" y="198528"/>
                </a:lnTo>
                <a:lnTo>
                  <a:pt x="301018" y="199235"/>
                </a:lnTo>
                <a:lnTo>
                  <a:pt x="298853" y="199412"/>
                </a:lnTo>
                <a:close/>
              </a:path>
              <a:path w="532130" h="200025">
                <a:moveTo>
                  <a:pt x="311846" y="180850"/>
                </a:moveTo>
                <a:lnTo>
                  <a:pt x="308134" y="180850"/>
                </a:lnTo>
                <a:lnTo>
                  <a:pt x="309725" y="180673"/>
                </a:lnTo>
                <a:lnTo>
                  <a:pt x="311846" y="180319"/>
                </a:lnTo>
                <a:lnTo>
                  <a:pt x="311846" y="180850"/>
                </a:lnTo>
                <a:close/>
              </a:path>
              <a:path w="532130" h="200025">
                <a:moveTo>
                  <a:pt x="360374" y="54361"/>
                </a:moveTo>
                <a:lnTo>
                  <a:pt x="338364" y="54361"/>
                </a:lnTo>
                <a:lnTo>
                  <a:pt x="338364" y="16175"/>
                </a:lnTo>
                <a:lnTo>
                  <a:pt x="360374" y="16175"/>
                </a:lnTo>
                <a:lnTo>
                  <a:pt x="360374" y="54361"/>
                </a:lnTo>
                <a:close/>
              </a:path>
              <a:path w="532130" h="200025">
                <a:moveTo>
                  <a:pt x="383179" y="72393"/>
                </a:moveTo>
                <a:lnTo>
                  <a:pt x="319537" y="72393"/>
                </a:lnTo>
                <a:lnTo>
                  <a:pt x="319537" y="54361"/>
                </a:lnTo>
                <a:lnTo>
                  <a:pt x="383179" y="54361"/>
                </a:lnTo>
                <a:lnTo>
                  <a:pt x="383179" y="72393"/>
                </a:lnTo>
                <a:close/>
              </a:path>
              <a:path w="532130" h="200025">
                <a:moveTo>
                  <a:pt x="370097" y="199412"/>
                </a:moveTo>
                <a:lnTo>
                  <a:pt x="365147" y="199412"/>
                </a:lnTo>
                <a:lnTo>
                  <a:pt x="353628" y="197837"/>
                </a:lnTo>
                <a:lnTo>
                  <a:pt x="345325" y="193644"/>
                </a:lnTo>
                <a:lnTo>
                  <a:pt x="340237" y="186833"/>
                </a:lnTo>
                <a:lnTo>
                  <a:pt x="338364" y="177402"/>
                </a:lnTo>
                <a:lnTo>
                  <a:pt x="338364" y="72393"/>
                </a:lnTo>
                <a:lnTo>
                  <a:pt x="360374" y="72393"/>
                </a:lnTo>
                <a:lnTo>
                  <a:pt x="360374" y="172364"/>
                </a:lnTo>
                <a:lnTo>
                  <a:pt x="361258" y="175679"/>
                </a:lnTo>
                <a:lnTo>
                  <a:pt x="364793" y="179391"/>
                </a:lnTo>
                <a:lnTo>
                  <a:pt x="367975" y="180231"/>
                </a:lnTo>
                <a:lnTo>
                  <a:pt x="383179" y="180231"/>
                </a:lnTo>
                <a:lnTo>
                  <a:pt x="383179" y="197556"/>
                </a:lnTo>
                <a:lnTo>
                  <a:pt x="376107" y="198793"/>
                </a:lnTo>
                <a:lnTo>
                  <a:pt x="370097" y="199412"/>
                </a:lnTo>
                <a:close/>
              </a:path>
              <a:path w="532130" h="200025">
                <a:moveTo>
                  <a:pt x="383179" y="180231"/>
                </a:moveTo>
                <a:lnTo>
                  <a:pt x="367975" y="180231"/>
                </a:lnTo>
                <a:lnTo>
                  <a:pt x="372572" y="180054"/>
                </a:lnTo>
                <a:lnTo>
                  <a:pt x="376815" y="180054"/>
                </a:lnTo>
                <a:lnTo>
                  <a:pt x="380350" y="179700"/>
                </a:lnTo>
                <a:lnTo>
                  <a:pt x="383179" y="178993"/>
                </a:lnTo>
                <a:lnTo>
                  <a:pt x="383179" y="180231"/>
                </a:lnTo>
                <a:close/>
              </a:path>
              <a:path w="532130" h="200025">
                <a:moveTo>
                  <a:pt x="429585" y="95463"/>
                </a:moveTo>
                <a:lnTo>
                  <a:pt x="407310" y="95463"/>
                </a:lnTo>
                <a:lnTo>
                  <a:pt x="407487" y="88745"/>
                </a:lnTo>
                <a:lnTo>
                  <a:pt x="435949" y="54626"/>
                </a:lnTo>
                <a:lnTo>
                  <a:pt x="462997" y="50383"/>
                </a:lnTo>
                <a:lnTo>
                  <a:pt x="485653" y="52952"/>
                </a:lnTo>
                <a:lnTo>
                  <a:pt x="501911" y="60128"/>
                </a:lnTo>
                <a:lnTo>
                  <a:pt x="510843" y="70801"/>
                </a:lnTo>
                <a:lnTo>
                  <a:pt x="451948" y="70801"/>
                </a:lnTo>
                <a:lnTo>
                  <a:pt x="444169" y="72790"/>
                </a:lnTo>
                <a:lnTo>
                  <a:pt x="433562" y="80746"/>
                </a:lnTo>
                <a:lnTo>
                  <a:pt x="430469" y="86977"/>
                </a:lnTo>
                <a:lnTo>
                  <a:pt x="429585" y="95463"/>
                </a:lnTo>
                <a:close/>
              </a:path>
              <a:path w="532130" h="200025">
                <a:moveTo>
                  <a:pt x="455483" y="199412"/>
                </a:moveTo>
                <a:lnTo>
                  <a:pt x="446821" y="199412"/>
                </a:lnTo>
                <a:lnTo>
                  <a:pt x="435671" y="198528"/>
                </a:lnTo>
                <a:lnTo>
                  <a:pt x="436415" y="198528"/>
                </a:lnTo>
                <a:lnTo>
                  <a:pt x="427894" y="196495"/>
                </a:lnTo>
                <a:lnTo>
                  <a:pt x="402154" y="167591"/>
                </a:lnTo>
                <a:lnTo>
                  <a:pt x="401211" y="158310"/>
                </a:lnTo>
                <a:lnTo>
                  <a:pt x="402736" y="145846"/>
                </a:lnTo>
                <a:lnTo>
                  <a:pt x="431043" y="119196"/>
                </a:lnTo>
                <a:lnTo>
                  <a:pt x="478819" y="111639"/>
                </a:lnTo>
                <a:lnTo>
                  <a:pt x="484874" y="109959"/>
                </a:lnTo>
                <a:lnTo>
                  <a:pt x="491768" y="105363"/>
                </a:lnTo>
                <a:lnTo>
                  <a:pt x="493404" y="101915"/>
                </a:lnTo>
                <a:lnTo>
                  <a:pt x="493227" y="97319"/>
                </a:lnTo>
                <a:lnTo>
                  <a:pt x="493227" y="84767"/>
                </a:lnTo>
                <a:lnTo>
                  <a:pt x="490575" y="79641"/>
                </a:lnTo>
                <a:lnTo>
                  <a:pt x="479968" y="72569"/>
                </a:lnTo>
                <a:lnTo>
                  <a:pt x="472278" y="70801"/>
                </a:lnTo>
                <a:lnTo>
                  <a:pt x="510843" y="70801"/>
                </a:lnTo>
                <a:lnTo>
                  <a:pt x="511773" y="71912"/>
                </a:lnTo>
                <a:lnTo>
                  <a:pt x="515236" y="88303"/>
                </a:lnTo>
                <a:lnTo>
                  <a:pt x="515236" y="124632"/>
                </a:lnTo>
                <a:lnTo>
                  <a:pt x="493227" y="124632"/>
                </a:lnTo>
                <a:lnTo>
                  <a:pt x="490929" y="125693"/>
                </a:lnTo>
                <a:lnTo>
                  <a:pt x="457693" y="132322"/>
                </a:lnTo>
                <a:lnTo>
                  <a:pt x="449539" y="133748"/>
                </a:lnTo>
                <a:lnTo>
                  <a:pt x="424281" y="150531"/>
                </a:lnTo>
                <a:lnTo>
                  <a:pt x="424281" y="164851"/>
                </a:lnTo>
                <a:lnTo>
                  <a:pt x="426668" y="170331"/>
                </a:lnTo>
                <a:lnTo>
                  <a:pt x="436214" y="178109"/>
                </a:lnTo>
                <a:lnTo>
                  <a:pt x="442932" y="180054"/>
                </a:lnTo>
                <a:lnTo>
                  <a:pt x="492777" y="180054"/>
                </a:lnTo>
                <a:lnTo>
                  <a:pt x="488213" y="183940"/>
                </a:lnTo>
                <a:lnTo>
                  <a:pt x="482454" y="188175"/>
                </a:lnTo>
                <a:lnTo>
                  <a:pt x="476745" y="191697"/>
                </a:lnTo>
                <a:lnTo>
                  <a:pt x="471218" y="194440"/>
                </a:lnTo>
                <a:lnTo>
                  <a:pt x="463571" y="197777"/>
                </a:lnTo>
                <a:lnTo>
                  <a:pt x="455483" y="199412"/>
                </a:lnTo>
                <a:close/>
              </a:path>
              <a:path w="532130" h="200025">
                <a:moveTo>
                  <a:pt x="492777" y="180054"/>
                </a:moveTo>
                <a:lnTo>
                  <a:pt x="451594" y="180054"/>
                </a:lnTo>
                <a:lnTo>
                  <a:pt x="460909" y="179275"/>
                </a:lnTo>
                <a:lnTo>
                  <a:pt x="469494" y="176938"/>
                </a:lnTo>
                <a:lnTo>
                  <a:pt x="493227" y="153094"/>
                </a:lnTo>
                <a:lnTo>
                  <a:pt x="493227" y="124632"/>
                </a:lnTo>
                <a:lnTo>
                  <a:pt x="515236" y="124632"/>
                </a:lnTo>
                <a:lnTo>
                  <a:pt x="515313" y="173043"/>
                </a:lnTo>
                <a:lnTo>
                  <a:pt x="515410" y="176938"/>
                </a:lnTo>
                <a:lnTo>
                  <a:pt x="516577" y="178109"/>
                </a:lnTo>
                <a:lnTo>
                  <a:pt x="517548" y="178993"/>
                </a:lnTo>
                <a:lnTo>
                  <a:pt x="494022" y="178993"/>
                </a:lnTo>
                <a:lnTo>
                  <a:pt x="492777" y="180054"/>
                </a:lnTo>
                <a:close/>
              </a:path>
              <a:path w="532130" h="200025">
                <a:moveTo>
                  <a:pt x="518949" y="199412"/>
                </a:moveTo>
                <a:lnTo>
                  <a:pt x="516828" y="199412"/>
                </a:lnTo>
                <a:lnTo>
                  <a:pt x="507546" y="198235"/>
                </a:lnTo>
                <a:lnTo>
                  <a:pt x="500652" y="194440"/>
                </a:lnTo>
                <a:lnTo>
                  <a:pt x="496249" y="188175"/>
                </a:lnTo>
                <a:lnTo>
                  <a:pt x="496144" y="188026"/>
                </a:lnTo>
                <a:lnTo>
                  <a:pt x="494089" y="179275"/>
                </a:lnTo>
                <a:lnTo>
                  <a:pt x="494022" y="178993"/>
                </a:lnTo>
                <a:lnTo>
                  <a:pt x="517548" y="178993"/>
                </a:lnTo>
                <a:lnTo>
                  <a:pt x="519391" y="180673"/>
                </a:lnTo>
                <a:lnTo>
                  <a:pt x="527169" y="180850"/>
                </a:lnTo>
                <a:lnTo>
                  <a:pt x="531943" y="180850"/>
                </a:lnTo>
                <a:lnTo>
                  <a:pt x="531943" y="197025"/>
                </a:lnTo>
                <a:lnTo>
                  <a:pt x="528407" y="197909"/>
                </a:lnTo>
                <a:lnTo>
                  <a:pt x="525534" y="198528"/>
                </a:lnTo>
                <a:lnTo>
                  <a:pt x="521115" y="199235"/>
                </a:lnTo>
                <a:lnTo>
                  <a:pt x="518949" y="199412"/>
                </a:lnTo>
                <a:close/>
              </a:path>
              <a:path w="532130" h="200025">
                <a:moveTo>
                  <a:pt x="531943" y="180850"/>
                </a:moveTo>
                <a:lnTo>
                  <a:pt x="528230" y="180850"/>
                </a:lnTo>
                <a:lnTo>
                  <a:pt x="529821" y="180673"/>
                </a:lnTo>
                <a:lnTo>
                  <a:pt x="531943" y="180319"/>
                </a:lnTo>
                <a:lnTo>
                  <a:pt x="531943" y="18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753" y="2273518"/>
            <a:ext cx="368300" cy="139065"/>
          </a:xfrm>
          <a:custGeom>
            <a:avLst/>
            <a:gdLst/>
            <a:ahLst/>
            <a:cxnLst/>
            <a:rect l="l" t="t" r="r" b="b"/>
            <a:pathLst>
              <a:path w="368300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368300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368300" h="139064">
                <a:moveTo>
                  <a:pt x="143835" y="66385"/>
                </a:moveTo>
                <a:lnTo>
                  <a:pt x="128345" y="66385"/>
                </a:lnTo>
                <a:lnTo>
                  <a:pt x="128468" y="61713"/>
                </a:lnTo>
                <a:lnTo>
                  <a:pt x="160062" y="35036"/>
                </a:lnTo>
                <a:lnTo>
                  <a:pt x="167070" y="35036"/>
                </a:lnTo>
                <a:lnTo>
                  <a:pt x="182825" y="36823"/>
                </a:lnTo>
                <a:lnTo>
                  <a:pt x="194131" y="41813"/>
                </a:lnTo>
                <a:lnTo>
                  <a:pt x="200342" y="49235"/>
                </a:lnTo>
                <a:lnTo>
                  <a:pt x="159386" y="49235"/>
                </a:lnTo>
                <a:lnTo>
                  <a:pt x="153977" y="50618"/>
                </a:lnTo>
                <a:lnTo>
                  <a:pt x="146601" y="56151"/>
                </a:lnTo>
                <a:lnTo>
                  <a:pt x="144449" y="60484"/>
                </a:lnTo>
                <a:lnTo>
                  <a:pt x="143835" y="66385"/>
                </a:lnTo>
                <a:close/>
              </a:path>
              <a:path w="368300" h="139064">
                <a:moveTo>
                  <a:pt x="162453" y="138548"/>
                </a:moveTo>
                <a:lnTo>
                  <a:pt x="145986" y="138548"/>
                </a:lnTo>
                <a:lnTo>
                  <a:pt x="138272" y="135967"/>
                </a:lnTo>
                <a:lnTo>
                  <a:pt x="127085" y="125886"/>
                </a:lnTo>
                <a:lnTo>
                  <a:pt x="124226" y="118940"/>
                </a:lnTo>
                <a:lnTo>
                  <a:pt x="124103" y="110089"/>
                </a:lnTo>
                <a:lnTo>
                  <a:pt x="125164" y="101422"/>
                </a:lnTo>
                <a:lnTo>
                  <a:pt x="159447" y="79969"/>
                </a:lnTo>
                <a:lnTo>
                  <a:pt x="178072" y="77634"/>
                </a:lnTo>
                <a:lnTo>
                  <a:pt x="182283" y="76466"/>
                </a:lnTo>
                <a:lnTo>
                  <a:pt x="187077" y="73269"/>
                </a:lnTo>
                <a:lnTo>
                  <a:pt x="188215" y="70872"/>
                </a:lnTo>
                <a:lnTo>
                  <a:pt x="188092" y="58947"/>
                </a:lnTo>
                <a:lnTo>
                  <a:pt x="186248" y="55382"/>
                </a:lnTo>
                <a:lnTo>
                  <a:pt x="178871" y="50465"/>
                </a:lnTo>
                <a:lnTo>
                  <a:pt x="173524" y="49235"/>
                </a:lnTo>
                <a:lnTo>
                  <a:pt x="200342" y="49235"/>
                </a:lnTo>
                <a:lnTo>
                  <a:pt x="200988" y="50008"/>
                </a:lnTo>
                <a:lnTo>
                  <a:pt x="203397" y="61406"/>
                </a:lnTo>
                <a:lnTo>
                  <a:pt x="203447" y="86669"/>
                </a:lnTo>
                <a:lnTo>
                  <a:pt x="188092" y="86669"/>
                </a:lnTo>
                <a:lnTo>
                  <a:pt x="186493" y="87407"/>
                </a:lnTo>
                <a:lnTo>
                  <a:pt x="155268" y="93124"/>
                </a:lnTo>
                <a:lnTo>
                  <a:pt x="149367" y="95090"/>
                </a:lnTo>
                <a:lnTo>
                  <a:pt x="141991" y="100746"/>
                </a:lnTo>
                <a:lnTo>
                  <a:pt x="140147" y="104680"/>
                </a:lnTo>
                <a:lnTo>
                  <a:pt x="140147" y="114637"/>
                </a:lnTo>
                <a:lnTo>
                  <a:pt x="141806" y="118448"/>
                </a:lnTo>
                <a:lnTo>
                  <a:pt x="148445" y="123858"/>
                </a:lnTo>
                <a:lnTo>
                  <a:pt x="153116" y="125210"/>
                </a:lnTo>
                <a:lnTo>
                  <a:pt x="187833" y="125210"/>
                </a:lnTo>
                <a:lnTo>
                  <a:pt x="183236" y="129390"/>
                </a:lnTo>
                <a:lnTo>
                  <a:pt x="177919" y="132986"/>
                </a:lnTo>
                <a:lnTo>
                  <a:pt x="167469" y="137534"/>
                </a:lnTo>
                <a:lnTo>
                  <a:pt x="162453" y="138548"/>
                </a:lnTo>
                <a:close/>
              </a:path>
              <a:path w="368300" h="139064">
                <a:moveTo>
                  <a:pt x="187833" y="125210"/>
                </a:moveTo>
                <a:lnTo>
                  <a:pt x="168114" y="125210"/>
                </a:lnTo>
                <a:lnTo>
                  <a:pt x="175737" y="122321"/>
                </a:lnTo>
                <a:lnTo>
                  <a:pt x="182006" y="116543"/>
                </a:lnTo>
                <a:lnTo>
                  <a:pt x="184219" y="114453"/>
                </a:lnTo>
                <a:lnTo>
                  <a:pt x="185787" y="112455"/>
                </a:lnTo>
                <a:lnTo>
                  <a:pt x="187631" y="108644"/>
                </a:lnTo>
                <a:lnTo>
                  <a:pt x="188092" y="106462"/>
                </a:lnTo>
                <a:lnTo>
                  <a:pt x="188092" y="86669"/>
                </a:lnTo>
                <a:lnTo>
                  <a:pt x="203447" y="86669"/>
                </a:lnTo>
                <a:lnTo>
                  <a:pt x="203520" y="123120"/>
                </a:lnTo>
                <a:lnTo>
                  <a:pt x="205004" y="124472"/>
                </a:lnTo>
                <a:lnTo>
                  <a:pt x="188645" y="124472"/>
                </a:lnTo>
                <a:lnTo>
                  <a:pt x="187833" y="125210"/>
                </a:lnTo>
                <a:close/>
              </a:path>
              <a:path w="368300" h="139064">
                <a:moveTo>
                  <a:pt x="207485" y="138548"/>
                </a:moveTo>
                <a:lnTo>
                  <a:pt x="194517" y="138548"/>
                </a:lnTo>
                <a:lnTo>
                  <a:pt x="189505" y="134061"/>
                </a:lnTo>
                <a:lnTo>
                  <a:pt x="188772" y="125886"/>
                </a:lnTo>
                <a:lnTo>
                  <a:pt x="188645" y="124472"/>
                </a:lnTo>
                <a:lnTo>
                  <a:pt x="205004" y="124472"/>
                </a:lnTo>
                <a:lnTo>
                  <a:pt x="206286" y="125640"/>
                </a:lnTo>
                <a:lnTo>
                  <a:pt x="215015" y="125640"/>
                </a:lnTo>
                <a:lnTo>
                  <a:pt x="215015" y="137012"/>
                </a:lnTo>
                <a:lnTo>
                  <a:pt x="212925" y="137534"/>
                </a:lnTo>
                <a:lnTo>
                  <a:pt x="210558" y="138057"/>
                </a:lnTo>
                <a:lnTo>
                  <a:pt x="207485" y="138548"/>
                </a:lnTo>
                <a:close/>
              </a:path>
              <a:path w="368300" h="139064">
                <a:moveTo>
                  <a:pt x="215015" y="125640"/>
                </a:moveTo>
                <a:lnTo>
                  <a:pt x="213539" y="125640"/>
                </a:lnTo>
                <a:lnTo>
                  <a:pt x="215015" y="125394"/>
                </a:lnTo>
                <a:lnTo>
                  <a:pt x="215015" y="125640"/>
                </a:lnTo>
                <a:close/>
              </a:path>
              <a:path w="368300" h="139064">
                <a:moveTo>
                  <a:pt x="248761" y="37802"/>
                </a:moveTo>
                <a:lnTo>
                  <a:pt x="233455" y="37802"/>
                </a:lnTo>
                <a:lnTo>
                  <a:pt x="233455" y="11248"/>
                </a:lnTo>
                <a:lnTo>
                  <a:pt x="248761" y="11248"/>
                </a:lnTo>
                <a:lnTo>
                  <a:pt x="248761" y="37802"/>
                </a:lnTo>
                <a:close/>
              </a:path>
              <a:path w="368300" h="139064">
                <a:moveTo>
                  <a:pt x="264619" y="50342"/>
                </a:moveTo>
                <a:lnTo>
                  <a:pt x="220362" y="50342"/>
                </a:lnTo>
                <a:lnTo>
                  <a:pt x="220362" y="37802"/>
                </a:lnTo>
                <a:lnTo>
                  <a:pt x="264619" y="37802"/>
                </a:lnTo>
                <a:lnTo>
                  <a:pt x="264619" y="50342"/>
                </a:lnTo>
                <a:close/>
              </a:path>
              <a:path w="368300" h="139064">
                <a:moveTo>
                  <a:pt x="255522" y="138671"/>
                </a:moveTo>
                <a:lnTo>
                  <a:pt x="252080" y="138671"/>
                </a:lnTo>
                <a:lnTo>
                  <a:pt x="239909" y="138425"/>
                </a:lnTo>
                <a:lnTo>
                  <a:pt x="233701" y="133324"/>
                </a:lnTo>
                <a:lnTo>
                  <a:pt x="233501" y="125210"/>
                </a:lnTo>
                <a:lnTo>
                  <a:pt x="233455" y="50342"/>
                </a:lnTo>
                <a:lnTo>
                  <a:pt x="248761" y="50342"/>
                </a:lnTo>
                <a:lnTo>
                  <a:pt x="248761" y="119862"/>
                </a:lnTo>
                <a:lnTo>
                  <a:pt x="249375" y="122167"/>
                </a:lnTo>
                <a:lnTo>
                  <a:pt x="251834" y="124749"/>
                </a:lnTo>
                <a:lnTo>
                  <a:pt x="253581" y="125210"/>
                </a:lnTo>
                <a:lnTo>
                  <a:pt x="264619" y="125210"/>
                </a:lnTo>
                <a:lnTo>
                  <a:pt x="264619" y="137380"/>
                </a:lnTo>
                <a:lnTo>
                  <a:pt x="259702" y="138241"/>
                </a:lnTo>
                <a:lnTo>
                  <a:pt x="255522" y="138671"/>
                </a:lnTo>
                <a:close/>
              </a:path>
              <a:path w="368300" h="139064">
                <a:moveTo>
                  <a:pt x="264619" y="125210"/>
                </a:moveTo>
                <a:lnTo>
                  <a:pt x="260194" y="125210"/>
                </a:lnTo>
                <a:lnTo>
                  <a:pt x="262652" y="124964"/>
                </a:lnTo>
                <a:lnTo>
                  <a:pt x="264619" y="124472"/>
                </a:lnTo>
                <a:lnTo>
                  <a:pt x="264619" y="125210"/>
                </a:lnTo>
                <a:close/>
              </a:path>
              <a:path w="368300" h="139064">
                <a:moveTo>
                  <a:pt x="296890" y="66385"/>
                </a:moveTo>
                <a:lnTo>
                  <a:pt x="281400" y="66385"/>
                </a:lnTo>
                <a:lnTo>
                  <a:pt x="281523" y="61713"/>
                </a:lnTo>
                <a:lnTo>
                  <a:pt x="313118" y="35036"/>
                </a:lnTo>
                <a:lnTo>
                  <a:pt x="320125" y="35036"/>
                </a:lnTo>
                <a:lnTo>
                  <a:pt x="335880" y="36823"/>
                </a:lnTo>
                <a:lnTo>
                  <a:pt x="347186" y="41813"/>
                </a:lnTo>
                <a:lnTo>
                  <a:pt x="353397" y="49235"/>
                </a:lnTo>
                <a:lnTo>
                  <a:pt x="312441" y="49235"/>
                </a:lnTo>
                <a:lnTo>
                  <a:pt x="307032" y="50618"/>
                </a:lnTo>
                <a:lnTo>
                  <a:pt x="299656" y="56151"/>
                </a:lnTo>
                <a:lnTo>
                  <a:pt x="297505" y="60484"/>
                </a:lnTo>
                <a:lnTo>
                  <a:pt x="296890" y="66385"/>
                </a:lnTo>
                <a:close/>
              </a:path>
              <a:path w="368300" h="139064">
                <a:moveTo>
                  <a:pt x="315508" y="138548"/>
                </a:moveTo>
                <a:lnTo>
                  <a:pt x="299041" y="138548"/>
                </a:lnTo>
                <a:lnTo>
                  <a:pt x="291327" y="135967"/>
                </a:lnTo>
                <a:lnTo>
                  <a:pt x="280140" y="125886"/>
                </a:lnTo>
                <a:lnTo>
                  <a:pt x="277282" y="118940"/>
                </a:lnTo>
                <a:lnTo>
                  <a:pt x="277159" y="110089"/>
                </a:lnTo>
                <a:lnTo>
                  <a:pt x="278219" y="101422"/>
                </a:lnTo>
                <a:lnTo>
                  <a:pt x="312503" y="79969"/>
                </a:lnTo>
                <a:lnTo>
                  <a:pt x="331128" y="77634"/>
                </a:lnTo>
                <a:lnTo>
                  <a:pt x="335338" y="76466"/>
                </a:lnTo>
                <a:lnTo>
                  <a:pt x="340133" y="73269"/>
                </a:lnTo>
                <a:lnTo>
                  <a:pt x="341270" y="70872"/>
                </a:lnTo>
                <a:lnTo>
                  <a:pt x="341147" y="58947"/>
                </a:lnTo>
                <a:lnTo>
                  <a:pt x="339303" y="55382"/>
                </a:lnTo>
                <a:lnTo>
                  <a:pt x="331927" y="50465"/>
                </a:lnTo>
                <a:lnTo>
                  <a:pt x="326579" y="49235"/>
                </a:lnTo>
                <a:lnTo>
                  <a:pt x="353397" y="49235"/>
                </a:lnTo>
                <a:lnTo>
                  <a:pt x="354044" y="50008"/>
                </a:lnTo>
                <a:lnTo>
                  <a:pt x="356452" y="61406"/>
                </a:lnTo>
                <a:lnTo>
                  <a:pt x="356503" y="86669"/>
                </a:lnTo>
                <a:lnTo>
                  <a:pt x="341147" y="86669"/>
                </a:lnTo>
                <a:lnTo>
                  <a:pt x="339549" y="87407"/>
                </a:lnTo>
                <a:lnTo>
                  <a:pt x="308323" y="93124"/>
                </a:lnTo>
                <a:lnTo>
                  <a:pt x="302422" y="95090"/>
                </a:lnTo>
                <a:lnTo>
                  <a:pt x="295046" y="100746"/>
                </a:lnTo>
                <a:lnTo>
                  <a:pt x="293202" y="104680"/>
                </a:lnTo>
                <a:lnTo>
                  <a:pt x="293202" y="114637"/>
                </a:lnTo>
                <a:lnTo>
                  <a:pt x="294862" y="118448"/>
                </a:lnTo>
                <a:lnTo>
                  <a:pt x="301500" y="123858"/>
                </a:lnTo>
                <a:lnTo>
                  <a:pt x="306172" y="125210"/>
                </a:lnTo>
                <a:lnTo>
                  <a:pt x="340889" y="125210"/>
                </a:lnTo>
                <a:lnTo>
                  <a:pt x="336291" y="129390"/>
                </a:lnTo>
                <a:lnTo>
                  <a:pt x="330974" y="132986"/>
                </a:lnTo>
                <a:lnTo>
                  <a:pt x="320524" y="137534"/>
                </a:lnTo>
                <a:lnTo>
                  <a:pt x="315508" y="138548"/>
                </a:lnTo>
                <a:close/>
              </a:path>
              <a:path w="368300" h="139064">
                <a:moveTo>
                  <a:pt x="340889" y="125210"/>
                </a:moveTo>
                <a:lnTo>
                  <a:pt x="321170" y="125210"/>
                </a:lnTo>
                <a:lnTo>
                  <a:pt x="328792" y="122321"/>
                </a:lnTo>
                <a:lnTo>
                  <a:pt x="335062" y="116543"/>
                </a:lnTo>
                <a:lnTo>
                  <a:pt x="337274" y="114453"/>
                </a:lnTo>
                <a:lnTo>
                  <a:pt x="338842" y="112455"/>
                </a:lnTo>
                <a:lnTo>
                  <a:pt x="340686" y="108644"/>
                </a:lnTo>
                <a:lnTo>
                  <a:pt x="341147" y="106462"/>
                </a:lnTo>
                <a:lnTo>
                  <a:pt x="341147" y="86669"/>
                </a:lnTo>
                <a:lnTo>
                  <a:pt x="356503" y="86669"/>
                </a:lnTo>
                <a:lnTo>
                  <a:pt x="356575" y="123120"/>
                </a:lnTo>
                <a:lnTo>
                  <a:pt x="358060" y="124472"/>
                </a:lnTo>
                <a:lnTo>
                  <a:pt x="341700" y="124472"/>
                </a:lnTo>
                <a:lnTo>
                  <a:pt x="340889" y="125210"/>
                </a:lnTo>
                <a:close/>
              </a:path>
              <a:path w="368300" h="139064">
                <a:moveTo>
                  <a:pt x="360540" y="138548"/>
                </a:moveTo>
                <a:lnTo>
                  <a:pt x="347572" y="138548"/>
                </a:lnTo>
                <a:lnTo>
                  <a:pt x="342561" y="134061"/>
                </a:lnTo>
                <a:lnTo>
                  <a:pt x="341827" y="125886"/>
                </a:lnTo>
                <a:lnTo>
                  <a:pt x="341700" y="124472"/>
                </a:lnTo>
                <a:lnTo>
                  <a:pt x="358060" y="124472"/>
                </a:lnTo>
                <a:lnTo>
                  <a:pt x="359341" y="125640"/>
                </a:lnTo>
                <a:lnTo>
                  <a:pt x="368070" y="125640"/>
                </a:lnTo>
                <a:lnTo>
                  <a:pt x="368070" y="137012"/>
                </a:lnTo>
                <a:lnTo>
                  <a:pt x="365980" y="137534"/>
                </a:lnTo>
                <a:lnTo>
                  <a:pt x="363613" y="138057"/>
                </a:lnTo>
                <a:lnTo>
                  <a:pt x="360540" y="138548"/>
                </a:lnTo>
                <a:close/>
              </a:path>
              <a:path w="368300" h="139064">
                <a:moveTo>
                  <a:pt x="368070" y="125640"/>
                </a:moveTo>
                <a:lnTo>
                  <a:pt x="366595" y="125640"/>
                </a:lnTo>
                <a:lnTo>
                  <a:pt x="368070" y="125394"/>
                </a:lnTo>
                <a:lnTo>
                  <a:pt x="368070" y="125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42" y="157249"/>
            <a:ext cx="2754913" cy="19941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9873" y="1293595"/>
            <a:ext cx="875030" cy="161925"/>
          </a:xfrm>
          <a:custGeom>
            <a:avLst/>
            <a:gdLst/>
            <a:ahLst/>
            <a:cxnLst/>
            <a:rect l="l" t="t" r="r" b="b"/>
            <a:pathLst>
              <a:path w="875030" h="161925">
                <a:moveTo>
                  <a:pt x="66754" y="134430"/>
                </a:moveTo>
                <a:lnTo>
                  <a:pt x="48313" y="134430"/>
                </a:lnTo>
                <a:lnTo>
                  <a:pt x="0" y="0"/>
                </a:lnTo>
                <a:lnTo>
                  <a:pt x="18440" y="0"/>
                </a:lnTo>
                <a:lnTo>
                  <a:pt x="57902" y="113777"/>
                </a:lnTo>
                <a:lnTo>
                  <a:pt x="73921" y="113777"/>
                </a:lnTo>
                <a:lnTo>
                  <a:pt x="66754" y="134430"/>
                </a:lnTo>
                <a:close/>
              </a:path>
              <a:path w="875030" h="161925">
                <a:moveTo>
                  <a:pt x="73921" y="113777"/>
                </a:moveTo>
                <a:lnTo>
                  <a:pt x="57902" y="113777"/>
                </a:lnTo>
                <a:lnTo>
                  <a:pt x="95152" y="0"/>
                </a:lnTo>
                <a:lnTo>
                  <a:pt x="113408" y="0"/>
                </a:lnTo>
                <a:lnTo>
                  <a:pt x="73921" y="113777"/>
                </a:lnTo>
                <a:close/>
              </a:path>
              <a:path w="875030" h="161925">
                <a:moveTo>
                  <a:pt x="266279" y="113961"/>
                </a:moveTo>
                <a:lnTo>
                  <a:pt x="177027" y="113961"/>
                </a:lnTo>
                <a:lnTo>
                  <a:pt x="177027" y="101053"/>
                </a:lnTo>
                <a:lnTo>
                  <a:pt x="266279" y="101053"/>
                </a:lnTo>
                <a:lnTo>
                  <a:pt x="266279" y="113961"/>
                </a:lnTo>
                <a:close/>
              </a:path>
              <a:path w="875030" h="161925">
                <a:moveTo>
                  <a:pt x="266279" y="82244"/>
                </a:moveTo>
                <a:lnTo>
                  <a:pt x="177027" y="82244"/>
                </a:lnTo>
                <a:lnTo>
                  <a:pt x="177027" y="69335"/>
                </a:lnTo>
                <a:lnTo>
                  <a:pt x="266279" y="69335"/>
                </a:lnTo>
                <a:lnTo>
                  <a:pt x="266279" y="82244"/>
                </a:lnTo>
                <a:close/>
              </a:path>
              <a:path w="875030" h="161925">
                <a:moveTo>
                  <a:pt x="369176" y="134430"/>
                </a:moveTo>
                <a:lnTo>
                  <a:pt x="351842" y="134430"/>
                </a:lnTo>
                <a:lnTo>
                  <a:pt x="354349" y="124040"/>
                </a:lnTo>
                <a:lnTo>
                  <a:pt x="366681" y="86520"/>
                </a:lnTo>
                <a:lnTo>
                  <a:pt x="385277" y="50417"/>
                </a:lnTo>
                <a:lnTo>
                  <a:pt x="405504" y="19731"/>
                </a:lnTo>
                <a:lnTo>
                  <a:pt x="334877" y="19731"/>
                </a:lnTo>
                <a:lnTo>
                  <a:pt x="334877" y="3688"/>
                </a:lnTo>
                <a:lnTo>
                  <a:pt x="422285" y="3688"/>
                </a:lnTo>
                <a:lnTo>
                  <a:pt x="422285" y="17333"/>
                </a:lnTo>
                <a:lnTo>
                  <a:pt x="411877" y="31855"/>
                </a:lnTo>
                <a:lnTo>
                  <a:pt x="402600" y="46285"/>
                </a:lnTo>
                <a:lnTo>
                  <a:pt x="381451" y="89240"/>
                </a:lnTo>
                <a:lnTo>
                  <a:pt x="372323" y="119021"/>
                </a:lnTo>
                <a:lnTo>
                  <a:pt x="369176" y="134430"/>
                </a:lnTo>
                <a:close/>
              </a:path>
              <a:path w="875030" h="161925">
                <a:moveTo>
                  <a:pt x="454555" y="45916"/>
                </a:moveTo>
                <a:lnTo>
                  <a:pt x="438328" y="45916"/>
                </a:lnTo>
                <a:lnTo>
                  <a:pt x="441262" y="27752"/>
                </a:lnTo>
                <a:lnTo>
                  <a:pt x="441301" y="27510"/>
                </a:lnTo>
                <a:lnTo>
                  <a:pt x="449115" y="14337"/>
                </a:lnTo>
                <a:lnTo>
                  <a:pt x="461770" y="6396"/>
                </a:lnTo>
                <a:lnTo>
                  <a:pt x="479266" y="3688"/>
                </a:lnTo>
                <a:lnTo>
                  <a:pt x="488146" y="4356"/>
                </a:lnTo>
                <a:lnTo>
                  <a:pt x="495977" y="6177"/>
                </a:lnTo>
                <a:lnTo>
                  <a:pt x="502760" y="9151"/>
                </a:lnTo>
                <a:lnTo>
                  <a:pt x="508494" y="13277"/>
                </a:lnTo>
                <a:lnTo>
                  <a:pt x="512565" y="17887"/>
                </a:lnTo>
                <a:lnTo>
                  <a:pt x="474287" y="17887"/>
                </a:lnTo>
                <a:lnTo>
                  <a:pt x="469799" y="18901"/>
                </a:lnTo>
                <a:lnTo>
                  <a:pt x="454678" y="41982"/>
                </a:lnTo>
                <a:lnTo>
                  <a:pt x="454555" y="45916"/>
                </a:lnTo>
                <a:close/>
              </a:path>
              <a:path w="875030" h="161925">
                <a:moveTo>
                  <a:pt x="472443" y="74499"/>
                </a:moveTo>
                <a:lnTo>
                  <a:pt x="470414" y="74499"/>
                </a:lnTo>
                <a:lnTo>
                  <a:pt x="470414" y="60545"/>
                </a:lnTo>
                <a:lnTo>
                  <a:pt x="476069" y="60545"/>
                </a:lnTo>
                <a:lnTo>
                  <a:pt x="480556" y="60269"/>
                </a:lnTo>
                <a:lnTo>
                  <a:pt x="487195" y="59408"/>
                </a:lnTo>
                <a:lnTo>
                  <a:pt x="489899" y="58763"/>
                </a:lnTo>
                <a:lnTo>
                  <a:pt x="491989" y="57902"/>
                </a:lnTo>
                <a:lnTo>
                  <a:pt x="499120" y="55075"/>
                </a:lnTo>
                <a:lnTo>
                  <a:pt x="502623" y="49174"/>
                </a:lnTo>
                <a:lnTo>
                  <a:pt x="502500" y="33192"/>
                </a:lnTo>
                <a:lnTo>
                  <a:pt x="500472" y="27752"/>
                </a:lnTo>
                <a:lnTo>
                  <a:pt x="492358" y="20007"/>
                </a:lnTo>
                <a:lnTo>
                  <a:pt x="486355" y="17887"/>
                </a:lnTo>
                <a:lnTo>
                  <a:pt x="512565" y="17887"/>
                </a:lnTo>
                <a:lnTo>
                  <a:pt x="519015" y="38755"/>
                </a:lnTo>
                <a:lnTo>
                  <a:pt x="519097" y="39646"/>
                </a:lnTo>
                <a:lnTo>
                  <a:pt x="517956" y="48740"/>
                </a:lnTo>
                <a:lnTo>
                  <a:pt x="514533" y="56289"/>
                </a:lnTo>
                <a:lnTo>
                  <a:pt x="508828" y="62293"/>
                </a:lnTo>
                <a:lnTo>
                  <a:pt x="500841" y="66754"/>
                </a:lnTo>
                <a:lnTo>
                  <a:pt x="508586" y="69335"/>
                </a:lnTo>
                <a:lnTo>
                  <a:pt x="514210" y="73116"/>
                </a:lnTo>
                <a:lnTo>
                  <a:pt x="515054" y="74314"/>
                </a:lnTo>
                <a:lnTo>
                  <a:pt x="479266" y="74314"/>
                </a:lnTo>
                <a:lnTo>
                  <a:pt x="472443" y="74499"/>
                </a:lnTo>
                <a:close/>
              </a:path>
              <a:path w="875030" h="161925">
                <a:moveTo>
                  <a:pt x="513984" y="124165"/>
                </a:moveTo>
                <a:lnTo>
                  <a:pt x="487871" y="124165"/>
                </a:lnTo>
                <a:lnTo>
                  <a:pt x="494510" y="121829"/>
                </a:lnTo>
                <a:lnTo>
                  <a:pt x="503853" y="112732"/>
                </a:lnTo>
                <a:lnTo>
                  <a:pt x="506250" y="106339"/>
                </a:lnTo>
                <a:lnTo>
                  <a:pt x="506341" y="97918"/>
                </a:lnTo>
                <a:lnTo>
                  <a:pt x="504610" y="87764"/>
                </a:lnTo>
                <a:lnTo>
                  <a:pt x="499504" y="80354"/>
                </a:lnTo>
                <a:lnTo>
                  <a:pt x="491056" y="75870"/>
                </a:lnTo>
                <a:lnTo>
                  <a:pt x="479266" y="74314"/>
                </a:lnTo>
                <a:lnTo>
                  <a:pt x="515054" y="74314"/>
                </a:lnTo>
                <a:lnTo>
                  <a:pt x="521217" y="83074"/>
                </a:lnTo>
                <a:lnTo>
                  <a:pt x="522969" y="89681"/>
                </a:lnTo>
                <a:lnTo>
                  <a:pt x="522952" y="98102"/>
                </a:lnTo>
                <a:lnTo>
                  <a:pt x="522224" y="106032"/>
                </a:lnTo>
                <a:lnTo>
                  <a:pt x="522151" y="106827"/>
                </a:lnTo>
                <a:lnTo>
                  <a:pt x="519880" y="114745"/>
                </a:lnTo>
                <a:lnTo>
                  <a:pt x="516158" y="121672"/>
                </a:lnTo>
                <a:lnTo>
                  <a:pt x="513984" y="124165"/>
                </a:lnTo>
                <a:close/>
              </a:path>
              <a:path w="875030" h="161925">
                <a:moveTo>
                  <a:pt x="478712" y="138671"/>
                </a:moveTo>
                <a:lnTo>
                  <a:pt x="441278" y="119678"/>
                </a:lnTo>
                <a:lnTo>
                  <a:pt x="436653" y="106339"/>
                </a:lnTo>
                <a:lnTo>
                  <a:pt x="436576" y="106032"/>
                </a:lnTo>
                <a:lnTo>
                  <a:pt x="435931" y="101606"/>
                </a:lnTo>
                <a:lnTo>
                  <a:pt x="435680" y="98102"/>
                </a:lnTo>
                <a:lnTo>
                  <a:pt x="435562" y="96443"/>
                </a:lnTo>
                <a:lnTo>
                  <a:pt x="451789" y="96443"/>
                </a:lnTo>
                <a:lnTo>
                  <a:pt x="453991" y="108763"/>
                </a:lnTo>
                <a:lnTo>
                  <a:pt x="459304" y="117511"/>
                </a:lnTo>
                <a:lnTo>
                  <a:pt x="467729" y="122686"/>
                </a:lnTo>
                <a:lnTo>
                  <a:pt x="478380" y="124165"/>
                </a:lnTo>
                <a:lnTo>
                  <a:pt x="513984" y="124165"/>
                </a:lnTo>
                <a:lnTo>
                  <a:pt x="510983" y="127607"/>
                </a:lnTo>
                <a:lnTo>
                  <a:pt x="504540" y="132379"/>
                </a:lnTo>
                <a:lnTo>
                  <a:pt x="497014" y="135813"/>
                </a:lnTo>
                <a:lnTo>
                  <a:pt x="488405" y="137911"/>
                </a:lnTo>
                <a:lnTo>
                  <a:pt x="478712" y="138671"/>
                </a:lnTo>
                <a:close/>
              </a:path>
              <a:path w="875030" h="161925">
                <a:moveTo>
                  <a:pt x="584745" y="138671"/>
                </a:moveTo>
                <a:lnTo>
                  <a:pt x="548110" y="116789"/>
                </a:lnTo>
                <a:lnTo>
                  <a:pt x="541024" y="82682"/>
                </a:lnTo>
                <a:lnTo>
                  <a:pt x="541143" y="64725"/>
                </a:lnTo>
                <a:lnTo>
                  <a:pt x="541375" y="61302"/>
                </a:lnTo>
                <a:lnTo>
                  <a:pt x="541478" y="59781"/>
                </a:lnTo>
                <a:lnTo>
                  <a:pt x="552539" y="22497"/>
                </a:lnTo>
                <a:lnTo>
                  <a:pt x="580442" y="3688"/>
                </a:lnTo>
                <a:lnTo>
                  <a:pt x="587695" y="3688"/>
                </a:lnTo>
                <a:lnTo>
                  <a:pt x="617173" y="18071"/>
                </a:lnTo>
                <a:lnTo>
                  <a:pt x="577450" y="18071"/>
                </a:lnTo>
                <a:lnTo>
                  <a:pt x="570084" y="22497"/>
                </a:lnTo>
                <a:lnTo>
                  <a:pt x="557596" y="64725"/>
                </a:lnTo>
                <a:lnTo>
                  <a:pt x="557518" y="66327"/>
                </a:lnTo>
                <a:lnTo>
                  <a:pt x="557462" y="67491"/>
                </a:lnTo>
                <a:lnTo>
                  <a:pt x="577682" y="67491"/>
                </a:lnTo>
                <a:lnTo>
                  <a:pt x="570853" y="70165"/>
                </a:lnTo>
                <a:lnTo>
                  <a:pt x="561018" y="80123"/>
                </a:lnTo>
                <a:lnTo>
                  <a:pt x="558498" y="86731"/>
                </a:lnTo>
                <a:lnTo>
                  <a:pt x="558617" y="103905"/>
                </a:lnTo>
                <a:lnTo>
                  <a:pt x="561018" y="110580"/>
                </a:lnTo>
                <a:lnTo>
                  <a:pt x="570853" y="121399"/>
                </a:lnTo>
                <a:lnTo>
                  <a:pt x="577184" y="124165"/>
                </a:lnTo>
                <a:lnTo>
                  <a:pt x="617077" y="124165"/>
                </a:lnTo>
                <a:lnTo>
                  <a:pt x="615448" y="126224"/>
                </a:lnTo>
                <a:lnTo>
                  <a:pt x="609138" y="131531"/>
                </a:lnTo>
                <a:lnTo>
                  <a:pt x="601917" y="135375"/>
                </a:lnTo>
                <a:lnTo>
                  <a:pt x="593786" y="137755"/>
                </a:lnTo>
                <a:lnTo>
                  <a:pt x="584745" y="138671"/>
                </a:lnTo>
                <a:close/>
              </a:path>
              <a:path w="875030" h="161925">
                <a:moveTo>
                  <a:pt x="624760" y="37802"/>
                </a:moveTo>
                <a:lnTo>
                  <a:pt x="608533" y="37802"/>
                </a:lnTo>
                <a:lnTo>
                  <a:pt x="607180" y="31533"/>
                </a:lnTo>
                <a:lnTo>
                  <a:pt x="604629" y="26677"/>
                </a:lnTo>
                <a:lnTo>
                  <a:pt x="597130" y="19792"/>
                </a:lnTo>
                <a:lnTo>
                  <a:pt x="592367" y="18071"/>
                </a:lnTo>
                <a:lnTo>
                  <a:pt x="617173" y="18071"/>
                </a:lnTo>
                <a:lnTo>
                  <a:pt x="620404" y="23419"/>
                </a:lnTo>
                <a:lnTo>
                  <a:pt x="623026" y="30150"/>
                </a:lnTo>
                <a:lnTo>
                  <a:pt x="624760" y="37802"/>
                </a:lnTo>
                <a:close/>
              </a:path>
              <a:path w="875030" h="161925">
                <a:moveTo>
                  <a:pt x="617077" y="124165"/>
                </a:moveTo>
                <a:lnTo>
                  <a:pt x="592551" y="124165"/>
                </a:lnTo>
                <a:lnTo>
                  <a:pt x="598973" y="121399"/>
                </a:lnTo>
                <a:lnTo>
                  <a:pt x="598844" y="121399"/>
                </a:lnTo>
                <a:lnTo>
                  <a:pt x="608348" y="111041"/>
                </a:lnTo>
                <a:lnTo>
                  <a:pt x="610807" y="104249"/>
                </a:lnTo>
                <a:lnTo>
                  <a:pt x="610705" y="86731"/>
                </a:lnTo>
                <a:lnTo>
                  <a:pt x="608502" y="80123"/>
                </a:lnTo>
                <a:lnTo>
                  <a:pt x="599528" y="70165"/>
                </a:lnTo>
                <a:lnTo>
                  <a:pt x="593052" y="67491"/>
                </a:lnTo>
                <a:lnTo>
                  <a:pt x="557623" y="67491"/>
                </a:lnTo>
                <a:lnTo>
                  <a:pt x="563342" y="61302"/>
                </a:lnTo>
                <a:lnTo>
                  <a:pt x="570315" y="56750"/>
                </a:lnTo>
                <a:lnTo>
                  <a:pt x="578507" y="53972"/>
                </a:lnTo>
                <a:lnTo>
                  <a:pt x="578834" y="53972"/>
                </a:lnTo>
                <a:lnTo>
                  <a:pt x="587511" y="53108"/>
                </a:lnTo>
                <a:lnTo>
                  <a:pt x="624530" y="77818"/>
                </a:lnTo>
                <a:lnTo>
                  <a:pt x="627526" y="94599"/>
                </a:lnTo>
                <a:lnTo>
                  <a:pt x="626765" y="102528"/>
                </a:lnTo>
                <a:lnTo>
                  <a:pt x="626665" y="103573"/>
                </a:lnTo>
                <a:lnTo>
                  <a:pt x="626538" y="104249"/>
                </a:lnTo>
                <a:lnTo>
                  <a:pt x="624322" y="112278"/>
                </a:lnTo>
                <a:lnTo>
                  <a:pt x="620594" y="119718"/>
                </a:lnTo>
                <a:lnTo>
                  <a:pt x="617077" y="124165"/>
                </a:lnTo>
                <a:close/>
              </a:path>
              <a:path w="875030" h="161925">
                <a:moveTo>
                  <a:pt x="685060" y="138671"/>
                </a:moveTo>
                <a:lnTo>
                  <a:pt x="674546" y="137530"/>
                </a:lnTo>
                <a:lnTo>
                  <a:pt x="674998" y="137530"/>
                </a:lnTo>
                <a:lnTo>
                  <a:pt x="666448" y="134292"/>
                </a:lnTo>
                <a:lnTo>
                  <a:pt x="645107" y="100730"/>
                </a:lnTo>
                <a:lnTo>
                  <a:pt x="643062" y="87465"/>
                </a:lnTo>
                <a:lnTo>
                  <a:pt x="642959" y="86773"/>
                </a:lnTo>
                <a:lnTo>
                  <a:pt x="642327" y="72286"/>
                </a:lnTo>
                <a:lnTo>
                  <a:pt x="642296" y="70811"/>
                </a:lnTo>
                <a:lnTo>
                  <a:pt x="643054" y="54721"/>
                </a:lnTo>
                <a:lnTo>
                  <a:pt x="655002" y="18071"/>
                </a:lnTo>
                <a:lnTo>
                  <a:pt x="678914" y="3688"/>
                </a:lnTo>
                <a:lnTo>
                  <a:pt x="691330" y="3688"/>
                </a:lnTo>
                <a:lnTo>
                  <a:pt x="697047" y="4917"/>
                </a:lnTo>
                <a:lnTo>
                  <a:pt x="707373" y="9834"/>
                </a:lnTo>
                <a:lnTo>
                  <a:pt x="711676" y="13400"/>
                </a:lnTo>
                <a:lnTo>
                  <a:pt x="715118" y="18071"/>
                </a:lnTo>
                <a:lnTo>
                  <a:pt x="685060" y="18071"/>
                </a:lnTo>
                <a:lnTo>
                  <a:pt x="673604" y="21333"/>
                </a:lnTo>
                <a:lnTo>
                  <a:pt x="665535" y="31164"/>
                </a:lnTo>
                <a:lnTo>
                  <a:pt x="662910" y="39831"/>
                </a:lnTo>
                <a:lnTo>
                  <a:pt x="660583" y="47737"/>
                </a:lnTo>
                <a:lnTo>
                  <a:pt x="660512" y="47979"/>
                </a:lnTo>
                <a:lnTo>
                  <a:pt x="658914" y="70811"/>
                </a:lnTo>
                <a:lnTo>
                  <a:pt x="658938" y="72286"/>
                </a:lnTo>
                <a:lnTo>
                  <a:pt x="660488" y="94852"/>
                </a:lnTo>
                <a:lnTo>
                  <a:pt x="665329" y="111656"/>
                </a:lnTo>
                <a:lnTo>
                  <a:pt x="673397" y="121775"/>
                </a:lnTo>
                <a:lnTo>
                  <a:pt x="684692" y="125210"/>
                </a:lnTo>
                <a:lnTo>
                  <a:pt x="713842" y="125210"/>
                </a:lnTo>
                <a:lnTo>
                  <a:pt x="710767" y="128956"/>
                </a:lnTo>
                <a:lnTo>
                  <a:pt x="703432" y="134292"/>
                </a:lnTo>
                <a:lnTo>
                  <a:pt x="694863" y="137530"/>
                </a:lnTo>
                <a:lnTo>
                  <a:pt x="685060" y="138671"/>
                </a:lnTo>
                <a:close/>
              </a:path>
              <a:path w="875030" h="161925">
                <a:moveTo>
                  <a:pt x="713842" y="125210"/>
                </a:moveTo>
                <a:lnTo>
                  <a:pt x="693666" y="125210"/>
                </a:lnTo>
                <a:lnTo>
                  <a:pt x="700335" y="120753"/>
                </a:lnTo>
                <a:lnTo>
                  <a:pt x="704581" y="112083"/>
                </a:lnTo>
                <a:lnTo>
                  <a:pt x="711199" y="72286"/>
                </a:lnTo>
                <a:lnTo>
                  <a:pt x="711246" y="70811"/>
                </a:lnTo>
                <a:lnTo>
                  <a:pt x="709626" y="47979"/>
                </a:lnTo>
                <a:lnTo>
                  <a:pt x="709609" y="47737"/>
                </a:lnTo>
                <a:lnTo>
                  <a:pt x="707309" y="40015"/>
                </a:lnTo>
                <a:lnTo>
                  <a:pt x="704623" y="31164"/>
                </a:lnTo>
                <a:lnTo>
                  <a:pt x="698570" y="23849"/>
                </a:lnTo>
                <a:lnTo>
                  <a:pt x="696396" y="21333"/>
                </a:lnTo>
                <a:lnTo>
                  <a:pt x="685060" y="18071"/>
                </a:lnTo>
                <a:lnTo>
                  <a:pt x="715118" y="18071"/>
                </a:lnTo>
                <a:lnTo>
                  <a:pt x="727006" y="54306"/>
                </a:lnTo>
                <a:lnTo>
                  <a:pt x="727058" y="54721"/>
                </a:lnTo>
                <a:lnTo>
                  <a:pt x="727646" y="63146"/>
                </a:lnTo>
                <a:lnTo>
                  <a:pt x="727810" y="70811"/>
                </a:lnTo>
                <a:lnTo>
                  <a:pt x="727842" y="72286"/>
                </a:lnTo>
                <a:lnTo>
                  <a:pt x="727188" y="86773"/>
                </a:lnTo>
                <a:lnTo>
                  <a:pt x="727156" y="87465"/>
                </a:lnTo>
                <a:lnTo>
                  <a:pt x="725156" y="100361"/>
                </a:lnTo>
                <a:lnTo>
                  <a:pt x="725099" y="100730"/>
                </a:lnTo>
                <a:lnTo>
                  <a:pt x="721799" y="111656"/>
                </a:lnTo>
                <a:lnTo>
                  <a:pt x="721743" y="111841"/>
                </a:lnTo>
                <a:lnTo>
                  <a:pt x="721670" y="112083"/>
                </a:lnTo>
                <a:lnTo>
                  <a:pt x="716870" y="121522"/>
                </a:lnTo>
                <a:lnTo>
                  <a:pt x="713842" y="125210"/>
                </a:lnTo>
                <a:close/>
              </a:path>
              <a:path w="875030" h="161925">
                <a:moveTo>
                  <a:pt x="786483" y="138671"/>
                </a:moveTo>
                <a:lnTo>
                  <a:pt x="775968" y="137530"/>
                </a:lnTo>
                <a:lnTo>
                  <a:pt x="776420" y="137530"/>
                </a:lnTo>
                <a:lnTo>
                  <a:pt x="767870" y="134292"/>
                </a:lnTo>
                <a:lnTo>
                  <a:pt x="746529" y="100730"/>
                </a:lnTo>
                <a:lnTo>
                  <a:pt x="744485" y="87465"/>
                </a:lnTo>
                <a:lnTo>
                  <a:pt x="744381" y="86773"/>
                </a:lnTo>
                <a:lnTo>
                  <a:pt x="743749" y="72286"/>
                </a:lnTo>
                <a:lnTo>
                  <a:pt x="743718" y="70811"/>
                </a:lnTo>
                <a:lnTo>
                  <a:pt x="744477" y="54721"/>
                </a:lnTo>
                <a:lnTo>
                  <a:pt x="744496" y="54306"/>
                </a:lnTo>
                <a:lnTo>
                  <a:pt x="746851" y="40015"/>
                </a:lnTo>
                <a:lnTo>
                  <a:pt x="746882" y="39831"/>
                </a:lnTo>
                <a:lnTo>
                  <a:pt x="774789" y="4917"/>
                </a:lnTo>
                <a:lnTo>
                  <a:pt x="780336" y="3688"/>
                </a:lnTo>
                <a:lnTo>
                  <a:pt x="792752" y="3688"/>
                </a:lnTo>
                <a:lnTo>
                  <a:pt x="798469" y="4917"/>
                </a:lnTo>
                <a:lnTo>
                  <a:pt x="808795" y="9834"/>
                </a:lnTo>
                <a:lnTo>
                  <a:pt x="813098" y="13400"/>
                </a:lnTo>
                <a:lnTo>
                  <a:pt x="816540" y="18071"/>
                </a:lnTo>
                <a:lnTo>
                  <a:pt x="786483" y="18071"/>
                </a:lnTo>
                <a:lnTo>
                  <a:pt x="775026" y="21333"/>
                </a:lnTo>
                <a:lnTo>
                  <a:pt x="766957" y="31164"/>
                </a:lnTo>
                <a:lnTo>
                  <a:pt x="764333" y="39831"/>
                </a:lnTo>
                <a:lnTo>
                  <a:pt x="762005" y="47737"/>
                </a:lnTo>
                <a:lnTo>
                  <a:pt x="761934" y="47979"/>
                </a:lnTo>
                <a:lnTo>
                  <a:pt x="760336" y="70811"/>
                </a:lnTo>
                <a:lnTo>
                  <a:pt x="760360" y="72286"/>
                </a:lnTo>
                <a:lnTo>
                  <a:pt x="761911" y="94852"/>
                </a:lnTo>
                <a:lnTo>
                  <a:pt x="766751" y="111656"/>
                </a:lnTo>
                <a:lnTo>
                  <a:pt x="774819" y="121775"/>
                </a:lnTo>
                <a:lnTo>
                  <a:pt x="786114" y="125210"/>
                </a:lnTo>
                <a:lnTo>
                  <a:pt x="815265" y="125210"/>
                </a:lnTo>
                <a:lnTo>
                  <a:pt x="812190" y="128956"/>
                </a:lnTo>
                <a:lnTo>
                  <a:pt x="804854" y="134292"/>
                </a:lnTo>
                <a:lnTo>
                  <a:pt x="796285" y="137530"/>
                </a:lnTo>
                <a:lnTo>
                  <a:pt x="786483" y="138671"/>
                </a:lnTo>
                <a:close/>
              </a:path>
              <a:path w="875030" h="161925">
                <a:moveTo>
                  <a:pt x="815265" y="125210"/>
                </a:moveTo>
                <a:lnTo>
                  <a:pt x="795088" y="125210"/>
                </a:lnTo>
                <a:lnTo>
                  <a:pt x="801757" y="120753"/>
                </a:lnTo>
                <a:lnTo>
                  <a:pt x="806003" y="112083"/>
                </a:lnTo>
                <a:lnTo>
                  <a:pt x="812621" y="72286"/>
                </a:lnTo>
                <a:lnTo>
                  <a:pt x="812668" y="70811"/>
                </a:lnTo>
                <a:lnTo>
                  <a:pt x="811049" y="47979"/>
                </a:lnTo>
                <a:lnTo>
                  <a:pt x="811031" y="47737"/>
                </a:lnTo>
                <a:lnTo>
                  <a:pt x="808731" y="40015"/>
                </a:lnTo>
                <a:lnTo>
                  <a:pt x="806045" y="31164"/>
                </a:lnTo>
                <a:lnTo>
                  <a:pt x="799992" y="23849"/>
                </a:lnTo>
                <a:lnTo>
                  <a:pt x="797819" y="21333"/>
                </a:lnTo>
                <a:lnTo>
                  <a:pt x="786483" y="18071"/>
                </a:lnTo>
                <a:lnTo>
                  <a:pt x="816540" y="18071"/>
                </a:lnTo>
                <a:lnTo>
                  <a:pt x="828428" y="54306"/>
                </a:lnTo>
                <a:lnTo>
                  <a:pt x="829233" y="70811"/>
                </a:lnTo>
                <a:lnTo>
                  <a:pt x="829264" y="72286"/>
                </a:lnTo>
                <a:lnTo>
                  <a:pt x="828610" y="86773"/>
                </a:lnTo>
                <a:lnTo>
                  <a:pt x="828578" y="87465"/>
                </a:lnTo>
                <a:lnTo>
                  <a:pt x="826578" y="100361"/>
                </a:lnTo>
                <a:lnTo>
                  <a:pt x="826521" y="100730"/>
                </a:lnTo>
                <a:lnTo>
                  <a:pt x="823221" y="111656"/>
                </a:lnTo>
                <a:lnTo>
                  <a:pt x="823166" y="111841"/>
                </a:lnTo>
                <a:lnTo>
                  <a:pt x="823092" y="112083"/>
                </a:lnTo>
                <a:lnTo>
                  <a:pt x="818292" y="121522"/>
                </a:lnTo>
                <a:lnTo>
                  <a:pt x="815265" y="125210"/>
                </a:lnTo>
                <a:close/>
              </a:path>
              <a:path w="875030" h="161925">
                <a:moveTo>
                  <a:pt x="855081" y="161537"/>
                </a:moveTo>
                <a:lnTo>
                  <a:pt x="855081" y="154407"/>
                </a:lnTo>
                <a:lnTo>
                  <a:pt x="859384" y="154407"/>
                </a:lnTo>
                <a:lnTo>
                  <a:pt x="862334" y="153147"/>
                </a:lnTo>
                <a:lnTo>
                  <a:pt x="865530" y="148353"/>
                </a:lnTo>
                <a:lnTo>
                  <a:pt x="866268" y="144019"/>
                </a:lnTo>
                <a:lnTo>
                  <a:pt x="866145" y="134430"/>
                </a:lnTo>
                <a:lnTo>
                  <a:pt x="855081" y="134430"/>
                </a:lnTo>
                <a:lnTo>
                  <a:pt x="855081" y="115252"/>
                </a:lnTo>
                <a:lnTo>
                  <a:pt x="874443" y="115252"/>
                </a:lnTo>
                <a:lnTo>
                  <a:pt x="874443" y="137380"/>
                </a:lnTo>
                <a:lnTo>
                  <a:pt x="873233" y="147880"/>
                </a:lnTo>
                <a:lnTo>
                  <a:pt x="869603" y="155406"/>
                </a:lnTo>
                <a:lnTo>
                  <a:pt x="863552" y="159958"/>
                </a:lnTo>
                <a:lnTo>
                  <a:pt x="855081" y="161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83796" y="1293594"/>
            <a:ext cx="368935" cy="163830"/>
            <a:chOff x="2017195" y="1293594"/>
            <a:chExt cx="368935" cy="163830"/>
          </a:xfrm>
        </p:grpSpPr>
        <p:sp>
          <p:nvSpPr>
            <p:cNvPr id="5" name="object 5"/>
            <p:cNvSpPr/>
            <p:nvPr/>
          </p:nvSpPr>
          <p:spPr>
            <a:xfrm>
              <a:off x="2017195" y="1293594"/>
              <a:ext cx="286385" cy="134620"/>
            </a:xfrm>
            <a:custGeom>
              <a:avLst/>
              <a:gdLst/>
              <a:ahLst/>
              <a:cxnLst/>
              <a:rect l="l" t="t" r="r" b="b"/>
              <a:pathLst>
                <a:path w="286385" h="134619">
                  <a:moveTo>
                    <a:pt x="46655" y="49789"/>
                  </a:moveTo>
                  <a:lnTo>
                    <a:pt x="32086" y="49789"/>
                  </a:lnTo>
                  <a:lnTo>
                    <a:pt x="37864" y="44379"/>
                  </a:lnTo>
                  <a:lnTo>
                    <a:pt x="43242" y="40538"/>
                  </a:lnTo>
                  <a:lnTo>
                    <a:pt x="53343" y="35924"/>
                  </a:lnTo>
                  <a:lnTo>
                    <a:pt x="53538" y="35924"/>
                  </a:lnTo>
                  <a:lnTo>
                    <a:pt x="58763" y="34913"/>
                  </a:lnTo>
                  <a:lnTo>
                    <a:pt x="63778" y="34913"/>
                  </a:lnTo>
                  <a:lnTo>
                    <a:pt x="73081" y="35924"/>
                  </a:lnTo>
                  <a:lnTo>
                    <a:pt x="79524" y="38770"/>
                  </a:lnTo>
                  <a:lnTo>
                    <a:pt x="84238" y="43576"/>
                  </a:lnTo>
                  <a:lnTo>
                    <a:pt x="86328" y="48313"/>
                  </a:lnTo>
                  <a:lnTo>
                    <a:pt x="50141" y="48313"/>
                  </a:lnTo>
                  <a:lnTo>
                    <a:pt x="46655" y="49789"/>
                  </a:lnTo>
                  <a:close/>
                </a:path>
                <a:path w="286385" h="134619">
                  <a:moveTo>
                    <a:pt x="102092" y="50342"/>
                  </a:moveTo>
                  <a:lnTo>
                    <a:pt x="87223" y="50342"/>
                  </a:lnTo>
                  <a:lnTo>
                    <a:pt x="92632" y="45056"/>
                  </a:lnTo>
                  <a:lnTo>
                    <a:pt x="98072" y="41183"/>
                  </a:lnTo>
                  <a:lnTo>
                    <a:pt x="109013" y="36266"/>
                  </a:lnTo>
                  <a:lnTo>
                    <a:pt x="115267" y="34913"/>
                  </a:lnTo>
                  <a:lnTo>
                    <a:pt x="123911" y="34913"/>
                  </a:lnTo>
                  <a:lnTo>
                    <a:pt x="143002" y="48313"/>
                  </a:lnTo>
                  <a:lnTo>
                    <a:pt x="107202" y="48313"/>
                  </a:lnTo>
                  <a:lnTo>
                    <a:pt x="102092" y="50342"/>
                  </a:lnTo>
                  <a:close/>
                </a:path>
                <a:path w="286385" h="134619">
                  <a:moveTo>
                    <a:pt x="15489" y="134430"/>
                  </a:moveTo>
                  <a:lnTo>
                    <a:pt x="0" y="134430"/>
                  </a:lnTo>
                  <a:lnTo>
                    <a:pt x="20468" y="37802"/>
                  </a:lnTo>
                  <a:lnTo>
                    <a:pt x="34483" y="37802"/>
                  </a:lnTo>
                  <a:lnTo>
                    <a:pt x="32147" y="49481"/>
                  </a:lnTo>
                  <a:lnTo>
                    <a:pt x="32086" y="49789"/>
                  </a:lnTo>
                  <a:lnTo>
                    <a:pt x="46655" y="49789"/>
                  </a:lnTo>
                  <a:lnTo>
                    <a:pt x="44114" y="50864"/>
                  </a:lnTo>
                  <a:lnTo>
                    <a:pt x="33592" y="60484"/>
                  </a:lnTo>
                  <a:lnTo>
                    <a:pt x="30190" y="66385"/>
                  </a:lnTo>
                  <a:lnTo>
                    <a:pt x="30082" y="66662"/>
                  </a:lnTo>
                  <a:lnTo>
                    <a:pt x="28398" y="73761"/>
                  </a:lnTo>
                  <a:lnTo>
                    <a:pt x="15489" y="134430"/>
                  </a:lnTo>
                  <a:close/>
                </a:path>
                <a:path w="286385" h="134619">
                  <a:moveTo>
                    <a:pt x="71917" y="134430"/>
                  </a:moveTo>
                  <a:lnTo>
                    <a:pt x="56427" y="134430"/>
                  </a:lnTo>
                  <a:lnTo>
                    <a:pt x="70626" y="67860"/>
                  </a:lnTo>
                  <a:lnTo>
                    <a:pt x="71069" y="65647"/>
                  </a:lnTo>
                  <a:lnTo>
                    <a:pt x="71118" y="65401"/>
                  </a:lnTo>
                  <a:lnTo>
                    <a:pt x="71241" y="57226"/>
                  </a:lnTo>
                  <a:lnTo>
                    <a:pt x="69827" y="54153"/>
                  </a:lnTo>
                  <a:lnTo>
                    <a:pt x="64418" y="49481"/>
                  </a:lnTo>
                  <a:lnTo>
                    <a:pt x="60791" y="48313"/>
                  </a:lnTo>
                  <a:lnTo>
                    <a:pt x="86328" y="48313"/>
                  </a:lnTo>
                  <a:lnTo>
                    <a:pt x="87223" y="50342"/>
                  </a:lnTo>
                  <a:lnTo>
                    <a:pt x="102092" y="50342"/>
                  </a:lnTo>
                  <a:lnTo>
                    <a:pt x="100776" y="50864"/>
                  </a:lnTo>
                  <a:lnTo>
                    <a:pt x="90081" y="60330"/>
                  </a:lnTo>
                  <a:lnTo>
                    <a:pt x="86546" y="66385"/>
                  </a:lnTo>
                  <a:lnTo>
                    <a:pt x="84825" y="73761"/>
                  </a:lnTo>
                  <a:lnTo>
                    <a:pt x="71917" y="134430"/>
                  </a:lnTo>
                  <a:close/>
                </a:path>
                <a:path w="286385" h="134619">
                  <a:moveTo>
                    <a:pt x="128345" y="134430"/>
                  </a:moveTo>
                  <a:lnTo>
                    <a:pt x="112855" y="134430"/>
                  </a:lnTo>
                  <a:lnTo>
                    <a:pt x="126132" y="71548"/>
                  </a:lnTo>
                  <a:lnTo>
                    <a:pt x="126869" y="68598"/>
                  </a:lnTo>
                  <a:lnTo>
                    <a:pt x="127330" y="66662"/>
                  </a:lnTo>
                  <a:lnTo>
                    <a:pt x="127533" y="65647"/>
                  </a:lnTo>
                  <a:lnTo>
                    <a:pt x="127582" y="65401"/>
                  </a:lnTo>
                  <a:lnTo>
                    <a:pt x="127699" y="64818"/>
                  </a:lnTo>
                  <a:lnTo>
                    <a:pt x="127791" y="58087"/>
                  </a:lnTo>
                  <a:lnTo>
                    <a:pt x="126562" y="54614"/>
                  </a:lnTo>
                  <a:lnTo>
                    <a:pt x="121555" y="49481"/>
                  </a:lnTo>
                  <a:lnTo>
                    <a:pt x="121393" y="49481"/>
                  </a:lnTo>
                  <a:lnTo>
                    <a:pt x="118202" y="48313"/>
                  </a:lnTo>
                  <a:lnTo>
                    <a:pt x="143002" y="48313"/>
                  </a:lnTo>
                  <a:lnTo>
                    <a:pt x="143845" y="50342"/>
                  </a:lnTo>
                  <a:lnTo>
                    <a:pt x="143896" y="58425"/>
                  </a:lnTo>
                  <a:lnTo>
                    <a:pt x="143404" y="62728"/>
                  </a:lnTo>
                  <a:lnTo>
                    <a:pt x="143158" y="64418"/>
                  </a:lnTo>
                  <a:lnTo>
                    <a:pt x="142756" y="66385"/>
                  </a:lnTo>
                  <a:lnTo>
                    <a:pt x="128345" y="134430"/>
                  </a:lnTo>
                  <a:close/>
                </a:path>
                <a:path w="286385" h="134619">
                  <a:moveTo>
                    <a:pt x="192148" y="18993"/>
                  </a:moveTo>
                  <a:lnTo>
                    <a:pt x="176659" y="18993"/>
                  </a:lnTo>
                  <a:lnTo>
                    <a:pt x="180715" y="0"/>
                  </a:lnTo>
                  <a:lnTo>
                    <a:pt x="196205" y="0"/>
                  </a:lnTo>
                  <a:lnTo>
                    <a:pt x="192148" y="18993"/>
                  </a:lnTo>
                  <a:close/>
                </a:path>
                <a:path w="286385" h="134619">
                  <a:moveTo>
                    <a:pt x="167623" y="134430"/>
                  </a:moveTo>
                  <a:lnTo>
                    <a:pt x="152133" y="134430"/>
                  </a:lnTo>
                  <a:lnTo>
                    <a:pt x="172602" y="37802"/>
                  </a:lnTo>
                  <a:lnTo>
                    <a:pt x="188092" y="37802"/>
                  </a:lnTo>
                  <a:lnTo>
                    <a:pt x="167623" y="134430"/>
                  </a:lnTo>
                  <a:close/>
                </a:path>
                <a:path w="286385" h="134619">
                  <a:moveTo>
                    <a:pt x="242466" y="49789"/>
                  </a:moveTo>
                  <a:lnTo>
                    <a:pt x="225526" y="49789"/>
                  </a:lnTo>
                  <a:lnTo>
                    <a:pt x="233224" y="43334"/>
                  </a:lnTo>
                  <a:lnTo>
                    <a:pt x="241753" y="38724"/>
                  </a:lnTo>
                  <a:lnTo>
                    <a:pt x="251112" y="35958"/>
                  </a:lnTo>
                  <a:lnTo>
                    <a:pt x="261300" y="35036"/>
                  </a:lnTo>
                  <a:lnTo>
                    <a:pt x="268687" y="35036"/>
                  </a:lnTo>
                  <a:lnTo>
                    <a:pt x="275130" y="37249"/>
                  </a:lnTo>
                  <a:lnTo>
                    <a:pt x="283982" y="45363"/>
                  </a:lnTo>
                  <a:lnTo>
                    <a:pt x="285231" y="48436"/>
                  </a:lnTo>
                  <a:lnTo>
                    <a:pt x="245749" y="48436"/>
                  </a:lnTo>
                  <a:lnTo>
                    <a:pt x="242466" y="49789"/>
                  </a:lnTo>
                  <a:close/>
                </a:path>
                <a:path w="286385" h="134619">
                  <a:moveTo>
                    <a:pt x="208929" y="134430"/>
                  </a:moveTo>
                  <a:lnTo>
                    <a:pt x="193439" y="134430"/>
                  </a:lnTo>
                  <a:lnTo>
                    <a:pt x="213908" y="37802"/>
                  </a:lnTo>
                  <a:lnTo>
                    <a:pt x="227923" y="37802"/>
                  </a:lnTo>
                  <a:lnTo>
                    <a:pt x="225526" y="49789"/>
                  </a:lnTo>
                  <a:lnTo>
                    <a:pt x="242466" y="49789"/>
                  </a:lnTo>
                  <a:lnTo>
                    <a:pt x="220178" y="81137"/>
                  </a:lnTo>
                  <a:lnTo>
                    <a:pt x="208929" y="134430"/>
                  </a:lnTo>
                  <a:close/>
                </a:path>
                <a:path w="286385" h="134619">
                  <a:moveTo>
                    <a:pt x="270889" y="134430"/>
                  </a:moveTo>
                  <a:lnTo>
                    <a:pt x="255399" y="134430"/>
                  </a:lnTo>
                  <a:lnTo>
                    <a:pt x="269045" y="70073"/>
                  </a:lnTo>
                  <a:lnTo>
                    <a:pt x="269783" y="66877"/>
                  </a:lnTo>
                  <a:lnTo>
                    <a:pt x="270151" y="64602"/>
                  </a:lnTo>
                  <a:lnTo>
                    <a:pt x="270028" y="58947"/>
                  </a:lnTo>
                  <a:lnTo>
                    <a:pt x="268492" y="55413"/>
                  </a:lnTo>
                  <a:lnTo>
                    <a:pt x="262492" y="49789"/>
                  </a:lnTo>
                  <a:lnTo>
                    <a:pt x="262348" y="49789"/>
                  </a:lnTo>
                  <a:lnTo>
                    <a:pt x="258780" y="48436"/>
                  </a:lnTo>
                  <a:lnTo>
                    <a:pt x="285231" y="48436"/>
                  </a:lnTo>
                  <a:lnTo>
                    <a:pt x="286256" y="50956"/>
                  </a:lnTo>
                  <a:lnTo>
                    <a:pt x="286379" y="60423"/>
                  </a:lnTo>
                  <a:lnTo>
                    <a:pt x="286222" y="61913"/>
                  </a:lnTo>
                  <a:lnTo>
                    <a:pt x="286133" y="62758"/>
                  </a:lnTo>
                  <a:lnTo>
                    <a:pt x="270889" y="134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3480" y="1362501"/>
              <a:ext cx="82387" cy="9443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923414" y="1297283"/>
            <a:ext cx="594360" cy="158115"/>
          </a:xfrm>
          <a:custGeom>
            <a:avLst/>
            <a:gdLst/>
            <a:ahLst/>
            <a:cxnLst/>
            <a:rect l="l" t="t" r="r" b="b"/>
            <a:pathLst>
              <a:path w="594360" h="158115">
                <a:moveTo>
                  <a:pt x="89251" y="110273"/>
                </a:moveTo>
                <a:lnTo>
                  <a:pt x="0" y="110273"/>
                </a:lnTo>
                <a:lnTo>
                  <a:pt x="0" y="97365"/>
                </a:lnTo>
                <a:lnTo>
                  <a:pt x="89251" y="97365"/>
                </a:lnTo>
                <a:lnTo>
                  <a:pt x="89251" y="110273"/>
                </a:lnTo>
                <a:close/>
              </a:path>
              <a:path w="594360" h="158115">
                <a:moveTo>
                  <a:pt x="89251" y="78556"/>
                </a:moveTo>
                <a:lnTo>
                  <a:pt x="0" y="78556"/>
                </a:lnTo>
                <a:lnTo>
                  <a:pt x="0" y="65647"/>
                </a:lnTo>
                <a:lnTo>
                  <a:pt x="89251" y="65647"/>
                </a:lnTo>
                <a:lnTo>
                  <a:pt x="89251" y="78556"/>
                </a:lnTo>
                <a:close/>
              </a:path>
              <a:path w="594360" h="158115">
                <a:moveTo>
                  <a:pt x="213355" y="130742"/>
                </a:moveTo>
                <a:lnTo>
                  <a:pt x="197127" y="130742"/>
                </a:lnTo>
                <a:lnTo>
                  <a:pt x="197127" y="37618"/>
                </a:lnTo>
                <a:lnTo>
                  <a:pt x="168176" y="37618"/>
                </a:lnTo>
                <a:lnTo>
                  <a:pt x="168176" y="26000"/>
                </a:lnTo>
                <a:lnTo>
                  <a:pt x="176413" y="25017"/>
                </a:lnTo>
                <a:lnTo>
                  <a:pt x="182682" y="23788"/>
                </a:lnTo>
                <a:lnTo>
                  <a:pt x="202659" y="0"/>
                </a:lnTo>
                <a:lnTo>
                  <a:pt x="213355" y="0"/>
                </a:lnTo>
                <a:lnTo>
                  <a:pt x="213355" y="130742"/>
                </a:lnTo>
                <a:close/>
              </a:path>
              <a:path w="594360" h="158115">
                <a:moveTo>
                  <a:pt x="276237" y="45363"/>
                </a:moveTo>
                <a:lnTo>
                  <a:pt x="260009" y="45363"/>
                </a:lnTo>
                <a:lnTo>
                  <a:pt x="260093" y="40937"/>
                </a:lnTo>
                <a:lnTo>
                  <a:pt x="281584" y="4333"/>
                </a:lnTo>
                <a:lnTo>
                  <a:pt x="303160" y="0"/>
                </a:lnTo>
                <a:lnTo>
                  <a:pt x="311861" y="576"/>
                </a:lnTo>
                <a:lnTo>
                  <a:pt x="337004" y="14199"/>
                </a:lnTo>
                <a:lnTo>
                  <a:pt x="297689" y="14199"/>
                </a:lnTo>
                <a:lnTo>
                  <a:pt x="293263" y="15305"/>
                </a:lnTo>
                <a:lnTo>
                  <a:pt x="276483" y="40937"/>
                </a:lnTo>
                <a:lnTo>
                  <a:pt x="276237" y="45363"/>
                </a:lnTo>
                <a:close/>
              </a:path>
              <a:path w="594360" h="158115">
                <a:moveTo>
                  <a:pt x="344097" y="130742"/>
                </a:moveTo>
                <a:lnTo>
                  <a:pt x="257059" y="130742"/>
                </a:lnTo>
                <a:lnTo>
                  <a:pt x="257427" y="121276"/>
                </a:lnTo>
                <a:lnTo>
                  <a:pt x="276727" y="85523"/>
                </a:lnTo>
                <a:lnTo>
                  <a:pt x="310720" y="64541"/>
                </a:lnTo>
                <a:lnTo>
                  <a:pt x="318396" y="59124"/>
                </a:lnTo>
                <a:lnTo>
                  <a:pt x="323905" y="53016"/>
                </a:lnTo>
                <a:lnTo>
                  <a:pt x="327247" y="46216"/>
                </a:lnTo>
                <a:lnTo>
                  <a:pt x="328423" y="38724"/>
                </a:lnTo>
                <a:lnTo>
                  <a:pt x="328330" y="33346"/>
                </a:lnTo>
                <a:lnTo>
                  <a:pt x="328261" y="31502"/>
                </a:lnTo>
                <a:lnTo>
                  <a:pt x="325841" y="25755"/>
                </a:lnTo>
                <a:lnTo>
                  <a:pt x="316252" y="16657"/>
                </a:lnTo>
                <a:lnTo>
                  <a:pt x="309782" y="14199"/>
                </a:lnTo>
                <a:lnTo>
                  <a:pt x="337004" y="14199"/>
                </a:lnTo>
                <a:lnTo>
                  <a:pt x="339795" y="18071"/>
                </a:lnTo>
                <a:lnTo>
                  <a:pt x="343974" y="27660"/>
                </a:lnTo>
                <a:lnTo>
                  <a:pt x="345019" y="32823"/>
                </a:lnTo>
                <a:lnTo>
                  <a:pt x="344962" y="38724"/>
                </a:lnTo>
                <a:lnTo>
                  <a:pt x="317359" y="77818"/>
                </a:lnTo>
                <a:lnTo>
                  <a:pt x="298918" y="87776"/>
                </a:lnTo>
                <a:lnTo>
                  <a:pt x="291050" y="92324"/>
                </a:lnTo>
                <a:lnTo>
                  <a:pt x="285334" y="96658"/>
                </a:lnTo>
                <a:lnTo>
                  <a:pt x="278204" y="104895"/>
                </a:lnTo>
                <a:lnTo>
                  <a:pt x="276052" y="109535"/>
                </a:lnTo>
                <a:lnTo>
                  <a:pt x="275315" y="114699"/>
                </a:lnTo>
                <a:lnTo>
                  <a:pt x="344097" y="114699"/>
                </a:lnTo>
                <a:lnTo>
                  <a:pt x="344097" y="130742"/>
                </a:lnTo>
                <a:close/>
              </a:path>
              <a:path w="594360" h="158115">
                <a:moveTo>
                  <a:pt x="404766" y="134983"/>
                </a:moveTo>
                <a:lnTo>
                  <a:pt x="394252" y="133842"/>
                </a:lnTo>
                <a:lnTo>
                  <a:pt x="394704" y="133842"/>
                </a:lnTo>
                <a:lnTo>
                  <a:pt x="386153" y="130604"/>
                </a:lnTo>
                <a:lnTo>
                  <a:pt x="364813" y="97042"/>
                </a:lnTo>
                <a:lnTo>
                  <a:pt x="364705" y="96673"/>
                </a:lnTo>
                <a:lnTo>
                  <a:pt x="362768" y="83777"/>
                </a:lnTo>
                <a:lnTo>
                  <a:pt x="362665" y="83085"/>
                </a:lnTo>
                <a:lnTo>
                  <a:pt x="362033" y="68598"/>
                </a:lnTo>
                <a:lnTo>
                  <a:pt x="362002" y="67123"/>
                </a:lnTo>
                <a:lnTo>
                  <a:pt x="362760" y="51033"/>
                </a:lnTo>
                <a:lnTo>
                  <a:pt x="362780" y="50618"/>
                </a:lnTo>
                <a:lnTo>
                  <a:pt x="365135" y="36327"/>
                </a:lnTo>
                <a:lnTo>
                  <a:pt x="365166" y="36143"/>
                </a:lnTo>
                <a:lnTo>
                  <a:pt x="369142" y="24064"/>
                </a:lnTo>
                <a:lnTo>
                  <a:pt x="398620" y="0"/>
                </a:lnTo>
                <a:lnTo>
                  <a:pt x="411036" y="0"/>
                </a:lnTo>
                <a:lnTo>
                  <a:pt x="416753" y="1229"/>
                </a:lnTo>
                <a:lnTo>
                  <a:pt x="427079" y="6146"/>
                </a:lnTo>
                <a:lnTo>
                  <a:pt x="431382" y="9711"/>
                </a:lnTo>
                <a:lnTo>
                  <a:pt x="434824" y="14383"/>
                </a:lnTo>
                <a:lnTo>
                  <a:pt x="404766" y="14383"/>
                </a:lnTo>
                <a:lnTo>
                  <a:pt x="393310" y="17645"/>
                </a:lnTo>
                <a:lnTo>
                  <a:pt x="385241" y="27476"/>
                </a:lnTo>
                <a:lnTo>
                  <a:pt x="382616" y="36143"/>
                </a:lnTo>
                <a:lnTo>
                  <a:pt x="380289" y="44049"/>
                </a:lnTo>
                <a:lnTo>
                  <a:pt x="380217" y="44291"/>
                </a:lnTo>
                <a:lnTo>
                  <a:pt x="378620" y="67123"/>
                </a:lnTo>
                <a:lnTo>
                  <a:pt x="378644" y="68598"/>
                </a:lnTo>
                <a:lnTo>
                  <a:pt x="380194" y="91164"/>
                </a:lnTo>
                <a:lnTo>
                  <a:pt x="385035" y="107968"/>
                </a:lnTo>
                <a:lnTo>
                  <a:pt x="393103" y="118087"/>
                </a:lnTo>
                <a:lnTo>
                  <a:pt x="404397" y="121522"/>
                </a:lnTo>
                <a:lnTo>
                  <a:pt x="433548" y="121522"/>
                </a:lnTo>
                <a:lnTo>
                  <a:pt x="430473" y="125267"/>
                </a:lnTo>
                <a:lnTo>
                  <a:pt x="423138" y="130604"/>
                </a:lnTo>
                <a:lnTo>
                  <a:pt x="414569" y="133842"/>
                </a:lnTo>
                <a:lnTo>
                  <a:pt x="404766" y="134983"/>
                </a:lnTo>
                <a:close/>
              </a:path>
              <a:path w="594360" h="158115">
                <a:moveTo>
                  <a:pt x="433548" y="121522"/>
                </a:moveTo>
                <a:lnTo>
                  <a:pt x="413372" y="121522"/>
                </a:lnTo>
                <a:lnTo>
                  <a:pt x="420041" y="117065"/>
                </a:lnTo>
                <a:lnTo>
                  <a:pt x="424287" y="108394"/>
                </a:lnTo>
                <a:lnTo>
                  <a:pt x="430905" y="68598"/>
                </a:lnTo>
                <a:lnTo>
                  <a:pt x="430952" y="67123"/>
                </a:lnTo>
                <a:lnTo>
                  <a:pt x="429332" y="44291"/>
                </a:lnTo>
                <a:lnTo>
                  <a:pt x="429315" y="44049"/>
                </a:lnTo>
                <a:lnTo>
                  <a:pt x="427015" y="36327"/>
                </a:lnTo>
                <a:lnTo>
                  <a:pt x="424329" y="27476"/>
                </a:lnTo>
                <a:lnTo>
                  <a:pt x="418276" y="20161"/>
                </a:lnTo>
                <a:lnTo>
                  <a:pt x="416102" y="17645"/>
                </a:lnTo>
                <a:lnTo>
                  <a:pt x="404766" y="14383"/>
                </a:lnTo>
                <a:lnTo>
                  <a:pt x="434824" y="14383"/>
                </a:lnTo>
                <a:lnTo>
                  <a:pt x="446712" y="50618"/>
                </a:lnTo>
                <a:lnTo>
                  <a:pt x="447516" y="67123"/>
                </a:lnTo>
                <a:lnTo>
                  <a:pt x="447548" y="68598"/>
                </a:lnTo>
                <a:lnTo>
                  <a:pt x="441505" y="107968"/>
                </a:lnTo>
                <a:lnTo>
                  <a:pt x="441449" y="108152"/>
                </a:lnTo>
                <a:lnTo>
                  <a:pt x="441376" y="108394"/>
                </a:lnTo>
                <a:lnTo>
                  <a:pt x="436576" y="117834"/>
                </a:lnTo>
                <a:lnTo>
                  <a:pt x="433548" y="121522"/>
                </a:lnTo>
                <a:close/>
              </a:path>
              <a:path w="594360" h="158115">
                <a:moveTo>
                  <a:pt x="508033" y="134983"/>
                </a:moveTo>
                <a:lnTo>
                  <a:pt x="497518" y="133842"/>
                </a:lnTo>
                <a:lnTo>
                  <a:pt x="497970" y="133842"/>
                </a:lnTo>
                <a:lnTo>
                  <a:pt x="489420" y="130604"/>
                </a:lnTo>
                <a:lnTo>
                  <a:pt x="468079" y="97042"/>
                </a:lnTo>
                <a:lnTo>
                  <a:pt x="467971" y="96673"/>
                </a:lnTo>
                <a:lnTo>
                  <a:pt x="466035" y="83777"/>
                </a:lnTo>
                <a:lnTo>
                  <a:pt x="465931" y="83085"/>
                </a:lnTo>
                <a:lnTo>
                  <a:pt x="465299" y="68598"/>
                </a:lnTo>
                <a:lnTo>
                  <a:pt x="465268" y="67123"/>
                </a:lnTo>
                <a:lnTo>
                  <a:pt x="466026" y="51033"/>
                </a:lnTo>
                <a:lnTo>
                  <a:pt x="466046" y="50618"/>
                </a:lnTo>
                <a:lnTo>
                  <a:pt x="468401" y="36327"/>
                </a:lnTo>
                <a:lnTo>
                  <a:pt x="468432" y="36143"/>
                </a:lnTo>
                <a:lnTo>
                  <a:pt x="496339" y="1229"/>
                </a:lnTo>
                <a:lnTo>
                  <a:pt x="501886" y="0"/>
                </a:lnTo>
                <a:lnTo>
                  <a:pt x="514302" y="0"/>
                </a:lnTo>
                <a:lnTo>
                  <a:pt x="520019" y="1229"/>
                </a:lnTo>
                <a:lnTo>
                  <a:pt x="530345" y="6146"/>
                </a:lnTo>
                <a:lnTo>
                  <a:pt x="534648" y="9711"/>
                </a:lnTo>
                <a:lnTo>
                  <a:pt x="538090" y="14383"/>
                </a:lnTo>
                <a:lnTo>
                  <a:pt x="508033" y="14383"/>
                </a:lnTo>
                <a:lnTo>
                  <a:pt x="496576" y="17645"/>
                </a:lnTo>
                <a:lnTo>
                  <a:pt x="481886" y="67123"/>
                </a:lnTo>
                <a:lnTo>
                  <a:pt x="481911" y="68598"/>
                </a:lnTo>
                <a:lnTo>
                  <a:pt x="483461" y="91164"/>
                </a:lnTo>
                <a:lnTo>
                  <a:pt x="488301" y="107968"/>
                </a:lnTo>
                <a:lnTo>
                  <a:pt x="496369" y="118087"/>
                </a:lnTo>
                <a:lnTo>
                  <a:pt x="507664" y="121522"/>
                </a:lnTo>
                <a:lnTo>
                  <a:pt x="536815" y="121522"/>
                </a:lnTo>
                <a:lnTo>
                  <a:pt x="533740" y="125267"/>
                </a:lnTo>
                <a:lnTo>
                  <a:pt x="526404" y="130604"/>
                </a:lnTo>
                <a:lnTo>
                  <a:pt x="517835" y="133842"/>
                </a:lnTo>
                <a:lnTo>
                  <a:pt x="508033" y="134983"/>
                </a:lnTo>
                <a:close/>
              </a:path>
              <a:path w="594360" h="158115">
                <a:moveTo>
                  <a:pt x="536815" y="121522"/>
                </a:moveTo>
                <a:lnTo>
                  <a:pt x="516638" y="121522"/>
                </a:lnTo>
                <a:lnTo>
                  <a:pt x="523307" y="117065"/>
                </a:lnTo>
                <a:lnTo>
                  <a:pt x="527553" y="108394"/>
                </a:lnTo>
                <a:lnTo>
                  <a:pt x="534171" y="68598"/>
                </a:lnTo>
                <a:lnTo>
                  <a:pt x="534218" y="67123"/>
                </a:lnTo>
                <a:lnTo>
                  <a:pt x="527595" y="27476"/>
                </a:lnTo>
                <a:lnTo>
                  <a:pt x="508033" y="14383"/>
                </a:lnTo>
                <a:lnTo>
                  <a:pt x="538090" y="14383"/>
                </a:lnTo>
                <a:lnTo>
                  <a:pt x="549978" y="50618"/>
                </a:lnTo>
                <a:lnTo>
                  <a:pt x="550031" y="51033"/>
                </a:lnTo>
                <a:lnTo>
                  <a:pt x="550618" y="59458"/>
                </a:lnTo>
                <a:lnTo>
                  <a:pt x="550783" y="67123"/>
                </a:lnTo>
                <a:lnTo>
                  <a:pt x="550814" y="68598"/>
                </a:lnTo>
                <a:lnTo>
                  <a:pt x="550160" y="83085"/>
                </a:lnTo>
                <a:lnTo>
                  <a:pt x="550128" y="83777"/>
                </a:lnTo>
                <a:lnTo>
                  <a:pt x="548128" y="96673"/>
                </a:lnTo>
                <a:lnTo>
                  <a:pt x="548071" y="97042"/>
                </a:lnTo>
                <a:lnTo>
                  <a:pt x="544771" y="107968"/>
                </a:lnTo>
                <a:lnTo>
                  <a:pt x="544716" y="108152"/>
                </a:lnTo>
                <a:lnTo>
                  <a:pt x="544642" y="108394"/>
                </a:lnTo>
                <a:lnTo>
                  <a:pt x="539842" y="117834"/>
                </a:lnTo>
                <a:lnTo>
                  <a:pt x="536815" y="121522"/>
                </a:lnTo>
                <a:close/>
              </a:path>
              <a:path w="594360" h="158115">
                <a:moveTo>
                  <a:pt x="574787" y="157849"/>
                </a:moveTo>
                <a:lnTo>
                  <a:pt x="574787" y="150719"/>
                </a:lnTo>
                <a:lnTo>
                  <a:pt x="579090" y="150719"/>
                </a:lnTo>
                <a:lnTo>
                  <a:pt x="582040" y="149459"/>
                </a:lnTo>
                <a:lnTo>
                  <a:pt x="585236" y="144664"/>
                </a:lnTo>
                <a:lnTo>
                  <a:pt x="585974" y="140331"/>
                </a:lnTo>
                <a:lnTo>
                  <a:pt x="585851" y="130742"/>
                </a:lnTo>
                <a:lnTo>
                  <a:pt x="574787" y="130742"/>
                </a:lnTo>
                <a:lnTo>
                  <a:pt x="574787" y="111564"/>
                </a:lnTo>
                <a:lnTo>
                  <a:pt x="594149" y="111564"/>
                </a:lnTo>
                <a:lnTo>
                  <a:pt x="594149" y="133692"/>
                </a:lnTo>
                <a:lnTo>
                  <a:pt x="592939" y="144192"/>
                </a:lnTo>
                <a:lnTo>
                  <a:pt x="589309" y="151718"/>
                </a:lnTo>
                <a:lnTo>
                  <a:pt x="583258" y="156270"/>
                </a:lnTo>
                <a:lnTo>
                  <a:pt x="574787" y="1578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97779" y="1328508"/>
            <a:ext cx="419100" cy="128905"/>
            <a:chOff x="3131179" y="1328507"/>
            <a:chExt cx="419100" cy="128905"/>
          </a:xfrm>
        </p:grpSpPr>
        <p:sp>
          <p:nvSpPr>
            <p:cNvPr id="9" name="object 9"/>
            <p:cNvSpPr/>
            <p:nvPr/>
          </p:nvSpPr>
          <p:spPr>
            <a:xfrm>
              <a:off x="3131179" y="1328507"/>
              <a:ext cx="351155" cy="103505"/>
            </a:xfrm>
            <a:custGeom>
              <a:avLst/>
              <a:gdLst/>
              <a:ahLst/>
              <a:cxnLst/>
              <a:rect l="l" t="t" r="r" b="b"/>
              <a:pathLst>
                <a:path w="351154" h="103505">
                  <a:moveTo>
                    <a:pt x="46655" y="14875"/>
                  </a:moveTo>
                  <a:lnTo>
                    <a:pt x="32086" y="14875"/>
                  </a:lnTo>
                  <a:lnTo>
                    <a:pt x="37864" y="9466"/>
                  </a:lnTo>
                  <a:lnTo>
                    <a:pt x="43242" y="5624"/>
                  </a:lnTo>
                  <a:lnTo>
                    <a:pt x="53343" y="1010"/>
                  </a:lnTo>
                  <a:lnTo>
                    <a:pt x="53538" y="1010"/>
                  </a:lnTo>
                  <a:lnTo>
                    <a:pt x="58763" y="0"/>
                  </a:lnTo>
                  <a:lnTo>
                    <a:pt x="63778" y="0"/>
                  </a:lnTo>
                  <a:lnTo>
                    <a:pt x="73081" y="1010"/>
                  </a:lnTo>
                  <a:lnTo>
                    <a:pt x="79524" y="3857"/>
                  </a:lnTo>
                  <a:lnTo>
                    <a:pt x="84238" y="8663"/>
                  </a:lnTo>
                  <a:lnTo>
                    <a:pt x="86328" y="13400"/>
                  </a:lnTo>
                  <a:lnTo>
                    <a:pt x="50141" y="13400"/>
                  </a:lnTo>
                  <a:lnTo>
                    <a:pt x="46655" y="14875"/>
                  </a:lnTo>
                  <a:close/>
                </a:path>
                <a:path w="351154" h="103505">
                  <a:moveTo>
                    <a:pt x="102092" y="15428"/>
                  </a:moveTo>
                  <a:lnTo>
                    <a:pt x="87223" y="15428"/>
                  </a:lnTo>
                  <a:lnTo>
                    <a:pt x="92632" y="10142"/>
                  </a:lnTo>
                  <a:lnTo>
                    <a:pt x="98072" y="6269"/>
                  </a:lnTo>
                  <a:lnTo>
                    <a:pt x="109013" y="1352"/>
                  </a:lnTo>
                  <a:lnTo>
                    <a:pt x="115267" y="0"/>
                  </a:lnTo>
                  <a:lnTo>
                    <a:pt x="123911" y="0"/>
                  </a:lnTo>
                  <a:lnTo>
                    <a:pt x="143002" y="13400"/>
                  </a:lnTo>
                  <a:lnTo>
                    <a:pt x="107202" y="13400"/>
                  </a:lnTo>
                  <a:lnTo>
                    <a:pt x="102092" y="15428"/>
                  </a:lnTo>
                  <a:close/>
                </a:path>
                <a:path w="351154" h="103505">
                  <a:moveTo>
                    <a:pt x="15489" y="99516"/>
                  </a:moveTo>
                  <a:lnTo>
                    <a:pt x="0" y="99516"/>
                  </a:lnTo>
                  <a:lnTo>
                    <a:pt x="20468" y="2888"/>
                  </a:lnTo>
                  <a:lnTo>
                    <a:pt x="34483" y="2888"/>
                  </a:lnTo>
                  <a:lnTo>
                    <a:pt x="32147" y="14567"/>
                  </a:lnTo>
                  <a:lnTo>
                    <a:pt x="32086" y="14875"/>
                  </a:lnTo>
                  <a:lnTo>
                    <a:pt x="46655" y="14875"/>
                  </a:lnTo>
                  <a:lnTo>
                    <a:pt x="44114" y="15950"/>
                  </a:lnTo>
                  <a:lnTo>
                    <a:pt x="33592" y="25570"/>
                  </a:lnTo>
                  <a:lnTo>
                    <a:pt x="30190" y="31471"/>
                  </a:lnTo>
                  <a:lnTo>
                    <a:pt x="30082" y="31748"/>
                  </a:lnTo>
                  <a:lnTo>
                    <a:pt x="28398" y="38847"/>
                  </a:lnTo>
                  <a:lnTo>
                    <a:pt x="15489" y="99516"/>
                  </a:lnTo>
                  <a:close/>
                </a:path>
                <a:path w="351154" h="103505">
                  <a:moveTo>
                    <a:pt x="71917" y="99516"/>
                  </a:moveTo>
                  <a:lnTo>
                    <a:pt x="56427" y="99516"/>
                  </a:lnTo>
                  <a:lnTo>
                    <a:pt x="70626" y="32946"/>
                  </a:lnTo>
                  <a:lnTo>
                    <a:pt x="71069" y="30733"/>
                  </a:lnTo>
                  <a:lnTo>
                    <a:pt x="71118" y="30488"/>
                  </a:lnTo>
                  <a:lnTo>
                    <a:pt x="71241" y="22312"/>
                  </a:lnTo>
                  <a:lnTo>
                    <a:pt x="69827" y="19239"/>
                  </a:lnTo>
                  <a:lnTo>
                    <a:pt x="64418" y="14567"/>
                  </a:lnTo>
                  <a:lnTo>
                    <a:pt x="60791" y="13400"/>
                  </a:lnTo>
                  <a:lnTo>
                    <a:pt x="86328" y="13400"/>
                  </a:lnTo>
                  <a:lnTo>
                    <a:pt x="87223" y="15428"/>
                  </a:lnTo>
                  <a:lnTo>
                    <a:pt x="102092" y="15428"/>
                  </a:lnTo>
                  <a:lnTo>
                    <a:pt x="100776" y="15950"/>
                  </a:lnTo>
                  <a:lnTo>
                    <a:pt x="90081" y="25417"/>
                  </a:lnTo>
                  <a:lnTo>
                    <a:pt x="86546" y="31471"/>
                  </a:lnTo>
                  <a:lnTo>
                    <a:pt x="84825" y="38847"/>
                  </a:lnTo>
                  <a:lnTo>
                    <a:pt x="71917" y="99516"/>
                  </a:lnTo>
                  <a:close/>
                </a:path>
                <a:path w="351154" h="103505">
                  <a:moveTo>
                    <a:pt x="128345" y="99516"/>
                  </a:moveTo>
                  <a:lnTo>
                    <a:pt x="112855" y="99516"/>
                  </a:lnTo>
                  <a:lnTo>
                    <a:pt x="126132" y="36634"/>
                  </a:lnTo>
                  <a:lnTo>
                    <a:pt x="126869" y="33684"/>
                  </a:lnTo>
                  <a:lnTo>
                    <a:pt x="127330" y="31748"/>
                  </a:lnTo>
                  <a:lnTo>
                    <a:pt x="127533" y="30733"/>
                  </a:lnTo>
                  <a:lnTo>
                    <a:pt x="127582" y="30488"/>
                  </a:lnTo>
                  <a:lnTo>
                    <a:pt x="127699" y="29904"/>
                  </a:lnTo>
                  <a:lnTo>
                    <a:pt x="127791" y="23173"/>
                  </a:lnTo>
                  <a:lnTo>
                    <a:pt x="126562" y="19700"/>
                  </a:lnTo>
                  <a:lnTo>
                    <a:pt x="121555" y="14567"/>
                  </a:lnTo>
                  <a:lnTo>
                    <a:pt x="121393" y="14567"/>
                  </a:lnTo>
                  <a:lnTo>
                    <a:pt x="118202" y="13400"/>
                  </a:lnTo>
                  <a:lnTo>
                    <a:pt x="143002" y="13400"/>
                  </a:lnTo>
                  <a:lnTo>
                    <a:pt x="143845" y="15428"/>
                  </a:lnTo>
                  <a:lnTo>
                    <a:pt x="143896" y="23511"/>
                  </a:lnTo>
                  <a:lnTo>
                    <a:pt x="143404" y="27814"/>
                  </a:lnTo>
                  <a:lnTo>
                    <a:pt x="143158" y="29504"/>
                  </a:lnTo>
                  <a:lnTo>
                    <a:pt x="142756" y="31471"/>
                  </a:lnTo>
                  <a:lnTo>
                    <a:pt x="128345" y="99516"/>
                  </a:lnTo>
                  <a:close/>
                </a:path>
                <a:path w="351154" h="103505">
                  <a:moveTo>
                    <a:pt x="185141" y="31471"/>
                  </a:moveTo>
                  <a:lnTo>
                    <a:pt x="169651" y="31471"/>
                  </a:lnTo>
                  <a:lnTo>
                    <a:pt x="171570" y="24274"/>
                  </a:lnTo>
                  <a:lnTo>
                    <a:pt x="205281" y="624"/>
                  </a:lnTo>
                  <a:lnTo>
                    <a:pt x="214461" y="122"/>
                  </a:lnTo>
                  <a:lnTo>
                    <a:pt x="223795" y="122"/>
                  </a:lnTo>
                  <a:lnTo>
                    <a:pt x="231978" y="2128"/>
                  </a:lnTo>
                  <a:lnTo>
                    <a:pt x="233215" y="2888"/>
                  </a:lnTo>
                  <a:lnTo>
                    <a:pt x="243505" y="9527"/>
                  </a:lnTo>
                  <a:lnTo>
                    <a:pt x="246282" y="14322"/>
                  </a:lnTo>
                  <a:lnTo>
                    <a:pt x="206348" y="14322"/>
                  </a:lnTo>
                  <a:lnTo>
                    <a:pt x="202567" y="14936"/>
                  </a:lnTo>
                  <a:lnTo>
                    <a:pt x="185879" y="28889"/>
                  </a:lnTo>
                  <a:lnTo>
                    <a:pt x="185141" y="31471"/>
                  </a:lnTo>
                  <a:close/>
                </a:path>
                <a:path w="351154" h="103505">
                  <a:moveTo>
                    <a:pt x="264435" y="99516"/>
                  </a:moveTo>
                  <a:lnTo>
                    <a:pt x="246363" y="99516"/>
                  </a:lnTo>
                  <a:lnTo>
                    <a:pt x="289115" y="51756"/>
                  </a:lnTo>
                  <a:lnTo>
                    <a:pt x="290422" y="50250"/>
                  </a:lnTo>
                  <a:lnTo>
                    <a:pt x="268676" y="2888"/>
                  </a:lnTo>
                  <a:lnTo>
                    <a:pt x="285826" y="2888"/>
                  </a:lnTo>
                  <a:lnTo>
                    <a:pt x="302053" y="38294"/>
                  </a:lnTo>
                  <a:lnTo>
                    <a:pt x="318637" y="38294"/>
                  </a:lnTo>
                  <a:lnTo>
                    <a:pt x="307798" y="50250"/>
                  </a:lnTo>
                  <a:lnTo>
                    <a:pt x="308449" y="51756"/>
                  </a:lnTo>
                  <a:lnTo>
                    <a:pt x="313461" y="62635"/>
                  </a:lnTo>
                  <a:lnTo>
                    <a:pt x="296521" y="62635"/>
                  </a:lnTo>
                  <a:lnTo>
                    <a:pt x="264435" y="99516"/>
                  </a:lnTo>
                  <a:close/>
                </a:path>
                <a:path w="351154" h="103505">
                  <a:moveTo>
                    <a:pt x="318637" y="38294"/>
                  </a:moveTo>
                  <a:lnTo>
                    <a:pt x="302053" y="38294"/>
                  </a:lnTo>
                  <a:lnTo>
                    <a:pt x="332849" y="2888"/>
                  </a:lnTo>
                  <a:lnTo>
                    <a:pt x="350736" y="2888"/>
                  </a:lnTo>
                  <a:lnTo>
                    <a:pt x="318637" y="38294"/>
                  </a:lnTo>
                  <a:close/>
                </a:path>
                <a:path w="351154" h="103505">
                  <a:moveTo>
                    <a:pt x="187139" y="103450"/>
                  </a:moveTo>
                  <a:lnTo>
                    <a:pt x="171423" y="103450"/>
                  </a:lnTo>
                  <a:lnTo>
                    <a:pt x="165502" y="101514"/>
                  </a:lnTo>
                  <a:lnTo>
                    <a:pt x="156282" y="93277"/>
                  </a:lnTo>
                  <a:lnTo>
                    <a:pt x="153915" y="87530"/>
                  </a:lnTo>
                  <a:lnTo>
                    <a:pt x="153792" y="74745"/>
                  </a:lnTo>
                  <a:lnTo>
                    <a:pt x="155114" y="69735"/>
                  </a:lnTo>
                  <a:lnTo>
                    <a:pt x="195714" y="45332"/>
                  </a:lnTo>
                  <a:lnTo>
                    <a:pt x="216920" y="43334"/>
                  </a:lnTo>
                  <a:lnTo>
                    <a:pt x="221499" y="42320"/>
                  </a:lnTo>
                  <a:lnTo>
                    <a:pt x="229828" y="22681"/>
                  </a:lnTo>
                  <a:lnTo>
                    <a:pt x="227954" y="19884"/>
                  </a:lnTo>
                  <a:lnTo>
                    <a:pt x="220700" y="15582"/>
                  </a:lnTo>
                  <a:lnTo>
                    <a:pt x="215558" y="14322"/>
                  </a:lnTo>
                  <a:lnTo>
                    <a:pt x="246426" y="14322"/>
                  </a:lnTo>
                  <a:lnTo>
                    <a:pt x="240305" y="51940"/>
                  </a:lnTo>
                  <a:lnTo>
                    <a:pt x="224972" y="51940"/>
                  </a:lnTo>
                  <a:lnTo>
                    <a:pt x="222391" y="52801"/>
                  </a:lnTo>
                  <a:lnTo>
                    <a:pt x="193624" y="57902"/>
                  </a:lnTo>
                  <a:lnTo>
                    <a:pt x="189905" y="58640"/>
                  </a:lnTo>
                  <a:lnTo>
                    <a:pt x="170020" y="75236"/>
                  </a:lnTo>
                  <a:lnTo>
                    <a:pt x="170020" y="78310"/>
                  </a:lnTo>
                  <a:lnTo>
                    <a:pt x="170166" y="82981"/>
                  </a:lnTo>
                  <a:lnTo>
                    <a:pt x="170266" y="86178"/>
                  </a:lnTo>
                  <a:lnTo>
                    <a:pt x="175571" y="90112"/>
                  </a:lnTo>
                  <a:lnTo>
                    <a:pt x="216795" y="90112"/>
                  </a:lnTo>
                  <a:lnTo>
                    <a:pt x="213847" y="92755"/>
                  </a:lnTo>
                  <a:lnTo>
                    <a:pt x="210958" y="95090"/>
                  </a:lnTo>
                  <a:lnTo>
                    <a:pt x="206532" y="98041"/>
                  </a:lnTo>
                  <a:lnTo>
                    <a:pt x="204012" y="99209"/>
                  </a:lnTo>
                  <a:lnTo>
                    <a:pt x="201184" y="100069"/>
                  </a:lnTo>
                  <a:lnTo>
                    <a:pt x="197865" y="101299"/>
                  </a:lnTo>
                  <a:lnTo>
                    <a:pt x="194855" y="102098"/>
                  </a:lnTo>
                  <a:lnTo>
                    <a:pt x="195117" y="102098"/>
                  </a:lnTo>
                  <a:lnTo>
                    <a:pt x="187139" y="103450"/>
                  </a:lnTo>
                  <a:close/>
                </a:path>
                <a:path w="351154" h="103505">
                  <a:moveTo>
                    <a:pt x="216795" y="90112"/>
                  </a:moveTo>
                  <a:lnTo>
                    <a:pt x="193935" y="90112"/>
                  </a:lnTo>
                  <a:lnTo>
                    <a:pt x="197220" y="89497"/>
                  </a:lnTo>
                  <a:lnTo>
                    <a:pt x="207177" y="85563"/>
                  </a:lnTo>
                  <a:lnTo>
                    <a:pt x="224972" y="51940"/>
                  </a:lnTo>
                  <a:lnTo>
                    <a:pt x="240305" y="51940"/>
                  </a:lnTo>
                  <a:lnTo>
                    <a:pt x="233705" y="82981"/>
                  </a:lnTo>
                  <a:lnTo>
                    <a:pt x="233639" y="83289"/>
                  </a:lnTo>
                  <a:lnTo>
                    <a:pt x="233516" y="83780"/>
                  </a:lnTo>
                  <a:lnTo>
                    <a:pt x="233455" y="88698"/>
                  </a:lnTo>
                  <a:lnTo>
                    <a:pt x="234502" y="89497"/>
                  </a:lnTo>
                  <a:lnTo>
                    <a:pt x="217480" y="89497"/>
                  </a:lnTo>
                  <a:lnTo>
                    <a:pt x="216795" y="90112"/>
                  </a:lnTo>
                  <a:close/>
                </a:path>
                <a:path w="351154" h="103505">
                  <a:moveTo>
                    <a:pt x="330451" y="99516"/>
                  </a:moveTo>
                  <a:lnTo>
                    <a:pt x="313117" y="99516"/>
                  </a:lnTo>
                  <a:lnTo>
                    <a:pt x="296521" y="62635"/>
                  </a:lnTo>
                  <a:lnTo>
                    <a:pt x="313461" y="62635"/>
                  </a:lnTo>
                  <a:lnTo>
                    <a:pt x="330451" y="99516"/>
                  </a:lnTo>
                  <a:close/>
                </a:path>
                <a:path w="351154" h="103505">
                  <a:moveTo>
                    <a:pt x="234869" y="103450"/>
                  </a:moveTo>
                  <a:lnTo>
                    <a:pt x="226017" y="103450"/>
                  </a:lnTo>
                  <a:lnTo>
                    <a:pt x="223523" y="102651"/>
                  </a:lnTo>
                  <a:lnTo>
                    <a:pt x="218641" y="98379"/>
                  </a:lnTo>
                  <a:lnTo>
                    <a:pt x="217412" y="95398"/>
                  </a:lnTo>
                  <a:lnTo>
                    <a:pt x="217412" y="89497"/>
                  </a:lnTo>
                  <a:lnTo>
                    <a:pt x="234502" y="89497"/>
                  </a:lnTo>
                  <a:lnTo>
                    <a:pt x="235307" y="90112"/>
                  </a:lnTo>
                  <a:lnTo>
                    <a:pt x="243597" y="90112"/>
                  </a:lnTo>
                  <a:lnTo>
                    <a:pt x="241360" y="101299"/>
                  </a:lnTo>
                  <a:lnTo>
                    <a:pt x="241317" y="101514"/>
                  </a:lnTo>
                  <a:lnTo>
                    <a:pt x="241200" y="102098"/>
                  </a:lnTo>
                  <a:lnTo>
                    <a:pt x="240544" y="102098"/>
                  </a:lnTo>
                  <a:lnTo>
                    <a:pt x="239110" y="102405"/>
                  </a:lnTo>
                  <a:lnTo>
                    <a:pt x="238618" y="102651"/>
                  </a:lnTo>
                  <a:lnTo>
                    <a:pt x="236405" y="103143"/>
                  </a:lnTo>
                  <a:lnTo>
                    <a:pt x="234869" y="1034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7785" y="1362501"/>
              <a:ext cx="82387" cy="94434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087741" y="1297283"/>
            <a:ext cx="551180" cy="135255"/>
          </a:xfrm>
          <a:custGeom>
            <a:avLst/>
            <a:gdLst/>
            <a:ahLst/>
            <a:cxnLst/>
            <a:rect l="l" t="t" r="r" b="b"/>
            <a:pathLst>
              <a:path w="551179" h="135255">
                <a:moveTo>
                  <a:pt x="89251" y="110273"/>
                </a:moveTo>
                <a:lnTo>
                  <a:pt x="0" y="110273"/>
                </a:lnTo>
                <a:lnTo>
                  <a:pt x="0" y="97365"/>
                </a:lnTo>
                <a:lnTo>
                  <a:pt x="89251" y="97365"/>
                </a:lnTo>
                <a:lnTo>
                  <a:pt x="89251" y="110273"/>
                </a:lnTo>
                <a:close/>
              </a:path>
              <a:path w="551179" h="135255">
                <a:moveTo>
                  <a:pt x="89251" y="78556"/>
                </a:moveTo>
                <a:lnTo>
                  <a:pt x="0" y="78556"/>
                </a:lnTo>
                <a:lnTo>
                  <a:pt x="0" y="65647"/>
                </a:lnTo>
                <a:lnTo>
                  <a:pt x="89251" y="65647"/>
                </a:lnTo>
                <a:lnTo>
                  <a:pt x="89251" y="78556"/>
                </a:lnTo>
                <a:close/>
              </a:path>
              <a:path w="551179" h="135255">
                <a:moveTo>
                  <a:pt x="202721" y="85563"/>
                </a:moveTo>
                <a:lnTo>
                  <a:pt x="196574" y="85563"/>
                </a:lnTo>
                <a:lnTo>
                  <a:pt x="187988" y="84699"/>
                </a:lnTo>
                <a:lnTo>
                  <a:pt x="157215" y="52923"/>
                </a:lnTo>
                <a:lnTo>
                  <a:pt x="156374" y="44072"/>
                </a:lnTo>
                <a:lnTo>
                  <a:pt x="157135" y="36143"/>
                </a:lnTo>
                <a:lnTo>
                  <a:pt x="157235" y="35098"/>
                </a:lnTo>
                <a:lnTo>
                  <a:pt x="181983" y="3296"/>
                </a:lnTo>
                <a:lnTo>
                  <a:pt x="199156" y="0"/>
                </a:lnTo>
                <a:lnTo>
                  <a:pt x="209448" y="1083"/>
                </a:lnTo>
                <a:lnTo>
                  <a:pt x="218380" y="4149"/>
                </a:lnTo>
                <a:lnTo>
                  <a:pt x="225952" y="9197"/>
                </a:lnTo>
                <a:lnTo>
                  <a:pt x="230372" y="14199"/>
                </a:lnTo>
                <a:lnTo>
                  <a:pt x="191635" y="14199"/>
                </a:lnTo>
                <a:lnTo>
                  <a:pt x="185141" y="16995"/>
                </a:lnTo>
                <a:lnTo>
                  <a:pt x="175552" y="27445"/>
                </a:lnTo>
                <a:lnTo>
                  <a:pt x="173093" y="34299"/>
                </a:lnTo>
                <a:lnTo>
                  <a:pt x="173155" y="51817"/>
                </a:lnTo>
                <a:lnTo>
                  <a:pt x="175347" y="58394"/>
                </a:lnTo>
                <a:lnTo>
                  <a:pt x="175398" y="58548"/>
                </a:lnTo>
                <a:lnTo>
                  <a:pt x="184345" y="68475"/>
                </a:lnTo>
                <a:lnTo>
                  <a:pt x="190401" y="70995"/>
                </a:lnTo>
                <a:lnTo>
                  <a:pt x="226448" y="70995"/>
                </a:lnTo>
                <a:lnTo>
                  <a:pt x="222268" y="76035"/>
                </a:lnTo>
                <a:lnTo>
                  <a:pt x="217781" y="79723"/>
                </a:lnTo>
                <a:lnTo>
                  <a:pt x="208192" y="84395"/>
                </a:lnTo>
                <a:lnTo>
                  <a:pt x="202721" y="85563"/>
                </a:lnTo>
                <a:close/>
              </a:path>
              <a:path w="551179" h="135255">
                <a:moveTo>
                  <a:pt x="228582" y="120477"/>
                </a:moveTo>
                <a:lnTo>
                  <a:pt x="206655" y="120477"/>
                </a:lnTo>
                <a:lnTo>
                  <a:pt x="213816" y="116174"/>
                </a:lnTo>
                <a:lnTo>
                  <a:pt x="218795" y="107691"/>
                </a:lnTo>
                <a:lnTo>
                  <a:pt x="226304" y="73945"/>
                </a:lnTo>
                <a:lnTo>
                  <a:pt x="226382" y="72343"/>
                </a:lnTo>
                <a:lnTo>
                  <a:pt x="226448" y="70995"/>
                </a:lnTo>
                <a:lnTo>
                  <a:pt x="206687" y="70995"/>
                </a:lnTo>
                <a:lnTo>
                  <a:pt x="213048" y="68475"/>
                </a:lnTo>
                <a:lnTo>
                  <a:pt x="222882" y="58394"/>
                </a:lnTo>
                <a:lnTo>
                  <a:pt x="225403" y="51817"/>
                </a:lnTo>
                <a:lnTo>
                  <a:pt x="225284" y="34765"/>
                </a:lnTo>
                <a:lnTo>
                  <a:pt x="222882" y="28060"/>
                </a:lnTo>
                <a:lnTo>
                  <a:pt x="212937" y="16995"/>
                </a:lnTo>
                <a:lnTo>
                  <a:pt x="212769" y="16995"/>
                </a:lnTo>
                <a:lnTo>
                  <a:pt x="206438" y="14199"/>
                </a:lnTo>
                <a:lnTo>
                  <a:pt x="230372" y="14199"/>
                </a:lnTo>
                <a:lnTo>
                  <a:pt x="232164" y="16227"/>
                </a:lnTo>
                <a:lnTo>
                  <a:pt x="243061" y="55989"/>
                </a:lnTo>
                <a:lnTo>
                  <a:pt x="242941" y="73945"/>
                </a:lnTo>
                <a:lnTo>
                  <a:pt x="231365" y="116174"/>
                </a:lnTo>
                <a:lnTo>
                  <a:pt x="228582" y="120477"/>
                </a:lnTo>
                <a:close/>
              </a:path>
              <a:path w="551179" h="135255">
                <a:moveTo>
                  <a:pt x="203459" y="134983"/>
                </a:moveTo>
                <a:lnTo>
                  <a:pt x="196205" y="134983"/>
                </a:lnTo>
                <a:lnTo>
                  <a:pt x="188985" y="134349"/>
                </a:lnTo>
                <a:lnTo>
                  <a:pt x="160875" y="108521"/>
                </a:lnTo>
                <a:lnTo>
                  <a:pt x="159140" y="100868"/>
                </a:lnTo>
                <a:lnTo>
                  <a:pt x="175368" y="100868"/>
                </a:lnTo>
                <a:lnTo>
                  <a:pt x="176720" y="107138"/>
                </a:lnTo>
                <a:lnTo>
                  <a:pt x="179271" y="111994"/>
                </a:lnTo>
                <a:lnTo>
                  <a:pt x="186770" y="118879"/>
                </a:lnTo>
                <a:lnTo>
                  <a:pt x="191194" y="120477"/>
                </a:lnTo>
                <a:lnTo>
                  <a:pt x="228582" y="120477"/>
                </a:lnTo>
                <a:lnTo>
                  <a:pt x="227431" y="122259"/>
                </a:lnTo>
                <a:lnTo>
                  <a:pt x="222452" y="126839"/>
                </a:lnTo>
                <a:lnTo>
                  <a:pt x="210159" y="133354"/>
                </a:lnTo>
                <a:lnTo>
                  <a:pt x="203459" y="134983"/>
                </a:lnTo>
                <a:close/>
              </a:path>
              <a:path w="551179" h="135255">
                <a:moveTo>
                  <a:pt x="301500" y="134983"/>
                </a:moveTo>
                <a:lnTo>
                  <a:pt x="264648" y="117701"/>
                </a:lnTo>
                <a:lnTo>
                  <a:pt x="257612" y="94414"/>
                </a:lnTo>
                <a:lnTo>
                  <a:pt x="259006" y="84295"/>
                </a:lnTo>
                <a:lnTo>
                  <a:pt x="263233" y="75467"/>
                </a:lnTo>
                <a:lnTo>
                  <a:pt x="269148" y="69151"/>
                </a:lnTo>
                <a:lnTo>
                  <a:pt x="270255" y="68010"/>
                </a:lnTo>
                <a:lnTo>
                  <a:pt x="279925" y="61959"/>
                </a:lnTo>
                <a:lnTo>
                  <a:pt x="273409" y="57902"/>
                </a:lnTo>
                <a:lnTo>
                  <a:pt x="262222" y="34852"/>
                </a:lnTo>
                <a:lnTo>
                  <a:pt x="263052" y="27401"/>
                </a:lnTo>
                <a:lnTo>
                  <a:pt x="293167" y="674"/>
                </a:lnTo>
                <a:lnTo>
                  <a:pt x="301500" y="0"/>
                </a:lnTo>
                <a:lnTo>
                  <a:pt x="309913" y="674"/>
                </a:lnTo>
                <a:lnTo>
                  <a:pt x="317451" y="2512"/>
                </a:lnTo>
                <a:lnTo>
                  <a:pt x="324113" y="5514"/>
                </a:lnTo>
                <a:lnTo>
                  <a:pt x="329898" y="9681"/>
                </a:lnTo>
                <a:lnTo>
                  <a:pt x="334194" y="14383"/>
                </a:lnTo>
                <a:lnTo>
                  <a:pt x="294974" y="14383"/>
                </a:lnTo>
                <a:lnTo>
                  <a:pt x="289145" y="16381"/>
                </a:lnTo>
                <a:lnTo>
                  <a:pt x="281031" y="23634"/>
                </a:lnTo>
                <a:lnTo>
                  <a:pt x="278941" y="28644"/>
                </a:lnTo>
                <a:lnTo>
                  <a:pt x="278941" y="41306"/>
                </a:lnTo>
                <a:lnTo>
                  <a:pt x="281031" y="46254"/>
                </a:lnTo>
                <a:lnTo>
                  <a:pt x="289145" y="53507"/>
                </a:lnTo>
                <a:lnTo>
                  <a:pt x="294616" y="55382"/>
                </a:lnTo>
                <a:lnTo>
                  <a:pt x="332620" y="55382"/>
                </a:lnTo>
                <a:lnTo>
                  <a:pt x="329673" y="57902"/>
                </a:lnTo>
                <a:lnTo>
                  <a:pt x="322891" y="61959"/>
                </a:lnTo>
                <a:lnTo>
                  <a:pt x="332803" y="68010"/>
                </a:lnTo>
                <a:lnTo>
                  <a:pt x="333882" y="69151"/>
                </a:lnTo>
                <a:lnTo>
                  <a:pt x="293605" y="69151"/>
                </a:lnTo>
                <a:lnTo>
                  <a:pt x="286686" y="71640"/>
                </a:lnTo>
                <a:lnTo>
                  <a:pt x="276851" y="80861"/>
                </a:lnTo>
                <a:lnTo>
                  <a:pt x="274331" y="87038"/>
                </a:lnTo>
                <a:lnTo>
                  <a:pt x="274331" y="102528"/>
                </a:lnTo>
                <a:lnTo>
                  <a:pt x="276821" y="108736"/>
                </a:lnTo>
                <a:lnTo>
                  <a:pt x="286533" y="118080"/>
                </a:lnTo>
                <a:lnTo>
                  <a:pt x="293017" y="120477"/>
                </a:lnTo>
                <a:lnTo>
                  <a:pt x="335916" y="120477"/>
                </a:lnTo>
                <a:lnTo>
                  <a:pt x="333125" y="123642"/>
                </a:lnTo>
                <a:lnTo>
                  <a:pt x="326688" y="128466"/>
                </a:lnTo>
                <a:lnTo>
                  <a:pt x="319272" y="131964"/>
                </a:lnTo>
                <a:lnTo>
                  <a:pt x="310876" y="134136"/>
                </a:lnTo>
                <a:lnTo>
                  <a:pt x="301500" y="134983"/>
                </a:lnTo>
                <a:close/>
              </a:path>
              <a:path w="551179" h="135255">
                <a:moveTo>
                  <a:pt x="332620" y="55382"/>
                </a:moveTo>
                <a:lnTo>
                  <a:pt x="308384" y="55382"/>
                </a:lnTo>
                <a:lnTo>
                  <a:pt x="313855" y="53507"/>
                </a:lnTo>
                <a:lnTo>
                  <a:pt x="321969" y="46254"/>
                </a:lnTo>
                <a:lnTo>
                  <a:pt x="324059" y="41306"/>
                </a:lnTo>
                <a:lnTo>
                  <a:pt x="323983" y="28644"/>
                </a:lnTo>
                <a:lnTo>
                  <a:pt x="322000" y="23788"/>
                </a:lnTo>
                <a:lnTo>
                  <a:pt x="318678" y="20722"/>
                </a:lnTo>
                <a:lnTo>
                  <a:pt x="313920" y="16381"/>
                </a:lnTo>
                <a:lnTo>
                  <a:pt x="308152" y="14383"/>
                </a:lnTo>
                <a:lnTo>
                  <a:pt x="334194" y="14383"/>
                </a:lnTo>
                <a:lnTo>
                  <a:pt x="340791" y="41306"/>
                </a:lnTo>
                <a:lnTo>
                  <a:pt x="339657" y="45732"/>
                </a:lnTo>
                <a:lnTo>
                  <a:pt x="339610" y="45916"/>
                </a:lnTo>
                <a:lnTo>
                  <a:pt x="334324" y="53845"/>
                </a:lnTo>
                <a:lnTo>
                  <a:pt x="334201" y="54030"/>
                </a:lnTo>
                <a:lnTo>
                  <a:pt x="332620" y="55382"/>
                </a:lnTo>
                <a:close/>
              </a:path>
              <a:path w="551179" h="135255">
                <a:moveTo>
                  <a:pt x="335916" y="120477"/>
                </a:moveTo>
                <a:lnTo>
                  <a:pt x="309491" y="120477"/>
                </a:lnTo>
                <a:lnTo>
                  <a:pt x="316193" y="118080"/>
                </a:lnTo>
                <a:lnTo>
                  <a:pt x="326118" y="108890"/>
                </a:lnTo>
                <a:lnTo>
                  <a:pt x="328491" y="103087"/>
                </a:lnTo>
                <a:lnTo>
                  <a:pt x="328669" y="102528"/>
                </a:lnTo>
                <a:lnTo>
                  <a:pt x="328669" y="87038"/>
                </a:lnTo>
                <a:lnTo>
                  <a:pt x="326149" y="80861"/>
                </a:lnTo>
                <a:lnTo>
                  <a:pt x="316314" y="71640"/>
                </a:lnTo>
                <a:lnTo>
                  <a:pt x="309395" y="69151"/>
                </a:lnTo>
                <a:lnTo>
                  <a:pt x="333882" y="69151"/>
                </a:lnTo>
                <a:lnTo>
                  <a:pt x="339856" y="75467"/>
                </a:lnTo>
                <a:lnTo>
                  <a:pt x="344035" y="84295"/>
                </a:lnTo>
                <a:lnTo>
                  <a:pt x="345364" y="94414"/>
                </a:lnTo>
                <a:lnTo>
                  <a:pt x="345388" y="94599"/>
                </a:lnTo>
                <a:lnTo>
                  <a:pt x="344553" y="102528"/>
                </a:lnTo>
                <a:lnTo>
                  <a:pt x="344494" y="103087"/>
                </a:lnTo>
                <a:lnTo>
                  <a:pt x="342152" y="110849"/>
                </a:lnTo>
                <a:lnTo>
                  <a:pt x="338358" y="117701"/>
                </a:lnTo>
                <a:lnTo>
                  <a:pt x="335916" y="120477"/>
                </a:lnTo>
                <a:close/>
              </a:path>
              <a:path w="551179" h="135255">
                <a:moveTo>
                  <a:pt x="404766" y="134983"/>
                </a:moveTo>
                <a:lnTo>
                  <a:pt x="394252" y="133842"/>
                </a:lnTo>
                <a:lnTo>
                  <a:pt x="394704" y="133842"/>
                </a:lnTo>
                <a:lnTo>
                  <a:pt x="386153" y="130604"/>
                </a:lnTo>
                <a:lnTo>
                  <a:pt x="364813" y="97042"/>
                </a:lnTo>
                <a:lnTo>
                  <a:pt x="364705" y="96673"/>
                </a:lnTo>
                <a:lnTo>
                  <a:pt x="362768" y="83777"/>
                </a:lnTo>
                <a:lnTo>
                  <a:pt x="362665" y="83085"/>
                </a:lnTo>
                <a:lnTo>
                  <a:pt x="362033" y="68598"/>
                </a:lnTo>
                <a:lnTo>
                  <a:pt x="362002" y="67123"/>
                </a:lnTo>
                <a:lnTo>
                  <a:pt x="362760" y="51033"/>
                </a:lnTo>
                <a:lnTo>
                  <a:pt x="362780" y="50618"/>
                </a:lnTo>
                <a:lnTo>
                  <a:pt x="365135" y="36327"/>
                </a:lnTo>
                <a:lnTo>
                  <a:pt x="365166" y="36143"/>
                </a:lnTo>
                <a:lnTo>
                  <a:pt x="369142" y="24064"/>
                </a:lnTo>
                <a:lnTo>
                  <a:pt x="398620" y="0"/>
                </a:lnTo>
                <a:lnTo>
                  <a:pt x="411036" y="0"/>
                </a:lnTo>
                <a:lnTo>
                  <a:pt x="416753" y="1229"/>
                </a:lnTo>
                <a:lnTo>
                  <a:pt x="427079" y="6146"/>
                </a:lnTo>
                <a:lnTo>
                  <a:pt x="431382" y="9711"/>
                </a:lnTo>
                <a:lnTo>
                  <a:pt x="434824" y="14383"/>
                </a:lnTo>
                <a:lnTo>
                  <a:pt x="404766" y="14383"/>
                </a:lnTo>
                <a:lnTo>
                  <a:pt x="393310" y="17645"/>
                </a:lnTo>
                <a:lnTo>
                  <a:pt x="385241" y="27476"/>
                </a:lnTo>
                <a:lnTo>
                  <a:pt x="382616" y="36143"/>
                </a:lnTo>
                <a:lnTo>
                  <a:pt x="380289" y="44049"/>
                </a:lnTo>
                <a:lnTo>
                  <a:pt x="380217" y="44291"/>
                </a:lnTo>
                <a:lnTo>
                  <a:pt x="378620" y="67123"/>
                </a:lnTo>
                <a:lnTo>
                  <a:pt x="378644" y="68598"/>
                </a:lnTo>
                <a:lnTo>
                  <a:pt x="380194" y="91164"/>
                </a:lnTo>
                <a:lnTo>
                  <a:pt x="385035" y="107968"/>
                </a:lnTo>
                <a:lnTo>
                  <a:pt x="393103" y="118087"/>
                </a:lnTo>
                <a:lnTo>
                  <a:pt x="404397" y="121522"/>
                </a:lnTo>
                <a:lnTo>
                  <a:pt x="433548" y="121522"/>
                </a:lnTo>
                <a:lnTo>
                  <a:pt x="430473" y="125267"/>
                </a:lnTo>
                <a:lnTo>
                  <a:pt x="423138" y="130604"/>
                </a:lnTo>
                <a:lnTo>
                  <a:pt x="414569" y="133842"/>
                </a:lnTo>
                <a:lnTo>
                  <a:pt x="404766" y="134983"/>
                </a:lnTo>
                <a:close/>
              </a:path>
              <a:path w="551179" h="135255">
                <a:moveTo>
                  <a:pt x="433548" y="121522"/>
                </a:moveTo>
                <a:lnTo>
                  <a:pt x="413372" y="121522"/>
                </a:lnTo>
                <a:lnTo>
                  <a:pt x="420041" y="117065"/>
                </a:lnTo>
                <a:lnTo>
                  <a:pt x="424287" y="108394"/>
                </a:lnTo>
                <a:lnTo>
                  <a:pt x="430905" y="68598"/>
                </a:lnTo>
                <a:lnTo>
                  <a:pt x="430952" y="67123"/>
                </a:lnTo>
                <a:lnTo>
                  <a:pt x="429332" y="44291"/>
                </a:lnTo>
                <a:lnTo>
                  <a:pt x="429315" y="44049"/>
                </a:lnTo>
                <a:lnTo>
                  <a:pt x="427015" y="36327"/>
                </a:lnTo>
                <a:lnTo>
                  <a:pt x="424329" y="27476"/>
                </a:lnTo>
                <a:lnTo>
                  <a:pt x="418276" y="20161"/>
                </a:lnTo>
                <a:lnTo>
                  <a:pt x="416102" y="17645"/>
                </a:lnTo>
                <a:lnTo>
                  <a:pt x="404766" y="14383"/>
                </a:lnTo>
                <a:lnTo>
                  <a:pt x="434824" y="14383"/>
                </a:lnTo>
                <a:lnTo>
                  <a:pt x="446712" y="50618"/>
                </a:lnTo>
                <a:lnTo>
                  <a:pt x="447516" y="67123"/>
                </a:lnTo>
                <a:lnTo>
                  <a:pt x="447548" y="68598"/>
                </a:lnTo>
                <a:lnTo>
                  <a:pt x="441505" y="107968"/>
                </a:lnTo>
                <a:lnTo>
                  <a:pt x="441449" y="108152"/>
                </a:lnTo>
                <a:lnTo>
                  <a:pt x="441376" y="108394"/>
                </a:lnTo>
                <a:lnTo>
                  <a:pt x="436576" y="117834"/>
                </a:lnTo>
                <a:lnTo>
                  <a:pt x="433548" y="121522"/>
                </a:lnTo>
                <a:close/>
              </a:path>
              <a:path w="551179" h="135255">
                <a:moveTo>
                  <a:pt x="508033" y="134983"/>
                </a:moveTo>
                <a:lnTo>
                  <a:pt x="497518" y="133842"/>
                </a:lnTo>
                <a:lnTo>
                  <a:pt x="497970" y="133842"/>
                </a:lnTo>
                <a:lnTo>
                  <a:pt x="489420" y="130604"/>
                </a:lnTo>
                <a:lnTo>
                  <a:pt x="468079" y="97042"/>
                </a:lnTo>
                <a:lnTo>
                  <a:pt x="467971" y="96673"/>
                </a:lnTo>
                <a:lnTo>
                  <a:pt x="466035" y="83777"/>
                </a:lnTo>
                <a:lnTo>
                  <a:pt x="465931" y="83085"/>
                </a:lnTo>
                <a:lnTo>
                  <a:pt x="465299" y="68598"/>
                </a:lnTo>
                <a:lnTo>
                  <a:pt x="465268" y="67123"/>
                </a:lnTo>
                <a:lnTo>
                  <a:pt x="466026" y="51033"/>
                </a:lnTo>
                <a:lnTo>
                  <a:pt x="466046" y="50618"/>
                </a:lnTo>
                <a:lnTo>
                  <a:pt x="468401" y="36327"/>
                </a:lnTo>
                <a:lnTo>
                  <a:pt x="468432" y="36143"/>
                </a:lnTo>
                <a:lnTo>
                  <a:pt x="496339" y="1229"/>
                </a:lnTo>
                <a:lnTo>
                  <a:pt x="501886" y="0"/>
                </a:lnTo>
                <a:lnTo>
                  <a:pt x="514302" y="0"/>
                </a:lnTo>
                <a:lnTo>
                  <a:pt x="520019" y="1229"/>
                </a:lnTo>
                <a:lnTo>
                  <a:pt x="530345" y="6146"/>
                </a:lnTo>
                <a:lnTo>
                  <a:pt x="534648" y="9711"/>
                </a:lnTo>
                <a:lnTo>
                  <a:pt x="538090" y="14383"/>
                </a:lnTo>
                <a:lnTo>
                  <a:pt x="508033" y="14383"/>
                </a:lnTo>
                <a:lnTo>
                  <a:pt x="496576" y="17645"/>
                </a:lnTo>
                <a:lnTo>
                  <a:pt x="481886" y="67123"/>
                </a:lnTo>
                <a:lnTo>
                  <a:pt x="481911" y="68598"/>
                </a:lnTo>
                <a:lnTo>
                  <a:pt x="483461" y="91164"/>
                </a:lnTo>
                <a:lnTo>
                  <a:pt x="488301" y="107968"/>
                </a:lnTo>
                <a:lnTo>
                  <a:pt x="496369" y="118087"/>
                </a:lnTo>
                <a:lnTo>
                  <a:pt x="507664" y="121522"/>
                </a:lnTo>
                <a:lnTo>
                  <a:pt x="536815" y="121522"/>
                </a:lnTo>
                <a:lnTo>
                  <a:pt x="533740" y="125267"/>
                </a:lnTo>
                <a:lnTo>
                  <a:pt x="526404" y="130604"/>
                </a:lnTo>
                <a:lnTo>
                  <a:pt x="517835" y="133842"/>
                </a:lnTo>
                <a:lnTo>
                  <a:pt x="508033" y="134983"/>
                </a:lnTo>
                <a:close/>
              </a:path>
              <a:path w="551179" h="135255">
                <a:moveTo>
                  <a:pt x="536815" y="121522"/>
                </a:moveTo>
                <a:lnTo>
                  <a:pt x="516638" y="121522"/>
                </a:lnTo>
                <a:lnTo>
                  <a:pt x="523307" y="117065"/>
                </a:lnTo>
                <a:lnTo>
                  <a:pt x="527553" y="108394"/>
                </a:lnTo>
                <a:lnTo>
                  <a:pt x="534171" y="68598"/>
                </a:lnTo>
                <a:lnTo>
                  <a:pt x="534218" y="67123"/>
                </a:lnTo>
                <a:lnTo>
                  <a:pt x="527595" y="27476"/>
                </a:lnTo>
                <a:lnTo>
                  <a:pt x="508033" y="14383"/>
                </a:lnTo>
                <a:lnTo>
                  <a:pt x="538090" y="14383"/>
                </a:lnTo>
                <a:lnTo>
                  <a:pt x="549978" y="50618"/>
                </a:lnTo>
                <a:lnTo>
                  <a:pt x="550031" y="51033"/>
                </a:lnTo>
                <a:lnTo>
                  <a:pt x="550618" y="59458"/>
                </a:lnTo>
                <a:lnTo>
                  <a:pt x="550783" y="67123"/>
                </a:lnTo>
                <a:lnTo>
                  <a:pt x="550814" y="68598"/>
                </a:lnTo>
                <a:lnTo>
                  <a:pt x="550160" y="83085"/>
                </a:lnTo>
                <a:lnTo>
                  <a:pt x="550128" y="83777"/>
                </a:lnTo>
                <a:lnTo>
                  <a:pt x="548128" y="96673"/>
                </a:lnTo>
                <a:lnTo>
                  <a:pt x="548071" y="97042"/>
                </a:lnTo>
                <a:lnTo>
                  <a:pt x="544771" y="107968"/>
                </a:lnTo>
                <a:lnTo>
                  <a:pt x="544716" y="108152"/>
                </a:lnTo>
                <a:lnTo>
                  <a:pt x="544642" y="108394"/>
                </a:lnTo>
                <a:lnTo>
                  <a:pt x="539842" y="117834"/>
                </a:lnTo>
                <a:lnTo>
                  <a:pt x="536815" y="1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0187" y="1699260"/>
            <a:ext cx="3041813" cy="3581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2342116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8496" y="2327732"/>
            <a:ext cx="2987528" cy="17684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09800" y="2786390"/>
            <a:ext cx="1905000" cy="522168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79" y="157249"/>
            <a:ext cx="2650699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2833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33" y="630109"/>
            <a:ext cx="5148190" cy="1740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625" y="851578"/>
            <a:ext cx="2298411" cy="138671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79" y="157249"/>
            <a:ext cx="2650699" cy="1994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2833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33" y="630109"/>
            <a:ext cx="5148190" cy="17407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625" y="851578"/>
            <a:ext cx="2298411" cy="13867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1" y="1371601"/>
            <a:ext cx="1219199" cy="53340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01" y="2297249"/>
            <a:ext cx="113039" cy="10676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848186" y="2286553"/>
            <a:ext cx="376555" cy="139065"/>
          </a:xfrm>
          <a:custGeom>
            <a:avLst/>
            <a:gdLst/>
            <a:ahLst/>
            <a:cxnLst/>
            <a:rect l="l" t="t" r="r" b="b"/>
            <a:pathLst>
              <a:path w="376555" h="139064">
                <a:moveTo>
                  <a:pt x="17333" y="134430"/>
                </a:moveTo>
                <a:lnTo>
                  <a:pt x="0" y="134430"/>
                </a:lnTo>
                <a:lnTo>
                  <a:pt x="0" y="0"/>
                </a:lnTo>
                <a:lnTo>
                  <a:pt x="17149" y="0"/>
                </a:lnTo>
                <a:lnTo>
                  <a:pt x="17149" y="58087"/>
                </a:lnTo>
                <a:lnTo>
                  <a:pt x="103450" y="58087"/>
                </a:lnTo>
                <a:lnTo>
                  <a:pt x="103450" y="73208"/>
                </a:lnTo>
                <a:lnTo>
                  <a:pt x="17333" y="73208"/>
                </a:lnTo>
                <a:lnTo>
                  <a:pt x="17333" y="134430"/>
                </a:lnTo>
                <a:close/>
              </a:path>
              <a:path w="376555" h="139064">
                <a:moveTo>
                  <a:pt x="103450" y="58087"/>
                </a:moveTo>
                <a:lnTo>
                  <a:pt x="86301" y="58087"/>
                </a:lnTo>
                <a:lnTo>
                  <a:pt x="86301" y="0"/>
                </a:lnTo>
                <a:lnTo>
                  <a:pt x="103450" y="0"/>
                </a:lnTo>
                <a:lnTo>
                  <a:pt x="103450" y="58087"/>
                </a:lnTo>
                <a:close/>
              </a:path>
              <a:path w="376555" h="139064">
                <a:moveTo>
                  <a:pt x="103450" y="134430"/>
                </a:moveTo>
                <a:lnTo>
                  <a:pt x="86301" y="134430"/>
                </a:lnTo>
                <a:lnTo>
                  <a:pt x="86301" y="73208"/>
                </a:lnTo>
                <a:lnTo>
                  <a:pt x="103450" y="73208"/>
                </a:lnTo>
                <a:lnTo>
                  <a:pt x="103450" y="134430"/>
                </a:lnTo>
                <a:close/>
              </a:path>
              <a:path w="376555" h="139064">
                <a:moveTo>
                  <a:pt x="168729" y="138671"/>
                </a:moveTo>
                <a:lnTo>
                  <a:pt x="131549" y="117505"/>
                </a:lnTo>
                <a:lnTo>
                  <a:pt x="124841" y="87407"/>
                </a:lnTo>
                <a:lnTo>
                  <a:pt x="125659" y="75968"/>
                </a:lnTo>
                <a:lnTo>
                  <a:pt x="150796" y="38793"/>
                </a:lnTo>
                <a:lnTo>
                  <a:pt x="169098" y="35036"/>
                </a:lnTo>
                <a:lnTo>
                  <a:pt x="177763" y="35036"/>
                </a:lnTo>
                <a:lnTo>
                  <a:pt x="186186" y="37434"/>
                </a:lnTo>
                <a:lnTo>
                  <a:pt x="199955" y="46285"/>
                </a:lnTo>
                <a:lnTo>
                  <a:pt x="202425" y="49328"/>
                </a:lnTo>
                <a:lnTo>
                  <a:pt x="161119" y="49328"/>
                </a:lnTo>
                <a:lnTo>
                  <a:pt x="154653" y="52032"/>
                </a:lnTo>
                <a:lnTo>
                  <a:pt x="144818" y="62482"/>
                </a:lnTo>
                <a:lnTo>
                  <a:pt x="142039" y="69520"/>
                </a:lnTo>
                <a:lnTo>
                  <a:pt x="141315" y="77972"/>
                </a:lnTo>
                <a:lnTo>
                  <a:pt x="141253" y="78740"/>
                </a:lnTo>
                <a:lnTo>
                  <a:pt x="211796" y="78740"/>
                </a:lnTo>
                <a:lnTo>
                  <a:pt x="212064" y="84026"/>
                </a:lnTo>
                <a:lnTo>
                  <a:pt x="212064" y="91279"/>
                </a:lnTo>
                <a:lnTo>
                  <a:pt x="140884" y="91279"/>
                </a:lnTo>
                <a:lnTo>
                  <a:pt x="141007" y="95951"/>
                </a:lnTo>
                <a:lnTo>
                  <a:pt x="146047" y="111933"/>
                </a:lnTo>
                <a:lnTo>
                  <a:pt x="148629" y="115990"/>
                </a:lnTo>
                <a:lnTo>
                  <a:pt x="151918" y="119094"/>
                </a:lnTo>
                <a:lnTo>
                  <a:pt x="159909" y="123397"/>
                </a:lnTo>
                <a:lnTo>
                  <a:pt x="164365" y="124472"/>
                </a:lnTo>
                <a:lnTo>
                  <a:pt x="201378" y="124472"/>
                </a:lnTo>
                <a:lnTo>
                  <a:pt x="201081" y="124904"/>
                </a:lnTo>
                <a:lnTo>
                  <a:pt x="196205" y="129728"/>
                </a:lnTo>
                <a:lnTo>
                  <a:pt x="190477" y="133571"/>
                </a:lnTo>
                <a:lnTo>
                  <a:pt x="183989" y="136343"/>
                </a:lnTo>
                <a:lnTo>
                  <a:pt x="176739" y="138043"/>
                </a:lnTo>
                <a:lnTo>
                  <a:pt x="168729" y="138671"/>
                </a:lnTo>
                <a:close/>
              </a:path>
              <a:path w="376555" h="139064">
                <a:moveTo>
                  <a:pt x="211796" y="78740"/>
                </a:moveTo>
                <a:lnTo>
                  <a:pt x="195468" y="78740"/>
                </a:lnTo>
                <a:lnTo>
                  <a:pt x="195529" y="69520"/>
                </a:lnTo>
                <a:lnTo>
                  <a:pt x="192978" y="62820"/>
                </a:lnTo>
                <a:lnTo>
                  <a:pt x="183020" y="52247"/>
                </a:lnTo>
                <a:lnTo>
                  <a:pt x="176305" y="49328"/>
                </a:lnTo>
                <a:lnTo>
                  <a:pt x="202425" y="49328"/>
                </a:lnTo>
                <a:lnTo>
                  <a:pt x="211757" y="77972"/>
                </a:lnTo>
                <a:lnTo>
                  <a:pt x="211796" y="78740"/>
                </a:lnTo>
                <a:close/>
              </a:path>
              <a:path w="376555" h="139064">
                <a:moveTo>
                  <a:pt x="201378" y="124472"/>
                </a:moveTo>
                <a:lnTo>
                  <a:pt x="169282" y="124472"/>
                </a:lnTo>
                <a:lnTo>
                  <a:pt x="177915" y="123193"/>
                </a:lnTo>
                <a:lnTo>
                  <a:pt x="185003" y="119539"/>
                </a:lnTo>
                <a:lnTo>
                  <a:pt x="190546" y="113512"/>
                </a:lnTo>
                <a:lnTo>
                  <a:pt x="194546" y="105110"/>
                </a:lnTo>
                <a:lnTo>
                  <a:pt x="210036" y="105110"/>
                </a:lnTo>
                <a:lnTo>
                  <a:pt x="207996" y="112595"/>
                </a:lnTo>
                <a:lnTo>
                  <a:pt x="205056" y="119094"/>
                </a:lnTo>
                <a:lnTo>
                  <a:pt x="204773" y="119539"/>
                </a:lnTo>
                <a:lnTo>
                  <a:pt x="201378" y="124472"/>
                </a:lnTo>
                <a:close/>
              </a:path>
              <a:path w="376555" h="139064">
                <a:moveTo>
                  <a:pt x="258929" y="55321"/>
                </a:moveTo>
                <a:lnTo>
                  <a:pt x="245810" y="55321"/>
                </a:lnTo>
                <a:lnTo>
                  <a:pt x="250113" y="48190"/>
                </a:lnTo>
                <a:lnTo>
                  <a:pt x="254354" y="43027"/>
                </a:lnTo>
                <a:lnTo>
                  <a:pt x="262714" y="36634"/>
                </a:lnTo>
                <a:lnTo>
                  <a:pt x="267262" y="35036"/>
                </a:lnTo>
                <a:lnTo>
                  <a:pt x="274762" y="35036"/>
                </a:lnTo>
                <a:lnTo>
                  <a:pt x="276851" y="35344"/>
                </a:lnTo>
                <a:lnTo>
                  <a:pt x="278081" y="35589"/>
                </a:lnTo>
                <a:lnTo>
                  <a:pt x="278081" y="51264"/>
                </a:lnTo>
                <a:lnTo>
                  <a:pt x="272917" y="51264"/>
                </a:lnTo>
                <a:lnTo>
                  <a:pt x="268830" y="51633"/>
                </a:lnTo>
                <a:lnTo>
                  <a:pt x="262806" y="53108"/>
                </a:lnTo>
                <a:lnTo>
                  <a:pt x="260194" y="54337"/>
                </a:lnTo>
                <a:lnTo>
                  <a:pt x="258929" y="55321"/>
                </a:lnTo>
                <a:close/>
              </a:path>
              <a:path w="376555" h="139064">
                <a:moveTo>
                  <a:pt x="247101" y="134430"/>
                </a:moveTo>
                <a:lnTo>
                  <a:pt x="231611" y="134430"/>
                </a:lnTo>
                <a:lnTo>
                  <a:pt x="231611" y="37802"/>
                </a:lnTo>
                <a:lnTo>
                  <a:pt x="245810" y="37802"/>
                </a:lnTo>
                <a:lnTo>
                  <a:pt x="245810" y="55321"/>
                </a:lnTo>
                <a:lnTo>
                  <a:pt x="258929" y="55321"/>
                </a:lnTo>
                <a:lnTo>
                  <a:pt x="247101" y="84272"/>
                </a:lnTo>
                <a:lnTo>
                  <a:pt x="247101" y="134430"/>
                </a:lnTo>
                <a:close/>
              </a:path>
              <a:path w="376555" h="139064">
                <a:moveTo>
                  <a:pt x="332849" y="138671"/>
                </a:moveTo>
                <a:lnTo>
                  <a:pt x="295668" y="117505"/>
                </a:lnTo>
                <a:lnTo>
                  <a:pt x="288961" y="87407"/>
                </a:lnTo>
                <a:lnTo>
                  <a:pt x="289779" y="75968"/>
                </a:lnTo>
                <a:lnTo>
                  <a:pt x="314915" y="38793"/>
                </a:lnTo>
                <a:lnTo>
                  <a:pt x="333218" y="35036"/>
                </a:lnTo>
                <a:lnTo>
                  <a:pt x="341883" y="35036"/>
                </a:lnTo>
                <a:lnTo>
                  <a:pt x="350306" y="37434"/>
                </a:lnTo>
                <a:lnTo>
                  <a:pt x="364074" y="46285"/>
                </a:lnTo>
                <a:lnTo>
                  <a:pt x="366545" y="49328"/>
                </a:lnTo>
                <a:lnTo>
                  <a:pt x="325239" y="49328"/>
                </a:lnTo>
                <a:lnTo>
                  <a:pt x="318773" y="52032"/>
                </a:lnTo>
                <a:lnTo>
                  <a:pt x="308938" y="62482"/>
                </a:lnTo>
                <a:lnTo>
                  <a:pt x="306159" y="69520"/>
                </a:lnTo>
                <a:lnTo>
                  <a:pt x="305435" y="77972"/>
                </a:lnTo>
                <a:lnTo>
                  <a:pt x="305373" y="78740"/>
                </a:lnTo>
                <a:lnTo>
                  <a:pt x="375915" y="78740"/>
                </a:lnTo>
                <a:lnTo>
                  <a:pt x="376184" y="84026"/>
                </a:lnTo>
                <a:lnTo>
                  <a:pt x="376184" y="91279"/>
                </a:lnTo>
                <a:lnTo>
                  <a:pt x="305004" y="91279"/>
                </a:lnTo>
                <a:lnTo>
                  <a:pt x="305127" y="95951"/>
                </a:lnTo>
                <a:lnTo>
                  <a:pt x="310167" y="111933"/>
                </a:lnTo>
                <a:lnTo>
                  <a:pt x="312749" y="115990"/>
                </a:lnTo>
                <a:lnTo>
                  <a:pt x="316037" y="119094"/>
                </a:lnTo>
                <a:lnTo>
                  <a:pt x="324028" y="123397"/>
                </a:lnTo>
                <a:lnTo>
                  <a:pt x="328484" y="124472"/>
                </a:lnTo>
                <a:lnTo>
                  <a:pt x="365498" y="124472"/>
                </a:lnTo>
                <a:lnTo>
                  <a:pt x="365200" y="124904"/>
                </a:lnTo>
                <a:lnTo>
                  <a:pt x="360325" y="129728"/>
                </a:lnTo>
                <a:lnTo>
                  <a:pt x="354597" y="133571"/>
                </a:lnTo>
                <a:lnTo>
                  <a:pt x="348108" y="136343"/>
                </a:lnTo>
                <a:lnTo>
                  <a:pt x="340859" y="138043"/>
                </a:lnTo>
                <a:lnTo>
                  <a:pt x="332849" y="138671"/>
                </a:lnTo>
                <a:close/>
              </a:path>
              <a:path w="376555" h="139064">
                <a:moveTo>
                  <a:pt x="375915" y="78740"/>
                </a:moveTo>
                <a:lnTo>
                  <a:pt x="359587" y="78740"/>
                </a:lnTo>
                <a:lnTo>
                  <a:pt x="359649" y="69520"/>
                </a:lnTo>
                <a:lnTo>
                  <a:pt x="357098" y="62820"/>
                </a:lnTo>
                <a:lnTo>
                  <a:pt x="347140" y="52247"/>
                </a:lnTo>
                <a:lnTo>
                  <a:pt x="340425" y="49328"/>
                </a:lnTo>
                <a:lnTo>
                  <a:pt x="366545" y="49328"/>
                </a:lnTo>
                <a:lnTo>
                  <a:pt x="375876" y="77972"/>
                </a:lnTo>
                <a:lnTo>
                  <a:pt x="375915" y="78740"/>
                </a:lnTo>
                <a:close/>
              </a:path>
              <a:path w="376555" h="139064">
                <a:moveTo>
                  <a:pt x="365498" y="124472"/>
                </a:moveTo>
                <a:lnTo>
                  <a:pt x="333402" y="124472"/>
                </a:lnTo>
                <a:lnTo>
                  <a:pt x="342034" y="123193"/>
                </a:lnTo>
                <a:lnTo>
                  <a:pt x="349122" y="119539"/>
                </a:lnTo>
                <a:lnTo>
                  <a:pt x="354666" y="113512"/>
                </a:lnTo>
                <a:lnTo>
                  <a:pt x="358665" y="105110"/>
                </a:lnTo>
                <a:lnTo>
                  <a:pt x="374155" y="105110"/>
                </a:lnTo>
                <a:lnTo>
                  <a:pt x="372115" y="112595"/>
                </a:lnTo>
                <a:lnTo>
                  <a:pt x="369175" y="119094"/>
                </a:lnTo>
                <a:lnTo>
                  <a:pt x="368892" y="119539"/>
                </a:lnTo>
                <a:lnTo>
                  <a:pt x="365498" y="1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287252" y="2253302"/>
            <a:ext cx="117475" cy="168275"/>
            <a:chOff x="1879261" y="3259835"/>
            <a:chExt cx="117475" cy="168275"/>
          </a:xfrm>
        </p:grpSpPr>
        <p:sp>
          <p:nvSpPr>
            <p:cNvPr id="16" name="object 16"/>
            <p:cNvSpPr/>
            <p:nvPr/>
          </p:nvSpPr>
          <p:spPr>
            <a:xfrm>
              <a:off x="1903475" y="3259835"/>
              <a:ext cx="67310" cy="10795"/>
            </a:xfrm>
            <a:custGeom>
              <a:avLst/>
              <a:gdLst/>
              <a:ahLst/>
              <a:cxnLst/>
              <a:rect l="l" t="t" r="r" b="b"/>
              <a:pathLst>
                <a:path w="67310" h="10795">
                  <a:moveTo>
                    <a:pt x="6705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67056" y="0"/>
                  </a:lnTo>
                  <a:lnTo>
                    <a:pt x="67056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9261" y="3293086"/>
              <a:ext cx="117280" cy="134430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465569" y="2286553"/>
            <a:ext cx="288290" cy="139065"/>
          </a:xfrm>
          <a:custGeom>
            <a:avLst/>
            <a:gdLst/>
            <a:ahLst/>
            <a:cxnLst/>
            <a:rect l="l" t="t" r="r" b="b"/>
            <a:pathLst>
              <a:path w="288289" h="139064">
                <a:moveTo>
                  <a:pt x="19731" y="66385"/>
                </a:moveTo>
                <a:lnTo>
                  <a:pt x="4241" y="66385"/>
                </a:lnTo>
                <a:lnTo>
                  <a:pt x="4364" y="61713"/>
                </a:lnTo>
                <a:lnTo>
                  <a:pt x="35958" y="35036"/>
                </a:lnTo>
                <a:lnTo>
                  <a:pt x="42966" y="35036"/>
                </a:lnTo>
                <a:lnTo>
                  <a:pt x="58721" y="36823"/>
                </a:lnTo>
                <a:lnTo>
                  <a:pt x="70027" y="41813"/>
                </a:lnTo>
                <a:lnTo>
                  <a:pt x="76238" y="49235"/>
                </a:lnTo>
                <a:lnTo>
                  <a:pt x="35282" y="49235"/>
                </a:lnTo>
                <a:lnTo>
                  <a:pt x="29873" y="50618"/>
                </a:lnTo>
                <a:lnTo>
                  <a:pt x="22497" y="56151"/>
                </a:lnTo>
                <a:lnTo>
                  <a:pt x="20345" y="60484"/>
                </a:lnTo>
                <a:lnTo>
                  <a:pt x="19731" y="66385"/>
                </a:lnTo>
                <a:close/>
              </a:path>
              <a:path w="288289" h="139064">
                <a:moveTo>
                  <a:pt x="38349" y="138548"/>
                </a:moveTo>
                <a:lnTo>
                  <a:pt x="21882" y="138548"/>
                </a:lnTo>
                <a:lnTo>
                  <a:pt x="14168" y="135967"/>
                </a:lnTo>
                <a:lnTo>
                  <a:pt x="2981" y="125886"/>
                </a:lnTo>
                <a:lnTo>
                  <a:pt x="122" y="118940"/>
                </a:lnTo>
                <a:lnTo>
                  <a:pt x="0" y="110089"/>
                </a:lnTo>
                <a:lnTo>
                  <a:pt x="1060" y="101422"/>
                </a:lnTo>
                <a:lnTo>
                  <a:pt x="35344" y="79969"/>
                </a:lnTo>
                <a:lnTo>
                  <a:pt x="53968" y="77634"/>
                </a:lnTo>
                <a:lnTo>
                  <a:pt x="58179" y="76466"/>
                </a:lnTo>
                <a:lnTo>
                  <a:pt x="62973" y="73269"/>
                </a:lnTo>
                <a:lnTo>
                  <a:pt x="64111" y="70872"/>
                </a:lnTo>
                <a:lnTo>
                  <a:pt x="63988" y="58947"/>
                </a:lnTo>
                <a:lnTo>
                  <a:pt x="62144" y="55382"/>
                </a:lnTo>
                <a:lnTo>
                  <a:pt x="54767" y="50465"/>
                </a:lnTo>
                <a:lnTo>
                  <a:pt x="49420" y="49235"/>
                </a:lnTo>
                <a:lnTo>
                  <a:pt x="76238" y="49235"/>
                </a:lnTo>
                <a:lnTo>
                  <a:pt x="76884" y="50008"/>
                </a:lnTo>
                <a:lnTo>
                  <a:pt x="79293" y="61406"/>
                </a:lnTo>
                <a:lnTo>
                  <a:pt x="79344" y="86669"/>
                </a:lnTo>
                <a:lnTo>
                  <a:pt x="63988" y="86669"/>
                </a:lnTo>
                <a:lnTo>
                  <a:pt x="62390" y="87407"/>
                </a:lnTo>
                <a:lnTo>
                  <a:pt x="31164" y="93124"/>
                </a:lnTo>
                <a:lnTo>
                  <a:pt x="25263" y="95090"/>
                </a:lnTo>
                <a:lnTo>
                  <a:pt x="17887" y="100746"/>
                </a:lnTo>
                <a:lnTo>
                  <a:pt x="16043" y="104680"/>
                </a:lnTo>
                <a:lnTo>
                  <a:pt x="16043" y="114637"/>
                </a:lnTo>
                <a:lnTo>
                  <a:pt x="17702" y="118448"/>
                </a:lnTo>
                <a:lnTo>
                  <a:pt x="24341" y="123858"/>
                </a:lnTo>
                <a:lnTo>
                  <a:pt x="29012" y="125210"/>
                </a:lnTo>
                <a:lnTo>
                  <a:pt x="63730" y="125210"/>
                </a:lnTo>
                <a:lnTo>
                  <a:pt x="59132" y="129390"/>
                </a:lnTo>
                <a:lnTo>
                  <a:pt x="53815" y="132986"/>
                </a:lnTo>
                <a:lnTo>
                  <a:pt x="43365" y="137534"/>
                </a:lnTo>
                <a:lnTo>
                  <a:pt x="38349" y="138548"/>
                </a:lnTo>
                <a:close/>
              </a:path>
              <a:path w="288289" h="139064">
                <a:moveTo>
                  <a:pt x="63730" y="125210"/>
                </a:moveTo>
                <a:lnTo>
                  <a:pt x="44011" y="125210"/>
                </a:lnTo>
                <a:lnTo>
                  <a:pt x="51633" y="122321"/>
                </a:lnTo>
                <a:lnTo>
                  <a:pt x="57902" y="116543"/>
                </a:lnTo>
                <a:lnTo>
                  <a:pt x="63988" y="86669"/>
                </a:lnTo>
                <a:lnTo>
                  <a:pt x="79344" y="86669"/>
                </a:lnTo>
                <a:lnTo>
                  <a:pt x="79416" y="123120"/>
                </a:lnTo>
                <a:lnTo>
                  <a:pt x="80900" y="124472"/>
                </a:lnTo>
                <a:lnTo>
                  <a:pt x="64541" y="124472"/>
                </a:lnTo>
                <a:lnTo>
                  <a:pt x="63730" y="125210"/>
                </a:lnTo>
                <a:close/>
              </a:path>
              <a:path w="288289" h="139064">
                <a:moveTo>
                  <a:pt x="83381" y="138548"/>
                </a:moveTo>
                <a:lnTo>
                  <a:pt x="70413" y="138548"/>
                </a:lnTo>
                <a:lnTo>
                  <a:pt x="65401" y="134061"/>
                </a:lnTo>
                <a:lnTo>
                  <a:pt x="64668" y="125886"/>
                </a:lnTo>
                <a:lnTo>
                  <a:pt x="64541" y="124472"/>
                </a:lnTo>
                <a:lnTo>
                  <a:pt x="80900" y="124472"/>
                </a:lnTo>
                <a:lnTo>
                  <a:pt x="82182" y="125640"/>
                </a:lnTo>
                <a:lnTo>
                  <a:pt x="90911" y="125640"/>
                </a:lnTo>
                <a:lnTo>
                  <a:pt x="90911" y="137012"/>
                </a:lnTo>
                <a:lnTo>
                  <a:pt x="88821" y="137534"/>
                </a:lnTo>
                <a:lnTo>
                  <a:pt x="86454" y="138057"/>
                </a:lnTo>
                <a:lnTo>
                  <a:pt x="83381" y="138548"/>
                </a:lnTo>
                <a:close/>
              </a:path>
              <a:path w="288289" h="139064">
                <a:moveTo>
                  <a:pt x="90911" y="125640"/>
                </a:moveTo>
                <a:lnTo>
                  <a:pt x="89435" y="125640"/>
                </a:lnTo>
                <a:lnTo>
                  <a:pt x="90911" y="125394"/>
                </a:lnTo>
                <a:lnTo>
                  <a:pt x="90911" y="125640"/>
                </a:lnTo>
                <a:close/>
              </a:path>
              <a:path w="288289" h="139064">
                <a:moveTo>
                  <a:pt x="131996" y="54030"/>
                </a:moveTo>
                <a:lnTo>
                  <a:pt x="120784" y="54030"/>
                </a:lnTo>
                <a:lnTo>
                  <a:pt x="124964" y="47391"/>
                </a:lnTo>
                <a:lnTo>
                  <a:pt x="129574" y="42566"/>
                </a:lnTo>
                <a:lnTo>
                  <a:pt x="139655" y="36542"/>
                </a:lnTo>
                <a:lnTo>
                  <a:pt x="145740" y="35036"/>
                </a:lnTo>
                <a:lnTo>
                  <a:pt x="161955" y="35036"/>
                </a:lnTo>
                <a:lnTo>
                  <a:pt x="169774" y="37556"/>
                </a:lnTo>
                <a:lnTo>
                  <a:pt x="180592" y="46900"/>
                </a:lnTo>
                <a:lnTo>
                  <a:pt x="181337" y="48621"/>
                </a:lnTo>
                <a:lnTo>
                  <a:pt x="140269" y="48621"/>
                </a:lnTo>
                <a:lnTo>
                  <a:pt x="133938" y="51602"/>
                </a:lnTo>
                <a:lnTo>
                  <a:pt x="131996" y="54030"/>
                </a:lnTo>
                <a:close/>
              </a:path>
              <a:path w="288289" h="139064">
                <a:moveTo>
                  <a:pt x="122075" y="134430"/>
                </a:moveTo>
                <a:lnTo>
                  <a:pt x="106585" y="134430"/>
                </a:lnTo>
                <a:lnTo>
                  <a:pt x="106585" y="37802"/>
                </a:lnTo>
                <a:lnTo>
                  <a:pt x="120784" y="37802"/>
                </a:lnTo>
                <a:lnTo>
                  <a:pt x="120784" y="54030"/>
                </a:lnTo>
                <a:lnTo>
                  <a:pt x="131996" y="54030"/>
                </a:lnTo>
                <a:lnTo>
                  <a:pt x="124595" y="63281"/>
                </a:lnTo>
                <a:lnTo>
                  <a:pt x="122198" y="71179"/>
                </a:lnTo>
                <a:lnTo>
                  <a:pt x="122075" y="134430"/>
                </a:lnTo>
                <a:close/>
              </a:path>
              <a:path w="288289" h="139064">
                <a:moveTo>
                  <a:pt x="183481" y="134430"/>
                </a:moveTo>
                <a:lnTo>
                  <a:pt x="168176" y="134430"/>
                </a:lnTo>
                <a:lnTo>
                  <a:pt x="168053" y="61590"/>
                </a:lnTo>
                <a:lnTo>
                  <a:pt x="166240" y="56980"/>
                </a:lnTo>
                <a:lnTo>
                  <a:pt x="159232" y="50342"/>
                </a:lnTo>
                <a:lnTo>
                  <a:pt x="154407" y="48621"/>
                </a:lnTo>
                <a:lnTo>
                  <a:pt x="181337" y="48621"/>
                </a:lnTo>
                <a:lnTo>
                  <a:pt x="183359" y="53292"/>
                </a:lnTo>
                <a:lnTo>
                  <a:pt x="183481" y="134430"/>
                </a:lnTo>
                <a:close/>
              </a:path>
              <a:path w="288289" h="139064">
                <a:moveTo>
                  <a:pt x="288223" y="49973"/>
                </a:moveTo>
                <a:lnTo>
                  <a:pt x="272917" y="49973"/>
                </a:lnTo>
                <a:lnTo>
                  <a:pt x="272917" y="0"/>
                </a:lnTo>
                <a:lnTo>
                  <a:pt x="288223" y="0"/>
                </a:lnTo>
                <a:lnTo>
                  <a:pt x="288223" y="49973"/>
                </a:lnTo>
                <a:close/>
              </a:path>
              <a:path w="288289" h="139064">
                <a:moveTo>
                  <a:pt x="250297" y="138671"/>
                </a:moveTo>
                <a:lnTo>
                  <a:pt x="243782" y="138671"/>
                </a:lnTo>
                <a:lnTo>
                  <a:pt x="234458" y="137720"/>
                </a:lnTo>
                <a:lnTo>
                  <a:pt x="204642" y="107945"/>
                </a:lnTo>
                <a:lnTo>
                  <a:pt x="201823" y="87223"/>
                </a:lnTo>
                <a:lnTo>
                  <a:pt x="201737" y="85932"/>
                </a:lnTo>
                <a:lnTo>
                  <a:pt x="202515" y="74839"/>
                </a:lnTo>
                <a:lnTo>
                  <a:pt x="204633" y="65123"/>
                </a:lnTo>
                <a:lnTo>
                  <a:pt x="204665" y="64979"/>
                </a:lnTo>
                <a:lnTo>
                  <a:pt x="234273" y="36039"/>
                </a:lnTo>
                <a:lnTo>
                  <a:pt x="243228" y="35036"/>
                </a:lnTo>
                <a:lnTo>
                  <a:pt x="252483" y="36039"/>
                </a:lnTo>
                <a:lnTo>
                  <a:pt x="260516" y="38863"/>
                </a:lnTo>
                <a:lnTo>
                  <a:pt x="267328" y="43507"/>
                </a:lnTo>
                <a:lnTo>
                  <a:pt x="272439" y="49420"/>
                </a:lnTo>
                <a:lnTo>
                  <a:pt x="237571" y="49420"/>
                </a:lnTo>
                <a:lnTo>
                  <a:pt x="230566" y="52954"/>
                </a:lnTo>
                <a:lnTo>
                  <a:pt x="225526" y="59654"/>
                </a:lnTo>
                <a:lnTo>
                  <a:pt x="222294" y="64979"/>
                </a:lnTo>
                <a:lnTo>
                  <a:pt x="222206" y="65123"/>
                </a:lnTo>
                <a:lnTo>
                  <a:pt x="219809" y="71479"/>
                </a:lnTo>
                <a:lnTo>
                  <a:pt x="218334" y="78723"/>
                </a:lnTo>
                <a:lnTo>
                  <a:pt x="217843" y="85932"/>
                </a:lnTo>
                <a:lnTo>
                  <a:pt x="217806" y="87223"/>
                </a:lnTo>
                <a:lnTo>
                  <a:pt x="218334" y="94985"/>
                </a:lnTo>
                <a:lnTo>
                  <a:pt x="237389" y="124165"/>
                </a:lnTo>
                <a:lnTo>
                  <a:pt x="272887" y="124165"/>
                </a:lnTo>
                <a:lnTo>
                  <a:pt x="270520" y="127607"/>
                </a:lnTo>
                <a:lnTo>
                  <a:pt x="266002" y="131910"/>
                </a:lnTo>
                <a:lnTo>
                  <a:pt x="256044" y="137319"/>
                </a:lnTo>
                <a:lnTo>
                  <a:pt x="250297" y="138671"/>
                </a:lnTo>
                <a:close/>
              </a:path>
              <a:path w="288289" h="139064">
                <a:moveTo>
                  <a:pt x="272887" y="124165"/>
                </a:moveTo>
                <a:lnTo>
                  <a:pt x="254231" y="124165"/>
                </a:lnTo>
                <a:lnTo>
                  <a:pt x="260769" y="120753"/>
                </a:lnTo>
                <a:lnTo>
                  <a:pt x="265595" y="114053"/>
                </a:lnTo>
                <a:lnTo>
                  <a:pt x="268699" y="108729"/>
                </a:lnTo>
                <a:lnTo>
                  <a:pt x="270981" y="102436"/>
                </a:lnTo>
                <a:lnTo>
                  <a:pt x="272387" y="95267"/>
                </a:lnTo>
                <a:lnTo>
                  <a:pt x="272917" y="87223"/>
                </a:lnTo>
                <a:lnTo>
                  <a:pt x="272387" y="78930"/>
                </a:lnTo>
                <a:lnTo>
                  <a:pt x="253933" y="49420"/>
                </a:lnTo>
                <a:lnTo>
                  <a:pt x="272439" y="49420"/>
                </a:lnTo>
                <a:lnTo>
                  <a:pt x="272917" y="49973"/>
                </a:lnTo>
                <a:lnTo>
                  <a:pt x="288223" y="49973"/>
                </a:lnTo>
                <a:lnTo>
                  <a:pt x="288223" y="121706"/>
                </a:lnTo>
                <a:lnTo>
                  <a:pt x="274577" y="121706"/>
                </a:lnTo>
                <a:lnTo>
                  <a:pt x="272887" y="124165"/>
                </a:lnTo>
                <a:close/>
              </a:path>
              <a:path w="288289" h="139064">
                <a:moveTo>
                  <a:pt x="288223" y="134430"/>
                </a:moveTo>
                <a:lnTo>
                  <a:pt x="274577" y="134430"/>
                </a:lnTo>
                <a:lnTo>
                  <a:pt x="274577" y="121706"/>
                </a:lnTo>
                <a:lnTo>
                  <a:pt x="288223" y="121706"/>
                </a:lnTo>
                <a:lnTo>
                  <a:pt x="28822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3529" y="2286553"/>
            <a:ext cx="224018" cy="135913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10246" y="2286000"/>
            <a:ext cx="3953806" cy="13922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6014" y="2507468"/>
            <a:ext cx="155636" cy="13443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65A4F-56F7-DF1D-0813-890A63BD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7B85BE4C-E988-5265-79E8-1415E6E5EA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79" y="157249"/>
            <a:ext cx="2650699" cy="199412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11A2C507-B681-5BAC-1771-BC97066CE05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2833"/>
            <a:ext cx="113039" cy="10676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F9EB4900-41A3-6481-97C4-A3B301A0B70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33" y="630109"/>
            <a:ext cx="5148190" cy="17407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BA04359F-3218-1D61-685F-83D28AD0383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625" y="851578"/>
            <a:ext cx="2298411" cy="138671"/>
          </a:xfrm>
          <a:prstGeom prst="rect">
            <a:avLst/>
          </a:prstGeom>
        </p:spPr>
      </p:pic>
      <p:pic>
        <p:nvPicPr>
          <p:cNvPr id="12" name="object 12">
            <a:extLst>
              <a:ext uri="{FF2B5EF4-FFF2-40B4-BE49-F238E27FC236}">
                <a16:creationId xmlns:a16="http://schemas.microsoft.com/office/drawing/2014/main" id="{83DDC9B3-19FD-FB2F-E00F-0F5188C1724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1" y="1371601"/>
            <a:ext cx="1219199" cy="533400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D49D8DE3-1E91-3BCF-DE10-587DF1036F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01" y="2297249"/>
            <a:ext cx="113039" cy="106769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A1BACA02-8D14-E515-BEFA-7CC58FF584A5}"/>
              </a:ext>
            </a:extLst>
          </p:cNvPr>
          <p:cNvSpPr/>
          <p:nvPr/>
        </p:nvSpPr>
        <p:spPr>
          <a:xfrm>
            <a:off x="848186" y="2286553"/>
            <a:ext cx="376555" cy="139065"/>
          </a:xfrm>
          <a:custGeom>
            <a:avLst/>
            <a:gdLst/>
            <a:ahLst/>
            <a:cxnLst/>
            <a:rect l="l" t="t" r="r" b="b"/>
            <a:pathLst>
              <a:path w="376555" h="139064">
                <a:moveTo>
                  <a:pt x="17333" y="134430"/>
                </a:moveTo>
                <a:lnTo>
                  <a:pt x="0" y="134430"/>
                </a:lnTo>
                <a:lnTo>
                  <a:pt x="0" y="0"/>
                </a:lnTo>
                <a:lnTo>
                  <a:pt x="17149" y="0"/>
                </a:lnTo>
                <a:lnTo>
                  <a:pt x="17149" y="58087"/>
                </a:lnTo>
                <a:lnTo>
                  <a:pt x="103450" y="58087"/>
                </a:lnTo>
                <a:lnTo>
                  <a:pt x="103450" y="73208"/>
                </a:lnTo>
                <a:lnTo>
                  <a:pt x="17333" y="73208"/>
                </a:lnTo>
                <a:lnTo>
                  <a:pt x="17333" y="134430"/>
                </a:lnTo>
                <a:close/>
              </a:path>
              <a:path w="376555" h="139064">
                <a:moveTo>
                  <a:pt x="103450" y="58087"/>
                </a:moveTo>
                <a:lnTo>
                  <a:pt x="86301" y="58087"/>
                </a:lnTo>
                <a:lnTo>
                  <a:pt x="86301" y="0"/>
                </a:lnTo>
                <a:lnTo>
                  <a:pt x="103450" y="0"/>
                </a:lnTo>
                <a:lnTo>
                  <a:pt x="103450" y="58087"/>
                </a:lnTo>
                <a:close/>
              </a:path>
              <a:path w="376555" h="139064">
                <a:moveTo>
                  <a:pt x="103450" y="134430"/>
                </a:moveTo>
                <a:lnTo>
                  <a:pt x="86301" y="134430"/>
                </a:lnTo>
                <a:lnTo>
                  <a:pt x="86301" y="73208"/>
                </a:lnTo>
                <a:lnTo>
                  <a:pt x="103450" y="73208"/>
                </a:lnTo>
                <a:lnTo>
                  <a:pt x="103450" y="134430"/>
                </a:lnTo>
                <a:close/>
              </a:path>
              <a:path w="376555" h="139064">
                <a:moveTo>
                  <a:pt x="168729" y="138671"/>
                </a:moveTo>
                <a:lnTo>
                  <a:pt x="131549" y="117505"/>
                </a:lnTo>
                <a:lnTo>
                  <a:pt x="124841" y="87407"/>
                </a:lnTo>
                <a:lnTo>
                  <a:pt x="125659" y="75968"/>
                </a:lnTo>
                <a:lnTo>
                  <a:pt x="150796" y="38793"/>
                </a:lnTo>
                <a:lnTo>
                  <a:pt x="169098" y="35036"/>
                </a:lnTo>
                <a:lnTo>
                  <a:pt x="177763" y="35036"/>
                </a:lnTo>
                <a:lnTo>
                  <a:pt x="186186" y="37434"/>
                </a:lnTo>
                <a:lnTo>
                  <a:pt x="199955" y="46285"/>
                </a:lnTo>
                <a:lnTo>
                  <a:pt x="202425" y="49328"/>
                </a:lnTo>
                <a:lnTo>
                  <a:pt x="161119" y="49328"/>
                </a:lnTo>
                <a:lnTo>
                  <a:pt x="154653" y="52032"/>
                </a:lnTo>
                <a:lnTo>
                  <a:pt x="144818" y="62482"/>
                </a:lnTo>
                <a:lnTo>
                  <a:pt x="142039" y="69520"/>
                </a:lnTo>
                <a:lnTo>
                  <a:pt x="141315" y="77972"/>
                </a:lnTo>
                <a:lnTo>
                  <a:pt x="141253" y="78740"/>
                </a:lnTo>
                <a:lnTo>
                  <a:pt x="211796" y="78740"/>
                </a:lnTo>
                <a:lnTo>
                  <a:pt x="212064" y="84026"/>
                </a:lnTo>
                <a:lnTo>
                  <a:pt x="212064" y="91279"/>
                </a:lnTo>
                <a:lnTo>
                  <a:pt x="140884" y="91279"/>
                </a:lnTo>
                <a:lnTo>
                  <a:pt x="141007" y="95951"/>
                </a:lnTo>
                <a:lnTo>
                  <a:pt x="146047" y="111933"/>
                </a:lnTo>
                <a:lnTo>
                  <a:pt x="148629" y="115990"/>
                </a:lnTo>
                <a:lnTo>
                  <a:pt x="151918" y="119094"/>
                </a:lnTo>
                <a:lnTo>
                  <a:pt x="159909" y="123397"/>
                </a:lnTo>
                <a:lnTo>
                  <a:pt x="164365" y="124472"/>
                </a:lnTo>
                <a:lnTo>
                  <a:pt x="201378" y="124472"/>
                </a:lnTo>
                <a:lnTo>
                  <a:pt x="201081" y="124904"/>
                </a:lnTo>
                <a:lnTo>
                  <a:pt x="196205" y="129728"/>
                </a:lnTo>
                <a:lnTo>
                  <a:pt x="190477" y="133571"/>
                </a:lnTo>
                <a:lnTo>
                  <a:pt x="183989" y="136343"/>
                </a:lnTo>
                <a:lnTo>
                  <a:pt x="176739" y="138043"/>
                </a:lnTo>
                <a:lnTo>
                  <a:pt x="168729" y="138671"/>
                </a:lnTo>
                <a:close/>
              </a:path>
              <a:path w="376555" h="139064">
                <a:moveTo>
                  <a:pt x="211796" y="78740"/>
                </a:moveTo>
                <a:lnTo>
                  <a:pt x="195468" y="78740"/>
                </a:lnTo>
                <a:lnTo>
                  <a:pt x="195529" y="69520"/>
                </a:lnTo>
                <a:lnTo>
                  <a:pt x="192978" y="62820"/>
                </a:lnTo>
                <a:lnTo>
                  <a:pt x="183020" y="52247"/>
                </a:lnTo>
                <a:lnTo>
                  <a:pt x="176305" y="49328"/>
                </a:lnTo>
                <a:lnTo>
                  <a:pt x="202425" y="49328"/>
                </a:lnTo>
                <a:lnTo>
                  <a:pt x="211757" y="77972"/>
                </a:lnTo>
                <a:lnTo>
                  <a:pt x="211796" y="78740"/>
                </a:lnTo>
                <a:close/>
              </a:path>
              <a:path w="376555" h="139064">
                <a:moveTo>
                  <a:pt x="201378" y="124472"/>
                </a:moveTo>
                <a:lnTo>
                  <a:pt x="169282" y="124472"/>
                </a:lnTo>
                <a:lnTo>
                  <a:pt x="177915" y="123193"/>
                </a:lnTo>
                <a:lnTo>
                  <a:pt x="185003" y="119539"/>
                </a:lnTo>
                <a:lnTo>
                  <a:pt x="190546" y="113512"/>
                </a:lnTo>
                <a:lnTo>
                  <a:pt x="194546" y="105110"/>
                </a:lnTo>
                <a:lnTo>
                  <a:pt x="210036" y="105110"/>
                </a:lnTo>
                <a:lnTo>
                  <a:pt x="207996" y="112595"/>
                </a:lnTo>
                <a:lnTo>
                  <a:pt x="205056" y="119094"/>
                </a:lnTo>
                <a:lnTo>
                  <a:pt x="204773" y="119539"/>
                </a:lnTo>
                <a:lnTo>
                  <a:pt x="201378" y="124472"/>
                </a:lnTo>
                <a:close/>
              </a:path>
              <a:path w="376555" h="139064">
                <a:moveTo>
                  <a:pt x="258929" y="55321"/>
                </a:moveTo>
                <a:lnTo>
                  <a:pt x="245810" y="55321"/>
                </a:lnTo>
                <a:lnTo>
                  <a:pt x="250113" y="48190"/>
                </a:lnTo>
                <a:lnTo>
                  <a:pt x="254354" y="43027"/>
                </a:lnTo>
                <a:lnTo>
                  <a:pt x="262714" y="36634"/>
                </a:lnTo>
                <a:lnTo>
                  <a:pt x="267262" y="35036"/>
                </a:lnTo>
                <a:lnTo>
                  <a:pt x="274762" y="35036"/>
                </a:lnTo>
                <a:lnTo>
                  <a:pt x="276851" y="35344"/>
                </a:lnTo>
                <a:lnTo>
                  <a:pt x="278081" y="35589"/>
                </a:lnTo>
                <a:lnTo>
                  <a:pt x="278081" y="51264"/>
                </a:lnTo>
                <a:lnTo>
                  <a:pt x="272917" y="51264"/>
                </a:lnTo>
                <a:lnTo>
                  <a:pt x="268830" y="51633"/>
                </a:lnTo>
                <a:lnTo>
                  <a:pt x="262806" y="53108"/>
                </a:lnTo>
                <a:lnTo>
                  <a:pt x="260194" y="54337"/>
                </a:lnTo>
                <a:lnTo>
                  <a:pt x="258929" y="55321"/>
                </a:lnTo>
                <a:close/>
              </a:path>
              <a:path w="376555" h="139064">
                <a:moveTo>
                  <a:pt x="247101" y="134430"/>
                </a:moveTo>
                <a:lnTo>
                  <a:pt x="231611" y="134430"/>
                </a:lnTo>
                <a:lnTo>
                  <a:pt x="231611" y="37802"/>
                </a:lnTo>
                <a:lnTo>
                  <a:pt x="245810" y="37802"/>
                </a:lnTo>
                <a:lnTo>
                  <a:pt x="245810" y="55321"/>
                </a:lnTo>
                <a:lnTo>
                  <a:pt x="258929" y="55321"/>
                </a:lnTo>
                <a:lnTo>
                  <a:pt x="247101" y="84272"/>
                </a:lnTo>
                <a:lnTo>
                  <a:pt x="247101" y="134430"/>
                </a:lnTo>
                <a:close/>
              </a:path>
              <a:path w="376555" h="139064">
                <a:moveTo>
                  <a:pt x="332849" y="138671"/>
                </a:moveTo>
                <a:lnTo>
                  <a:pt x="295668" y="117505"/>
                </a:lnTo>
                <a:lnTo>
                  <a:pt x="288961" y="87407"/>
                </a:lnTo>
                <a:lnTo>
                  <a:pt x="289779" y="75968"/>
                </a:lnTo>
                <a:lnTo>
                  <a:pt x="314915" y="38793"/>
                </a:lnTo>
                <a:lnTo>
                  <a:pt x="333218" y="35036"/>
                </a:lnTo>
                <a:lnTo>
                  <a:pt x="341883" y="35036"/>
                </a:lnTo>
                <a:lnTo>
                  <a:pt x="350306" y="37434"/>
                </a:lnTo>
                <a:lnTo>
                  <a:pt x="364074" y="46285"/>
                </a:lnTo>
                <a:lnTo>
                  <a:pt x="366545" y="49328"/>
                </a:lnTo>
                <a:lnTo>
                  <a:pt x="325239" y="49328"/>
                </a:lnTo>
                <a:lnTo>
                  <a:pt x="318773" y="52032"/>
                </a:lnTo>
                <a:lnTo>
                  <a:pt x="308938" y="62482"/>
                </a:lnTo>
                <a:lnTo>
                  <a:pt x="306159" y="69520"/>
                </a:lnTo>
                <a:lnTo>
                  <a:pt x="305435" y="77972"/>
                </a:lnTo>
                <a:lnTo>
                  <a:pt x="305373" y="78740"/>
                </a:lnTo>
                <a:lnTo>
                  <a:pt x="375915" y="78740"/>
                </a:lnTo>
                <a:lnTo>
                  <a:pt x="376184" y="84026"/>
                </a:lnTo>
                <a:lnTo>
                  <a:pt x="376184" y="91279"/>
                </a:lnTo>
                <a:lnTo>
                  <a:pt x="305004" y="91279"/>
                </a:lnTo>
                <a:lnTo>
                  <a:pt x="305127" y="95951"/>
                </a:lnTo>
                <a:lnTo>
                  <a:pt x="310167" y="111933"/>
                </a:lnTo>
                <a:lnTo>
                  <a:pt x="312749" y="115990"/>
                </a:lnTo>
                <a:lnTo>
                  <a:pt x="316037" y="119094"/>
                </a:lnTo>
                <a:lnTo>
                  <a:pt x="324028" y="123397"/>
                </a:lnTo>
                <a:lnTo>
                  <a:pt x="328484" y="124472"/>
                </a:lnTo>
                <a:lnTo>
                  <a:pt x="365498" y="124472"/>
                </a:lnTo>
                <a:lnTo>
                  <a:pt x="365200" y="124904"/>
                </a:lnTo>
                <a:lnTo>
                  <a:pt x="360325" y="129728"/>
                </a:lnTo>
                <a:lnTo>
                  <a:pt x="354597" y="133571"/>
                </a:lnTo>
                <a:lnTo>
                  <a:pt x="348108" y="136343"/>
                </a:lnTo>
                <a:lnTo>
                  <a:pt x="340859" y="138043"/>
                </a:lnTo>
                <a:lnTo>
                  <a:pt x="332849" y="138671"/>
                </a:lnTo>
                <a:close/>
              </a:path>
              <a:path w="376555" h="139064">
                <a:moveTo>
                  <a:pt x="375915" y="78740"/>
                </a:moveTo>
                <a:lnTo>
                  <a:pt x="359587" y="78740"/>
                </a:lnTo>
                <a:lnTo>
                  <a:pt x="359649" y="69520"/>
                </a:lnTo>
                <a:lnTo>
                  <a:pt x="357098" y="62820"/>
                </a:lnTo>
                <a:lnTo>
                  <a:pt x="347140" y="52247"/>
                </a:lnTo>
                <a:lnTo>
                  <a:pt x="340425" y="49328"/>
                </a:lnTo>
                <a:lnTo>
                  <a:pt x="366545" y="49328"/>
                </a:lnTo>
                <a:lnTo>
                  <a:pt x="375876" y="77972"/>
                </a:lnTo>
                <a:lnTo>
                  <a:pt x="375915" y="78740"/>
                </a:lnTo>
                <a:close/>
              </a:path>
              <a:path w="376555" h="139064">
                <a:moveTo>
                  <a:pt x="365498" y="124472"/>
                </a:moveTo>
                <a:lnTo>
                  <a:pt x="333402" y="124472"/>
                </a:lnTo>
                <a:lnTo>
                  <a:pt x="342034" y="123193"/>
                </a:lnTo>
                <a:lnTo>
                  <a:pt x="349122" y="119539"/>
                </a:lnTo>
                <a:lnTo>
                  <a:pt x="354666" y="113512"/>
                </a:lnTo>
                <a:lnTo>
                  <a:pt x="358665" y="105110"/>
                </a:lnTo>
                <a:lnTo>
                  <a:pt x="374155" y="105110"/>
                </a:lnTo>
                <a:lnTo>
                  <a:pt x="372115" y="112595"/>
                </a:lnTo>
                <a:lnTo>
                  <a:pt x="369175" y="119094"/>
                </a:lnTo>
                <a:lnTo>
                  <a:pt x="368892" y="119539"/>
                </a:lnTo>
                <a:lnTo>
                  <a:pt x="365498" y="1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C2A6C056-151F-27AC-435D-0F73F2A8D261}"/>
              </a:ext>
            </a:extLst>
          </p:cNvPr>
          <p:cNvGrpSpPr/>
          <p:nvPr/>
        </p:nvGrpSpPr>
        <p:grpSpPr>
          <a:xfrm>
            <a:off x="1287252" y="2253302"/>
            <a:ext cx="117475" cy="168275"/>
            <a:chOff x="1879261" y="3259835"/>
            <a:chExt cx="117475" cy="16827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3C70DA13-A23A-3E2B-27BC-AEDC71E8D3A3}"/>
                </a:ext>
              </a:extLst>
            </p:cNvPr>
            <p:cNvSpPr/>
            <p:nvPr/>
          </p:nvSpPr>
          <p:spPr>
            <a:xfrm>
              <a:off x="1903475" y="3259835"/>
              <a:ext cx="67310" cy="10795"/>
            </a:xfrm>
            <a:custGeom>
              <a:avLst/>
              <a:gdLst/>
              <a:ahLst/>
              <a:cxnLst/>
              <a:rect l="l" t="t" r="r" b="b"/>
              <a:pathLst>
                <a:path w="67310" h="10795">
                  <a:moveTo>
                    <a:pt x="6705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67056" y="0"/>
                  </a:lnTo>
                  <a:lnTo>
                    <a:pt x="67056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18C83633-3AEB-5BF2-E4EE-AF344FCDA91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9261" y="3293086"/>
              <a:ext cx="117280" cy="134430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064107AF-F56C-2ABC-2508-262E89E45CD5}"/>
              </a:ext>
            </a:extLst>
          </p:cNvPr>
          <p:cNvSpPr/>
          <p:nvPr/>
        </p:nvSpPr>
        <p:spPr>
          <a:xfrm>
            <a:off x="1465569" y="2286553"/>
            <a:ext cx="288290" cy="139065"/>
          </a:xfrm>
          <a:custGeom>
            <a:avLst/>
            <a:gdLst/>
            <a:ahLst/>
            <a:cxnLst/>
            <a:rect l="l" t="t" r="r" b="b"/>
            <a:pathLst>
              <a:path w="288289" h="139064">
                <a:moveTo>
                  <a:pt x="19731" y="66385"/>
                </a:moveTo>
                <a:lnTo>
                  <a:pt x="4241" y="66385"/>
                </a:lnTo>
                <a:lnTo>
                  <a:pt x="4364" y="61713"/>
                </a:lnTo>
                <a:lnTo>
                  <a:pt x="35958" y="35036"/>
                </a:lnTo>
                <a:lnTo>
                  <a:pt x="42966" y="35036"/>
                </a:lnTo>
                <a:lnTo>
                  <a:pt x="58721" y="36823"/>
                </a:lnTo>
                <a:lnTo>
                  <a:pt x="70027" y="41813"/>
                </a:lnTo>
                <a:lnTo>
                  <a:pt x="76238" y="49235"/>
                </a:lnTo>
                <a:lnTo>
                  <a:pt x="35282" y="49235"/>
                </a:lnTo>
                <a:lnTo>
                  <a:pt x="29873" y="50618"/>
                </a:lnTo>
                <a:lnTo>
                  <a:pt x="22497" y="56151"/>
                </a:lnTo>
                <a:lnTo>
                  <a:pt x="20345" y="60484"/>
                </a:lnTo>
                <a:lnTo>
                  <a:pt x="19731" y="66385"/>
                </a:lnTo>
                <a:close/>
              </a:path>
              <a:path w="288289" h="139064">
                <a:moveTo>
                  <a:pt x="38349" y="138548"/>
                </a:moveTo>
                <a:lnTo>
                  <a:pt x="21882" y="138548"/>
                </a:lnTo>
                <a:lnTo>
                  <a:pt x="14168" y="135967"/>
                </a:lnTo>
                <a:lnTo>
                  <a:pt x="2981" y="125886"/>
                </a:lnTo>
                <a:lnTo>
                  <a:pt x="122" y="118940"/>
                </a:lnTo>
                <a:lnTo>
                  <a:pt x="0" y="110089"/>
                </a:lnTo>
                <a:lnTo>
                  <a:pt x="1060" y="101422"/>
                </a:lnTo>
                <a:lnTo>
                  <a:pt x="35344" y="79969"/>
                </a:lnTo>
                <a:lnTo>
                  <a:pt x="53968" y="77634"/>
                </a:lnTo>
                <a:lnTo>
                  <a:pt x="58179" y="76466"/>
                </a:lnTo>
                <a:lnTo>
                  <a:pt x="62973" y="73269"/>
                </a:lnTo>
                <a:lnTo>
                  <a:pt x="64111" y="70872"/>
                </a:lnTo>
                <a:lnTo>
                  <a:pt x="63988" y="58947"/>
                </a:lnTo>
                <a:lnTo>
                  <a:pt x="62144" y="55382"/>
                </a:lnTo>
                <a:lnTo>
                  <a:pt x="54767" y="50465"/>
                </a:lnTo>
                <a:lnTo>
                  <a:pt x="49420" y="49235"/>
                </a:lnTo>
                <a:lnTo>
                  <a:pt x="76238" y="49235"/>
                </a:lnTo>
                <a:lnTo>
                  <a:pt x="76884" y="50008"/>
                </a:lnTo>
                <a:lnTo>
                  <a:pt x="79293" y="61406"/>
                </a:lnTo>
                <a:lnTo>
                  <a:pt x="79344" y="86669"/>
                </a:lnTo>
                <a:lnTo>
                  <a:pt x="63988" y="86669"/>
                </a:lnTo>
                <a:lnTo>
                  <a:pt x="62390" y="87407"/>
                </a:lnTo>
                <a:lnTo>
                  <a:pt x="31164" y="93124"/>
                </a:lnTo>
                <a:lnTo>
                  <a:pt x="25263" y="95090"/>
                </a:lnTo>
                <a:lnTo>
                  <a:pt x="17887" y="100746"/>
                </a:lnTo>
                <a:lnTo>
                  <a:pt x="16043" y="104680"/>
                </a:lnTo>
                <a:lnTo>
                  <a:pt x="16043" y="114637"/>
                </a:lnTo>
                <a:lnTo>
                  <a:pt x="17702" y="118448"/>
                </a:lnTo>
                <a:lnTo>
                  <a:pt x="24341" y="123858"/>
                </a:lnTo>
                <a:lnTo>
                  <a:pt x="29012" y="125210"/>
                </a:lnTo>
                <a:lnTo>
                  <a:pt x="63730" y="125210"/>
                </a:lnTo>
                <a:lnTo>
                  <a:pt x="59132" y="129390"/>
                </a:lnTo>
                <a:lnTo>
                  <a:pt x="53815" y="132986"/>
                </a:lnTo>
                <a:lnTo>
                  <a:pt x="43365" y="137534"/>
                </a:lnTo>
                <a:lnTo>
                  <a:pt x="38349" y="138548"/>
                </a:lnTo>
                <a:close/>
              </a:path>
              <a:path w="288289" h="139064">
                <a:moveTo>
                  <a:pt x="63730" y="125210"/>
                </a:moveTo>
                <a:lnTo>
                  <a:pt x="44011" y="125210"/>
                </a:lnTo>
                <a:lnTo>
                  <a:pt x="51633" y="122321"/>
                </a:lnTo>
                <a:lnTo>
                  <a:pt x="57902" y="116543"/>
                </a:lnTo>
                <a:lnTo>
                  <a:pt x="63988" y="86669"/>
                </a:lnTo>
                <a:lnTo>
                  <a:pt x="79344" y="86669"/>
                </a:lnTo>
                <a:lnTo>
                  <a:pt x="79416" y="123120"/>
                </a:lnTo>
                <a:lnTo>
                  <a:pt x="80900" y="124472"/>
                </a:lnTo>
                <a:lnTo>
                  <a:pt x="64541" y="124472"/>
                </a:lnTo>
                <a:lnTo>
                  <a:pt x="63730" y="125210"/>
                </a:lnTo>
                <a:close/>
              </a:path>
              <a:path w="288289" h="139064">
                <a:moveTo>
                  <a:pt x="83381" y="138548"/>
                </a:moveTo>
                <a:lnTo>
                  <a:pt x="70413" y="138548"/>
                </a:lnTo>
                <a:lnTo>
                  <a:pt x="65401" y="134061"/>
                </a:lnTo>
                <a:lnTo>
                  <a:pt x="64668" y="125886"/>
                </a:lnTo>
                <a:lnTo>
                  <a:pt x="64541" y="124472"/>
                </a:lnTo>
                <a:lnTo>
                  <a:pt x="80900" y="124472"/>
                </a:lnTo>
                <a:lnTo>
                  <a:pt x="82182" y="125640"/>
                </a:lnTo>
                <a:lnTo>
                  <a:pt x="90911" y="125640"/>
                </a:lnTo>
                <a:lnTo>
                  <a:pt x="90911" y="137012"/>
                </a:lnTo>
                <a:lnTo>
                  <a:pt x="88821" y="137534"/>
                </a:lnTo>
                <a:lnTo>
                  <a:pt x="86454" y="138057"/>
                </a:lnTo>
                <a:lnTo>
                  <a:pt x="83381" y="138548"/>
                </a:lnTo>
                <a:close/>
              </a:path>
              <a:path w="288289" h="139064">
                <a:moveTo>
                  <a:pt x="90911" y="125640"/>
                </a:moveTo>
                <a:lnTo>
                  <a:pt x="89435" y="125640"/>
                </a:lnTo>
                <a:lnTo>
                  <a:pt x="90911" y="125394"/>
                </a:lnTo>
                <a:lnTo>
                  <a:pt x="90911" y="125640"/>
                </a:lnTo>
                <a:close/>
              </a:path>
              <a:path w="288289" h="139064">
                <a:moveTo>
                  <a:pt x="131996" y="54030"/>
                </a:moveTo>
                <a:lnTo>
                  <a:pt x="120784" y="54030"/>
                </a:lnTo>
                <a:lnTo>
                  <a:pt x="124964" y="47391"/>
                </a:lnTo>
                <a:lnTo>
                  <a:pt x="129574" y="42566"/>
                </a:lnTo>
                <a:lnTo>
                  <a:pt x="139655" y="36542"/>
                </a:lnTo>
                <a:lnTo>
                  <a:pt x="145740" y="35036"/>
                </a:lnTo>
                <a:lnTo>
                  <a:pt x="161955" y="35036"/>
                </a:lnTo>
                <a:lnTo>
                  <a:pt x="169774" y="37556"/>
                </a:lnTo>
                <a:lnTo>
                  <a:pt x="180592" y="46900"/>
                </a:lnTo>
                <a:lnTo>
                  <a:pt x="181337" y="48621"/>
                </a:lnTo>
                <a:lnTo>
                  <a:pt x="140269" y="48621"/>
                </a:lnTo>
                <a:lnTo>
                  <a:pt x="133938" y="51602"/>
                </a:lnTo>
                <a:lnTo>
                  <a:pt x="131996" y="54030"/>
                </a:lnTo>
                <a:close/>
              </a:path>
              <a:path w="288289" h="139064">
                <a:moveTo>
                  <a:pt x="122075" y="134430"/>
                </a:moveTo>
                <a:lnTo>
                  <a:pt x="106585" y="134430"/>
                </a:lnTo>
                <a:lnTo>
                  <a:pt x="106585" y="37802"/>
                </a:lnTo>
                <a:lnTo>
                  <a:pt x="120784" y="37802"/>
                </a:lnTo>
                <a:lnTo>
                  <a:pt x="120784" y="54030"/>
                </a:lnTo>
                <a:lnTo>
                  <a:pt x="131996" y="54030"/>
                </a:lnTo>
                <a:lnTo>
                  <a:pt x="124595" y="63281"/>
                </a:lnTo>
                <a:lnTo>
                  <a:pt x="122198" y="71179"/>
                </a:lnTo>
                <a:lnTo>
                  <a:pt x="122075" y="134430"/>
                </a:lnTo>
                <a:close/>
              </a:path>
              <a:path w="288289" h="139064">
                <a:moveTo>
                  <a:pt x="183481" y="134430"/>
                </a:moveTo>
                <a:lnTo>
                  <a:pt x="168176" y="134430"/>
                </a:lnTo>
                <a:lnTo>
                  <a:pt x="168053" y="61590"/>
                </a:lnTo>
                <a:lnTo>
                  <a:pt x="166240" y="56980"/>
                </a:lnTo>
                <a:lnTo>
                  <a:pt x="159232" y="50342"/>
                </a:lnTo>
                <a:lnTo>
                  <a:pt x="154407" y="48621"/>
                </a:lnTo>
                <a:lnTo>
                  <a:pt x="181337" y="48621"/>
                </a:lnTo>
                <a:lnTo>
                  <a:pt x="183359" y="53292"/>
                </a:lnTo>
                <a:lnTo>
                  <a:pt x="183481" y="134430"/>
                </a:lnTo>
                <a:close/>
              </a:path>
              <a:path w="288289" h="139064">
                <a:moveTo>
                  <a:pt x="288223" y="49973"/>
                </a:moveTo>
                <a:lnTo>
                  <a:pt x="272917" y="49973"/>
                </a:lnTo>
                <a:lnTo>
                  <a:pt x="272917" y="0"/>
                </a:lnTo>
                <a:lnTo>
                  <a:pt x="288223" y="0"/>
                </a:lnTo>
                <a:lnTo>
                  <a:pt x="288223" y="49973"/>
                </a:lnTo>
                <a:close/>
              </a:path>
              <a:path w="288289" h="139064">
                <a:moveTo>
                  <a:pt x="250297" y="138671"/>
                </a:moveTo>
                <a:lnTo>
                  <a:pt x="243782" y="138671"/>
                </a:lnTo>
                <a:lnTo>
                  <a:pt x="234458" y="137720"/>
                </a:lnTo>
                <a:lnTo>
                  <a:pt x="204642" y="107945"/>
                </a:lnTo>
                <a:lnTo>
                  <a:pt x="201823" y="87223"/>
                </a:lnTo>
                <a:lnTo>
                  <a:pt x="201737" y="85932"/>
                </a:lnTo>
                <a:lnTo>
                  <a:pt x="202515" y="74839"/>
                </a:lnTo>
                <a:lnTo>
                  <a:pt x="204633" y="65123"/>
                </a:lnTo>
                <a:lnTo>
                  <a:pt x="204665" y="64979"/>
                </a:lnTo>
                <a:lnTo>
                  <a:pt x="234273" y="36039"/>
                </a:lnTo>
                <a:lnTo>
                  <a:pt x="243228" y="35036"/>
                </a:lnTo>
                <a:lnTo>
                  <a:pt x="252483" y="36039"/>
                </a:lnTo>
                <a:lnTo>
                  <a:pt x="260516" y="38863"/>
                </a:lnTo>
                <a:lnTo>
                  <a:pt x="267328" y="43507"/>
                </a:lnTo>
                <a:lnTo>
                  <a:pt x="272439" y="49420"/>
                </a:lnTo>
                <a:lnTo>
                  <a:pt x="237571" y="49420"/>
                </a:lnTo>
                <a:lnTo>
                  <a:pt x="230566" y="52954"/>
                </a:lnTo>
                <a:lnTo>
                  <a:pt x="225526" y="59654"/>
                </a:lnTo>
                <a:lnTo>
                  <a:pt x="222294" y="64979"/>
                </a:lnTo>
                <a:lnTo>
                  <a:pt x="222206" y="65123"/>
                </a:lnTo>
                <a:lnTo>
                  <a:pt x="219809" y="71479"/>
                </a:lnTo>
                <a:lnTo>
                  <a:pt x="218334" y="78723"/>
                </a:lnTo>
                <a:lnTo>
                  <a:pt x="217843" y="85932"/>
                </a:lnTo>
                <a:lnTo>
                  <a:pt x="217806" y="87223"/>
                </a:lnTo>
                <a:lnTo>
                  <a:pt x="218334" y="94985"/>
                </a:lnTo>
                <a:lnTo>
                  <a:pt x="237389" y="124165"/>
                </a:lnTo>
                <a:lnTo>
                  <a:pt x="272887" y="124165"/>
                </a:lnTo>
                <a:lnTo>
                  <a:pt x="270520" y="127607"/>
                </a:lnTo>
                <a:lnTo>
                  <a:pt x="266002" y="131910"/>
                </a:lnTo>
                <a:lnTo>
                  <a:pt x="256044" y="137319"/>
                </a:lnTo>
                <a:lnTo>
                  <a:pt x="250297" y="138671"/>
                </a:lnTo>
                <a:close/>
              </a:path>
              <a:path w="288289" h="139064">
                <a:moveTo>
                  <a:pt x="272887" y="124165"/>
                </a:moveTo>
                <a:lnTo>
                  <a:pt x="254231" y="124165"/>
                </a:lnTo>
                <a:lnTo>
                  <a:pt x="260769" y="120753"/>
                </a:lnTo>
                <a:lnTo>
                  <a:pt x="265595" y="114053"/>
                </a:lnTo>
                <a:lnTo>
                  <a:pt x="268699" y="108729"/>
                </a:lnTo>
                <a:lnTo>
                  <a:pt x="270981" y="102436"/>
                </a:lnTo>
                <a:lnTo>
                  <a:pt x="272387" y="95267"/>
                </a:lnTo>
                <a:lnTo>
                  <a:pt x="272917" y="87223"/>
                </a:lnTo>
                <a:lnTo>
                  <a:pt x="272387" y="78930"/>
                </a:lnTo>
                <a:lnTo>
                  <a:pt x="253933" y="49420"/>
                </a:lnTo>
                <a:lnTo>
                  <a:pt x="272439" y="49420"/>
                </a:lnTo>
                <a:lnTo>
                  <a:pt x="272917" y="49973"/>
                </a:lnTo>
                <a:lnTo>
                  <a:pt x="288223" y="49973"/>
                </a:lnTo>
                <a:lnTo>
                  <a:pt x="288223" y="121706"/>
                </a:lnTo>
                <a:lnTo>
                  <a:pt x="274577" y="121706"/>
                </a:lnTo>
                <a:lnTo>
                  <a:pt x="272887" y="124165"/>
                </a:lnTo>
                <a:close/>
              </a:path>
              <a:path w="288289" h="139064">
                <a:moveTo>
                  <a:pt x="288223" y="134430"/>
                </a:moveTo>
                <a:lnTo>
                  <a:pt x="274577" y="134430"/>
                </a:lnTo>
                <a:lnTo>
                  <a:pt x="274577" y="121706"/>
                </a:lnTo>
                <a:lnTo>
                  <a:pt x="288223" y="121706"/>
                </a:lnTo>
                <a:lnTo>
                  <a:pt x="28822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>
            <a:extLst>
              <a:ext uri="{FF2B5EF4-FFF2-40B4-BE49-F238E27FC236}">
                <a16:creationId xmlns:a16="http://schemas.microsoft.com/office/drawing/2014/main" id="{A8D96955-1C2A-520B-5DCF-E84175F324A4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3529" y="2286553"/>
            <a:ext cx="224018" cy="135913"/>
          </a:xfrm>
          <a:prstGeom prst="rect">
            <a:avLst/>
          </a:prstGeom>
        </p:spPr>
      </p:pic>
      <p:pic>
        <p:nvPicPr>
          <p:cNvPr id="20" name="object 20">
            <a:extLst>
              <a:ext uri="{FF2B5EF4-FFF2-40B4-BE49-F238E27FC236}">
                <a16:creationId xmlns:a16="http://schemas.microsoft.com/office/drawing/2014/main" id="{23F2338E-5048-F17F-3B6F-22D847DC4BB6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10246" y="2286000"/>
            <a:ext cx="3953806" cy="139225"/>
          </a:xfrm>
          <a:prstGeom prst="rect">
            <a:avLst/>
          </a:prstGeom>
        </p:spPr>
      </p:pic>
      <p:pic>
        <p:nvPicPr>
          <p:cNvPr id="21" name="object 21">
            <a:extLst>
              <a:ext uri="{FF2B5EF4-FFF2-40B4-BE49-F238E27FC236}">
                <a16:creationId xmlns:a16="http://schemas.microsoft.com/office/drawing/2014/main" id="{6B242650-CC3D-9A1E-C3F1-B3C594FAFCC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6014" y="2507468"/>
            <a:ext cx="155636" cy="134430"/>
          </a:xfrm>
          <a:prstGeom prst="rect">
            <a:avLst/>
          </a:prstGeom>
        </p:spPr>
      </p:pic>
      <p:pic>
        <p:nvPicPr>
          <p:cNvPr id="6" name="object 22">
            <a:extLst>
              <a:ext uri="{FF2B5EF4-FFF2-40B4-BE49-F238E27FC236}">
                <a16:creationId xmlns:a16="http://schemas.microsoft.com/office/drawing/2014/main" id="{9687D8EB-2D1D-5B5D-2C9D-A3532C34AD1C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59" y="2963008"/>
            <a:ext cx="2004553" cy="4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714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46451-B622-7EB6-2497-4B2B417B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DDEFBEF-B194-287D-6297-2DF8A2AEF8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279" y="157249"/>
            <a:ext cx="2650699" cy="199412"/>
          </a:xfrm>
          <a:prstGeom prst="rect">
            <a:avLst/>
          </a:prstGeom>
        </p:spPr>
      </p:pic>
      <p:pic>
        <p:nvPicPr>
          <p:cNvPr id="3" name="object 3">
            <a:extLst>
              <a:ext uri="{FF2B5EF4-FFF2-40B4-BE49-F238E27FC236}">
                <a16:creationId xmlns:a16="http://schemas.microsoft.com/office/drawing/2014/main" id="{BEA31DA7-9AC3-1929-EE5D-A799DBBB20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2833"/>
            <a:ext cx="113039" cy="10676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09ECE5EF-33B4-9A3A-6B61-BF135891FF6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33" y="630109"/>
            <a:ext cx="5148190" cy="17407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F6E5DAC7-74F9-4D2F-91F4-B0708FB1F75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4625" y="851578"/>
            <a:ext cx="2298411" cy="138671"/>
          </a:xfrm>
          <a:prstGeom prst="rect">
            <a:avLst/>
          </a:prstGeom>
        </p:spPr>
      </p:pic>
      <p:pic>
        <p:nvPicPr>
          <p:cNvPr id="12" name="object 12">
            <a:extLst>
              <a:ext uri="{FF2B5EF4-FFF2-40B4-BE49-F238E27FC236}">
                <a16:creationId xmlns:a16="http://schemas.microsoft.com/office/drawing/2014/main" id="{0FAEBD94-F181-DE6C-73CC-CDA85B107F6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86001" y="1371601"/>
            <a:ext cx="1219199" cy="533400"/>
          </a:xfrm>
          <a:prstGeom prst="rect">
            <a:avLst/>
          </a:prstGeom>
        </p:spPr>
      </p:pic>
      <p:pic>
        <p:nvPicPr>
          <p:cNvPr id="13" name="object 13">
            <a:extLst>
              <a:ext uri="{FF2B5EF4-FFF2-40B4-BE49-F238E27FC236}">
                <a16:creationId xmlns:a16="http://schemas.microsoft.com/office/drawing/2014/main" id="{36BF78B5-C0B7-768E-A3DF-21CBA60F93C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3501" y="2297249"/>
            <a:ext cx="113039" cy="106769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008B3ECA-D5CC-64EC-8E70-EB249294BFEA}"/>
              </a:ext>
            </a:extLst>
          </p:cNvPr>
          <p:cNvSpPr/>
          <p:nvPr/>
        </p:nvSpPr>
        <p:spPr>
          <a:xfrm>
            <a:off x="848186" y="2286553"/>
            <a:ext cx="376555" cy="139065"/>
          </a:xfrm>
          <a:custGeom>
            <a:avLst/>
            <a:gdLst/>
            <a:ahLst/>
            <a:cxnLst/>
            <a:rect l="l" t="t" r="r" b="b"/>
            <a:pathLst>
              <a:path w="376555" h="139064">
                <a:moveTo>
                  <a:pt x="17333" y="134430"/>
                </a:moveTo>
                <a:lnTo>
                  <a:pt x="0" y="134430"/>
                </a:lnTo>
                <a:lnTo>
                  <a:pt x="0" y="0"/>
                </a:lnTo>
                <a:lnTo>
                  <a:pt x="17149" y="0"/>
                </a:lnTo>
                <a:lnTo>
                  <a:pt x="17149" y="58087"/>
                </a:lnTo>
                <a:lnTo>
                  <a:pt x="103450" y="58087"/>
                </a:lnTo>
                <a:lnTo>
                  <a:pt x="103450" y="73208"/>
                </a:lnTo>
                <a:lnTo>
                  <a:pt x="17333" y="73208"/>
                </a:lnTo>
                <a:lnTo>
                  <a:pt x="17333" y="134430"/>
                </a:lnTo>
                <a:close/>
              </a:path>
              <a:path w="376555" h="139064">
                <a:moveTo>
                  <a:pt x="103450" y="58087"/>
                </a:moveTo>
                <a:lnTo>
                  <a:pt x="86301" y="58087"/>
                </a:lnTo>
                <a:lnTo>
                  <a:pt x="86301" y="0"/>
                </a:lnTo>
                <a:lnTo>
                  <a:pt x="103450" y="0"/>
                </a:lnTo>
                <a:lnTo>
                  <a:pt x="103450" y="58087"/>
                </a:lnTo>
                <a:close/>
              </a:path>
              <a:path w="376555" h="139064">
                <a:moveTo>
                  <a:pt x="103450" y="134430"/>
                </a:moveTo>
                <a:lnTo>
                  <a:pt x="86301" y="134430"/>
                </a:lnTo>
                <a:lnTo>
                  <a:pt x="86301" y="73208"/>
                </a:lnTo>
                <a:lnTo>
                  <a:pt x="103450" y="73208"/>
                </a:lnTo>
                <a:lnTo>
                  <a:pt x="103450" y="134430"/>
                </a:lnTo>
                <a:close/>
              </a:path>
              <a:path w="376555" h="139064">
                <a:moveTo>
                  <a:pt x="168729" y="138671"/>
                </a:moveTo>
                <a:lnTo>
                  <a:pt x="131549" y="117505"/>
                </a:lnTo>
                <a:lnTo>
                  <a:pt x="124841" y="87407"/>
                </a:lnTo>
                <a:lnTo>
                  <a:pt x="125659" y="75968"/>
                </a:lnTo>
                <a:lnTo>
                  <a:pt x="150796" y="38793"/>
                </a:lnTo>
                <a:lnTo>
                  <a:pt x="169098" y="35036"/>
                </a:lnTo>
                <a:lnTo>
                  <a:pt x="177763" y="35036"/>
                </a:lnTo>
                <a:lnTo>
                  <a:pt x="186186" y="37434"/>
                </a:lnTo>
                <a:lnTo>
                  <a:pt x="199955" y="46285"/>
                </a:lnTo>
                <a:lnTo>
                  <a:pt x="202425" y="49328"/>
                </a:lnTo>
                <a:lnTo>
                  <a:pt x="161119" y="49328"/>
                </a:lnTo>
                <a:lnTo>
                  <a:pt x="154653" y="52032"/>
                </a:lnTo>
                <a:lnTo>
                  <a:pt x="144818" y="62482"/>
                </a:lnTo>
                <a:lnTo>
                  <a:pt x="142039" y="69520"/>
                </a:lnTo>
                <a:lnTo>
                  <a:pt x="141315" y="77972"/>
                </a:lnTo>
                <a:lnTo>
                  <a:pt x="141253" y="78740"/>
                </a:lnTo>
                <a:lnTo>
                  <a:pt x="211796" y="78740"/>
                </a:lnTo>
                <a:lnTo>
                  <a:pt x="212064" y="84026"/>
                </a:lnTo>
                <a:lnTo>
                  <a:pt x="212064" y="91279"/>
                </a:lnTo>
                <a:lnTo>
                  <a:pt x="140884" y="91279"/>
                </a:lnTo>
                <a:lnTo>
                  <a:pt x="141007" y="95951"/>
                </a:lnTo>
                <a:lnTo>
                  <a:pt x="146047" y="111933"/>
                </a:lnTo>
                <a:lnTo>
                  <a:pt x="148629" y="115990"/>
                </a:lnTo>
                <a:lnTo>
                  <a:pt x="151918" y="119094"/>
                </a:lnTo>
                <a:lnTo>
                  <a:pt x="159909" y="123397"/>
                </a:lnTo>
                <a:lnTo>
                  <a:pt x="164365" y="124472"/>
                </a:lnTo>
                <a:lnTo>
                  <a:pt x="201378" y="124472"/>
                </a:lnTo>
                <a:lnTo>
                  <a:pt x="201081" y="124904"/>
                </a:lnTo>
                <a:lnTo>
                  <a:pt x="196205" y="129728"/>
                </a:lnTo>
                <a:lnTo>
                  <a:pt x="190477" y="133571"/>
                </a:lnTo>
                <a:lnTo>
                  <a:pt x="183989" y="136343"/>
                </a:lnTo>
                <a:lnTo>
                  <a:pt x="176739" y="138043"/>
                </a:lnTo>
                <a:lnTo>
                  <a:pt x="168729" y="138671"/>
                </a:lnTo>
                <a:close/>
              </a:path>
              <a:path w="376555" h="139064">
                <a:moveTo>
                  <a:pt x="211796" y="78740"/>
                </a:moveTo>
                <a:lnTo>
                  <a:pt x="195468" y="78740"/>
                </a:lnTo>
                <a:lnTo>
                  <a:pt x="195529" y="69520"/>
                </a:lnTo>
                <a:lnTo>
                  <a:pt x="192978" y="62820"/>
                </a:lnTo>
                <a:lnTo>
                  <a:pt x="183020" y="52247"/>
                </a:lnTo>
                <a:lnTo>
                  <a:pt x="176305" y="49328"/>
                </a:lnTo>
                <a:lnTo>
                  <a:pt x="202425" y="49328"/>
                </a:lnTo>
                <a:lnTo>
                  <a:pt x="211757" y="77972"/>
                </a:lnTo>
                <a:lnTo>
                  <a:pt x="211796" y="78740"/>
                </a:lnTo>
                <a:close/>
              </a:path>
              <a:path w="376555" h="139064">
                <a:moveTo>
                  <a:pt x="201378" y="124472"/>
                </a:moveTo>
                <a:lnTo>
                  <a:pt x="169282" y="124472"/>
                </a:lnTo>
                <a:lnTo>
                  <a:pt x="177915" y="123193"/>
                </a:lnTo>
                <a:lnTo>
                  <a:pt x="185003" y="119539"/>
                </a:lnTo>
                <a:lnTo>
                  <a:pt x="190546" y="113512"/>
                </a:lnTo>
                <a:lnTo>
                  <a:pt x="194546" y="105110"/>
                </a:lnTo>
                <a:lnTo>
                  <a:pt x="210036" y="105110"/>
                </a:lnTo>
                <a:lnTo>
                  <a:pt x="207996" y="112595"/>
                </a:lnTo>
                <a:lnTo>
                  <a:pt x="205056" y="119094"/>
                </a:lnTo>
                <a:lnTo>
                  <a:pt x="204773" y="119539"/>
                </a:lnTo>
                <a:lnTo>
                  <a:pt x="201378" y="124472"/>
                </a:lnTo>
                <a:close/>
              </a:path>
              <a:path w="376555" h="139064">
                <a:moveTo>
                  <a:pt x="258929" y="55321"/>
                </a:moveTo>
                <a:lnTo>
                  <a:pt x="245810" y="55321"/>
                </a:lnTo>
                <a:lnTo>
                  <a:pt x="250113" y="48190"/>
                </a:lnTo>
                <a:lnTo>
                  <a:pt x="254354" y="43027"/>
                </a:lnTo>
                <a:lnTo>
                  <a:pt x="262714" y="36634"/>
                </a:lnTo>
                <a:lnTo>
                  <a:pt x="267262" y="35036"/>
                </a:lnTo>
                <a:lnTo>
                  <a:pt x="274762" y="35036"/>
                </a:lnTo>
                <a:lnTo>
                  <a:pt x="276851" y="35344"/>
                </a:lnTo>
                <a:lnTo>
                  <a:pt x="278081" y="35589"/>
                </a:lnTo>
                <a:lnTo>
                  <a:pt x="278081" y="51264"/>
                </a:lnTo>
                <a:lnTo>
                  <a:pt x="272917" y="51264"/>
                </a:lnTo>
                <a:lnTo>
                  <a:pt x="268830" y="51633"/>
                </a:lnTo>
                <a:lnTo>
                  <a:pt x="262806" y="53108"/>
                </a:lnTo>
                <a:lnTo>
                  <a:pt x="260194" y="54337"/>
                </a:lnTo>
                <a:lnTo>
                  <a:pt x="258929" y="55321"/>
                </a:lnTo>
                <a:close/>
              </a:path>
              <a:path w="376555" h="139064">
                <a:moveTo>
                  <a:pt x="247101" y="134430"/>
                </a:moveTo>
                <a:lnTo>
                  <a:pt x="231611" y="134430"/>
                </a:lnTo>
                <a:lnTo>
                  <a:pt x="231611" y="37802"/>
                </a:lnTo>
                <a:lnTo>
                  <a:pt x="245810" y="37802"/>
                </a:lnTo>
                <a:lnTo>
                  <a:pt x="245810" y="55321"/>
                </a:lnTo>
                <a:lnTo>
                  <a:pt x="258929" y="55321"/>
                </a:lnTo>
                <a:lnTo>
                  <a:pt x="247101" y="84272"/>
                </a:lnTo>
                <a:lnTo>
                  <a:pt x="247101" y="134430"/>
                </a:lnTo>
                <a:close/>
              </a:path>
              <a:path w="376555" h="139064">
                <a:moveTo>
                  <a:pt x="332849" y="138671"/>
                </a:moveTo>
                <a:lnTo>
                  <a:pt x="295668" y="117505"/>
                </a:lnTo>
                <a:lnTo>
                  <a:pt x="288961" y="87407"/>
                </a:lnTo>
                <a:lnTo>
                  <a:pt x="289779" y="75968"/>
                </a:lnTo>
                <a:lnTo>
                  <a:pt x="314915" y="38793"/>
                </a:lnTo>
                <a:lnTo>
                  <a:pt x="333218" y="35036"/>
                </a:lnTo>
                <a:lnTo>
                  <a:pt x="341883" y="35036"/>
                </a:lnTo>
                <a:lnTo>
                  <a:pt x="350306" y="37434"/>
                </a:lnTo>
                <a:lnTo>
                  <a:pt x="364074" y="46285"/>
                </a:lnTo>
                <a:lnTo>
                  <a:pt x="366545" y="49328"/>
                </a:lnTo>
                <a:lnTo>
                  <a:pt x="325239" y="49328"/>
                </a:lnTo>
                <a:lnTo>
                  <a:pt x="318773" y="52032"/>
                </a:lnTo>
                <a:lnTo>
                  <a:pt x="308938" y="62482"/>
                </a:lnTo>
                <a:lnTo>
                  <a:pt x="306159" y="69520"/>
                </a:lnTo>
                <a:lnTo>
                  <a:pt x="305435" y="77972"/>
                </a:lnTo>
                <a:lnTo>
                  <a:pt x="305373" y="78740"/>
                </a:lnTo>
                <a:lnTo>
                  <a:pt x="375915" y="78740"/>
                </a:lnTo>
                <a:lnTo>
                  <a:pt x="376184" y="84026"/>
                </a:lnTo>
                <a:lnTo>
                  <a:pt x="376184" y="91279"/>
                </a:lnTo>
                <a:lnTo>
                  <a:pt x="305004" y="91279"/>
                </a:lnTo>
                <a:lnTo>
                  <a:pt x="305127" y="95951"/>
                </a:lnTo>
                <a:lnTo>
                  <a:pt x="310167" y="111933"/>
                </a:lnTo>
                <a:lnTo>
                  <a:pt x="312749" y="115990"/>
                </a:lnTo>
                <a:lnTo>
                  <a:pt x="316037" y="119094"/>
                </a:lnTo>
                <a:lnTo>
                  <a:pt x="324028" y="123397"/>
                </a:lnTo>
                <a:lnTo>
                  <a:pt x="328484" y="124472"/>
                </a:lnTo>
                <a:lnTo>
                  <a:pt x="365498" y="124472"/>
                </a:lnTo>
                <a:lnTo>
                  <a:pt x="365200" y="124904"/>
                </a:lnTo>
                <a:lnTo>
                  <a:pt x="360325" y="129728"/>
                </a:lnTo>
                <a:lnTo>
                  <a:pt x="354597" y="133571"/>
                </a:lnTo>
                <a:lnTo>
                  <a:pt x="348108" y="136343"/>
                </a:lnTo>
                <a:lnTo>
                  <a:pt x="340859" y="138043"/>
                </a:lnTo>
                <a:lnTo>
                  <a:pt x="332849" y="138671"/>
                </a:lnTo>
                <a:close/>
              </a:path>
              <a:path w="376555" h="139064">
                <a:moveTo>
                  <a:pt x="375915" y="78740"/>
                </a:moveTo>
                <a:lnTo>
                  <a:pt x="359587" y="78740"/>
                </a:lnTo>
                <a:lnTo>
                  <a:pt x="359649" y="69520"/>
                </a:lnTo>
                <a:lnTo>
                  <a:pt x="357098" y="62820"/>
                </a:lnTo>
                <a:lnTo>
                  <a:pt x="347140" y="52247"/>
                </a:lnTo>
                <a:lnTo>
                  <a:pt x="340425" y="49328"/>
                </a:lnTo>
                <a:lnTo>
                  <a:pt x="366545" y="49328"/>
                </a:lnTo>
                <a:lnTo>
                  <a:pt x="375876" y="77972"/>
                </a:lnTo>
                <a:lnTo>
                  <a:pt x="375915" y="78740"/>
                </a:lnTo>
                <a:close/>
              </a:path>
              <a:path w="376555" h="139064">
                <a:moveTo>
                  <a:pt x="365498" y="124472"/>
                </a:moveTo>
                <a:lnTo>
                  <a:pt x="333402" y="124472"/>
                </a:lnTo>
                <a:lnTo>
                  <a:pt x="342034" y="123193"/>
                </a:lnTo>
                <a:lnTo>
                  <a:pt x="349122" y="119539"/>
                </a:lnTo>
                <a:lnTo>
                  <a:pt x="354666" y="113512"/>
                </a:lnTo>
                <a:lnTo>
                  <a:pt x="358665" y="105110"/>
                </a:lnTo>
                <a:lnTo>
                  <a:pt x="374155" y="105110"/>
                </a:lnTo>
                <a:lnTo>
                  <a:pt x="372115" y="112595"/>
                </a:lnTo>
                <a:lnTo>
                  <a:pt x="369175" y="119094"/>
                </a:lnTo>
                <a:lnTo>
                  <a:pt x="368892" y="119539"/>
                </a:lnTo>
                <a:lnTo>
                  <a:pt x="365498" y="1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EB447BBA-62C8-D357-59E0-DA96FEDD7E6D}"/>
              </a:ext>
            </a:extLst>
          </p:cNvPr>
          <p:cNvGrpSpPr/>
          <p:nvPr/>
        </p:nvGrpSpPr>
        <p:grpSpPr>
          <a:xfrm>
            <a:off x="1287252" y="2253302"/>
            <a:ext cx="117475" cy="168275"/>
            <a:chOff x="1879261" y="3259835"/>
            <a:chExt cx="117475" cy="16827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BA83F413-6A91-F840-5CDA-537D964AAC85}"/>
                </a:ext>
              </a:extLst>
            </p:cNvPr>
            <p:cNvSpPr/>
            <p:nvPr/>
          </p:nvSpPr>
          <p:spPr>
            <a:xfrm>
              <a:off x="1903475" y="3259835"/>
              <a:ext cx="67310" cy="10795"/>
            </a:xfrm>
            <a:custGeom>
              <a:avLst/>
              <a:gdLst/>
              <a:ahLst/>
              <a:cxnLst/>
              <a:rect l="l" t="t" r="r" b="b"/>
              <a:pathLst>
                <a:path w="67310" h="10795">
                  <a:moveTo>
                    <a:pt x="67056" y="10667"/>
                  </a:moveTo>
                  <a:lnTo>
                    <a:pt x="0" y="10667"/>
                  </a:lnTo>
                  <a:lnTo>
                    <a:pt x="0" y="0"/>
                  </a:lnTo>
                  <a:lnTo>
                    <a:pt x="67056" y="0"/>
                  </a:lnTo>
                  <a:lnTo>
                    <a:pt x="67056" y="10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5350E474-A459-3B8B-2FAE-0E48AFC0954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79261" y="3293086"/>
              <a:ext cx="117280" cy="134430"/>
            </a:xfrm>
            <a:prstGeom prst="rect">
              <a:avLst/>
            </a:prstGeom>
          </p:spPr>
        </p:pic>
      </p:grpSp>
      <p:sp>
        <p:nvSpPr>
          <p:cNvPr id="18" name="object 18">
            <a:extLst>
              <a:ext uri="{FF2B5EF4-FFF2-40B4-BE49-F238E27FC236}">
                <a16:creationId xmlns:a16="http://schemas.microsoft.com/office/drawing/2014/main" id="{4FC52EB9-A3BA-F2D0-C56D-73909BD4AE6A}"/>
              </a:ext>
            </a:extLst>
          </p:cNvPr>
          <p:cNvSpPr/>
          <p:nvPr/>
        </p:nvSpPr>
        <p:spPr>
          <a:xfrm>
            <a:off x="1465569" y="2286553"/>
            <a:ext cx="288290" cy="139065"/>
          </a:xfrm>
          <a:custGeom>
            <a:avLst/>
            <a:gdLst/>
            <a:ahLst/>
            <a:cxnLst/>
            <a:rect l="l" t="t" r="r" b="b"/>
            <a:pathLst>
              <a:path w="288289" h="139064">
                <a:moveTo>
                  <a:pt x="19731" y="66385"/>
                </a:moveTo>
                <a:lnTo>
                  <a:pt x="4241" y="66385"/>
                </a:lnTo>
                <a:lnTo>
                  <a:pt x="4364" y="61713"/>
                </a:lnTo>
                <a:lnTo>
                  <a:pt x="35958" y="35036"/>
                </a:lnTo>
                <a:lnTo>
                  <a:pt x="42966" y="35036"/>
                </a:lnTo>
                <a:lnTo>
                  <a:pt x="58721" y="36823"/>
                </a:lnTo>
                <a:lnTo>
                  <a:pt x="70027" y="41813"/>
                </a:lnTo>
                <a:lnTo>
                  <a:pt x="76238" y="49235"/>
                </a:lnTo>
                <a:lnTo>
                  <a:pt x="35282" y="49235"/>
                </a:lnTo>
                <a:lnTo>
                  <a:pt x="29873" y="50618"/>
                </a:lnTo>
                <a:lnTo>
                  <a:pt x="22497" y="56151"/>
                </a:lnTo>
                <a:lnTo>
                  <a:pt x="20345" y="60484"/>
                </a:lnTo>
                <a:lnTo>
                  <a:pt x="19731" y="66385"/>
                </a:lnTo>
                <a:close/>
              </a:path>
              <a:path w="288289" h="139064">
                <a:moveTo>
                  <a:pt x="38349" y="138548"/>
                </a:moveTo>
                <a:lnTo>
                  <a:pt x="21882" y="138548"/>
                </a:lnTo>
                <a:lnTo>
                  <a:pt x="14168" y="135967"/>
                </a:lnTo>
                <a:lnTo>
                  <a:pt x="2981" y="125886"/>
                </a:lnTo>
                <a:lnTo>
                  <a:pt x="122" y="118940"/>
                </a:lnTo>
                <a:lnTo>
                  <a:pt x="0" y="110089"/>
                </a:lnTo>
                <a:lnTo>
                  <a:pt x="1060" y="101422"/>
                </a:lnTo>
                <a:lnTo>
                  <a:pt x="35344" y="79969"/>
                </a:lnTo>
                <a:lnTo>
                  <a:pt x="53968" y="77634"/>
                </a:lnTo>
                <a:lnTo>
                  <a:pt x="58179" y="76466"/>
                </a:lnTo>
                <a:lnTo>
                  <a:pt x="62973" y="73269"/>
                </a:lnTo>
                <a:lnTo>
                  <a:pt x="64111" y="70872"/>
                </a:lnTo>
                <a:lnTo>
                  <a:pt x="63988" y="58947"/>
                </a:lnTo>
                <a:lnTo>
                  <a:pt x="62144" y="55382"/>
                </a:lnTo>
                <a:lnTo>
                  <a:pt x="54767" y="50465"/>
                </a:lnTo>
                <a:lnTo>
                  <a:pt x="49420" y="49235"/>
                </a:lnTo>
                <a:lnTo>
                  <a:pt x="76238" y="49235"/>
                </a:lnTo>
                <a:lnTo>
                  <a:pt x="76884" y="50008"/>
                </a:lnTo>
                <a:lnTo>
                  <a:pt x="79293" y="61406"/>
                </a:lnTo>
                <a:lnTo>
                  <a:pt x="79344" y="86669"/>
                </a:lnTo>
                <a:lnTo>
                  <a:pt x="63988" y="86669"/>
                </a:lnTo>
                <a:lnTo>
                  <a:pt x="62390" y="87407"/>
                </a:lnTo>
                <a:lnTo>
                  <a:pt x="31164" y="93124"/>
                </a:lnTo>
                <a:lnTo>
                  <a:pt x="25263" y="95090"/>
                </a:lnTo>
                <a:lnTo>
                  <a:pt x="17887" y="100746"/>
                </a:lnTo>
                <a:lnTo>
                  <a:pt x="16043" y="104680"/>
                </a:lnTo>
                <a:lnTo>
                  <a:pt x="16043" y="114637"/>
                </a:lnTo>
                <a:lnTo>
                  <a:pt x="17702" y="118448"/>
                </a:lnTo>
                <a:lnTo>
                  <a:pt x="24341" y="123858"/>
                </a:lnTo>
                <a:lnTo>
                  <a:pt x="29012" y="125210"/>
                </a:lnTo>
                <a:lnTo>
                  <a:pt x="63730" y="125210"/>
                </a:lnTo>
                <a:lnTo>
                  <a:pt x="59132" y="129390"/>
                </a:lnTo>
                <a:lnTo>
                  <a:pt x="53815" y="132986"/>
                </a:lnTo>
                <a:lnTo>
                  <a:pt x="43365" y="137534"/>
                </a:lnTo>
                <a:lnTo>
                  <a:pt x="38349" y="138548"/>
                </a:lnTo>
                <a:close/>
              </a:path>
              <a:path w="288289" h="139064">
                <a:moveTo>
                  <a:pt x="63730" y="125210"/>
                </a:moveTo>
                <a:lnTo>
                  <a:pt x="44011" y="125210"/>
                </a:lnTo>
                <a:lnTo>
                  <a:pt x="51633" y="122321"/>
                </a:lnTo>
                <a:lnTo>
                  <a:pt x="57902" y="116543"/>
                </a:lnTo>
                <a:lnTo>
                  <a:pt x="63988" y="86669"/>
                </a:lnTo>
                <a:lnTo>
                  <a:pt x="79344" y="86669"/>
                </a:lnTo>
                <a:lnTo>
                  <a:pt x="79416" y="123120"/>
                </a:lnTo>
                <a:lnTo>
                  <a:pt x="80900" y="124472"/>
                </a:lnTo>
                <a:lnTo>
                  <a:pt x="64541" y="124472"/>
                </a:lnTo>
                <a:lnTo>
                  <a:pt x="63730" y="125210"/>
                </a:lnTo>
                <a:close/>
              </a:path>
              <a:path w="288289" h="139064">
                <a:moveTo>
                  <a:pt x="83381" y="138548"/>
                </a:moveTo>
                <a:lnTo>
                  <a:pt x="70413" y="138548"/>
                </a:lnTo>
                <a:lnTo>
                  <a:pt x="65401" y="134061"/>
                </a:lnTo>
                <a:lnTo>
                  <a:pt x="64668" y="125886"/>
                </a:lnTo>
                <a:lnTo>
                  <a:pt x="64541" y="124472"/>
                </a:lnTo>
                <a:lnTo>
                  <a:pt x="80900" y="124472"/>
                </a:lnTo>
                <a:lnTo>
                  <a:pt x="82182" y="125640"/>
                </a:lnTo>
                <a:lnTo>
                  <a:pt x="90911" y="125640"/>
                </a:lnTo>
                <a:lnTo>
                  <a:pt x="90911" y="137012"/>
                </a:lnTo>
                <a:lnTo>
                  <a:pt x="88821" y="137534"/>
                </a:lnTo>
                <a:lnTo>
                  <a:pt x="86454" y="138057"/>
                </a:lnTo>
                <a:lnTo>
                  <a:pt x="83381" y="138548"/>
                </a:lnTo>
                <a:close/>
              </a:path>
              <a:path w="288289" h="139064">
                <a:moveTo>
                  <a:pt x="90911" y="125640"/>
                </a:moveTo>
                <a:lnTo>
                  <a:pt x="89435" y="125640"/>
                </a:lnTo>
                <a:lnTo>
                  <a:pt x="90911" y="125394"/>
                </a:lnTo>
                <a:lnTo>
                  <a:pt x="90911" y="125640"/>
                </a:lnTo>
                <a:close/>
              </a:path>
              <a:path w="288289" h="139064">
                <a:moveTo>
                  <a:pt x="131996" y="54030"/>
                </a:moveTo>
                <a:lnTo>
                  <a:pt x="120784" y="54030"/>
                </a:lnTo>
                <a:lnTo>
                  <a:pt x="124964" y="47391"/>
                </a:lnTo>
                <a:lnTo>
                  <a:pt x="129574" y="42566"/>
                </a:lnTo>
                <a:lnTo>
                  <a:pt x="139655" y="36542"/>
                </a:lnTo>
                <a:lnTo>
                  <a:pt x="145740" y="35036"/>
                </a:lnTo>
                <a:lnTo>
                  <a:pt x="161955" y="35036"/>
                </a:lnTo>
                <a:lnTo>
                  <a:pt x="169774" y="37556"/>
                </a:lnTo>
                <a:lnTo>
                  <a:pt x="180592" y="46900"/>
                </a:lnTo>
                <a:lnTo>
                  <a:pt x="181337" y="48621"/>
                </a:lnTo>
                <a:lnTo>
                  <a:pt x="140269" y="48621"/>
                </a:lnTo>
                <a:lnTo>
                  <a:pt x="133938" y="51602"/>
                </a:lnTo>
                <a:lnTo>
                  <a:pt x="131996" y="54030"/>
                </a:lnTo>
                <a:close/>
              </a:path>
              <a:path w="288289" h="139064">
                <a:moveTo>
                  <a:pt x="122075" y="134430"/>
                </a:moveTo>
                <a:lnTo>
                  <a:pt x="106585" y="134430"/>
                </a:lnTo>
                <a:lnTo>
                  <a:pt x="106585" y="37802"/>
                </a:lnTo>
                <a:lnTo>
                  <a:pt x="120784" y="37802"/>
                </a:lnTo>
                <a:lnTo>
                  <a:pt x="120784" y="54030"/>
                </a:lnTo>
                <a:lnTo>
                  <a:pt x="131996" y="54030"/>
                </a:lnTo>
                <a:lnTo>
                  <a:pt x="124595" y="63281"/>
                </a:lnTo>
                <a:lnTo>
                  <a:pt x="122198" y="71179"/>
                </a:lnTo>
                <a:lnTo>
                  <a:pt x="122075" y="134430"/>
                </a:lnTo>
                <a:close/>
              </a:path>
              <a:path w="288289" h="139064">
                <a:moveTo>
                  <a:pt x="183481" y="134430"/>
                </a:moveTo>
                <a:lnTo>
                  <a:pt x="168176" y="134430"/>
                </a:lnTo>
                <a:lnTo>
                  <a:pt x="168053" y="61590"/>
                </a:lnTo>
                <a:lnTo>
                  <a:pt x="166240" y="56980"/>
                </a:lnTo>
                <a:lnTo>
                  <a:pt x="159232" y="50342"/>
                </a:lnTo>
                <a:lnTo>
                  <a:pt x="154407" y="48621"/>
                </a:lnTo>
                <a:lnTo>
                  <a:pt x="181337" y="48621"/>
                </a:lnTo>
                <a:lnTo>
                  <a:pt x="183359" y="53292"/>
                </a:lnTo>
                <a:lnTo>
                  <a:pt x="183481" y="134430"/>
                </a:lnTo>
                <a:close/>
              </a:path>
              <a:path w="288289" h="139064">
                <a:moveTo>
                  <a:pt x="288223" y="49973"/>
                </a:moveTo>
                <a:lnTo>
                  <a:pt x="272917" y="49973"/>
                </a:lnTo>
                <a:lnTo>
                  <a:pt x="272917" y="0"/>
                </a:lnTo>
                <a:lnTo>
                  <a:pt x="288223" y="0"/>
                </a:lnTo>
                <a:lnTo>
                  <a:pt x="288223" y="49973"/>
                </a:lnTo>
                <a:close/>
              </a:path>
              <a:path w="288289" h="139064">
                <a:moveTo>
                  <a:pt x="250297" y="138671"/>
                </a:moveTo>
                <a:lnTo>
                  <a:pt x="243782" y="138671"/>
                </a:lnTo>
                <a:lnTo>
                  <a:pt x="234458" y="137720"/>
                </a:lnTo>
                <a:lnTo>
                  <a:pt x="204642" y="107945"/>
                </a:lnTo>
                <a:lnTo>
                  <a:pt x="201823" y="87223"/>
                </a:lnTo>
                <a:lnTo>
                  <a:pt x="201737" y="85932"/>
                </a:lnTo>
                <a:lnTo>
                  <a:pt x="202515" y="74839"/>
                </a:lnTo>
                <a:lnTo>
                  <a:pt x="204633" y="65123"/>
                </a:lnTo>
                <a:lnTo>
                  <a:pt x="204665" y="64979"/>
                </a:lnTo>
                <a:lnTo>
                  <a:pt x="234273" y="36039"/>
                </a:lnTo>
                <a:lnTo>
                  <a:pt x="243228" y="35036"/>
                </a:lnTo>
                <a:lnTo>
                  <a:pt x="252483" y="36039"/>
                </a:lnTo>
                <a:lnTo>
                  <a:pt x="260516" y="38863"/>
                </a:lnTo>
                <a:lnTo>
                  <a:pt x="267328" y="43507"/>
                </a:lnTo>
                <a:lnTo>
                  <a:pt x="272439" y="49420"/>
                </a:lnTo>
                <a:lnTo>
                  <a:pt x="237571" y="49420"/>
                </a:lnTo>
                <a:lnTo>
                  <a:pt x="230566" y="52954"/>
                </a:lnTo>
                <a:lnTo>
                  <a:pt x="225526" y="59654"/>
                </a:lnTo>
                <a:lnTo>
                  <a:pt x="222294" y="64979"/>
                </a:lnTo>
                <a:lnTo>
                  <a:pt x="222206" y="65123"/>
                </a:lnTo>
                <a:lnTo>
                  <a:pt x="219809" y="71479"/>
                </a:lnTo>
                <a:lnTo>
                  <a:pt x="218334" y="78723"/>
                </a:lnTo>
                <a:lnTo>
                  <a:pt x="217843" y="85932"/>
                </a:lnTo>
                <a:lnTo>
                  <a:pt x="217806" y="87223"/>
                </a:lnTo>
                <a:lnTo>
                  <a:pt x="218334" y="94985"/>
                </a:lnTo>
                <a:lnTo>
                  <a:pt x="237389" y="124165"/>
                </a:lnTo>
                <a:lnTo>
                  <a:pt x="272887" y="124165"/>
                </a:lnTo>
                <a:lnTo>
                  <a:pt x="270520" y="127607"/>
                </a:lnTo>
                <a:lnTo>
                  <a:pt x="266002" y="131910"/>
                </a:lnTo>
                <a:lnTo>
                  <a:pt x="256044" y="137319"/>
                </a:lnTo>
                <a:lnTo>
                  <a:pt x="250297" y="138671"/>
                </a:lnTo>
                <a:close/>
              </a:path>
              <a:path w="288289" h="139064">
                <a:moveTo>
                  <a:pt x="272887" y="124165"/>
                </a:moveTo>
                <a:lnTo>
                  <a:pt x="254231" y="124165"/>
                </a:lnTo>
                <a:lnTo>
                  <a:pt x="260769" y="120753"/>
                </a:lnTo>
                <a:lnTo>
                  <a:pt x="265595" y="114053"/>
                </a:lnTo>
                <a:lnTo>
                  <a:pt x="268699" y="108729"/>
                </a:lnTo>
                <a:lnTo>
                  <a:pt x="270981" y="102436"/>
                </a:lnTo>
                <a:lnTo>
                  <a:pt x="272387" y="95267"/>
                </a:lnTo>
                <a:lnTo>
                  <a:pt x="272917" y="87223"/>
                </a:lnTo>
                <a:lnTo>
                  <a:pt x="272387" y="78930"/>
                </a:lnTo>
                <a:lnTo>
                  <a:pt x="253933" y="49420"/>
                </a:lnTo>
                <a:lnTo>
                  <a:pt x="272439" y="49420"/>
                </a:lnTo>
                <a:lnTo>
                  <a:pt x="272917" y="49973"/>
                </a:lnTo>
                <a:lnTo>
                  <a:pt x="288223" y="49973"/>
                </a:lnTo>
                <a:lnTo>
                  <a:pt x="288223" y="121706"/>
                </a:lnTo>
                <a:lnTo>
                  <a:pt x="274577" y="121706"/>
                </a:lnTo>
                <a:lnTo>
                  <a:pt x="272887" y="124165"/>
                </a:lnTo>
                <a:close/>
              </a:path>
              <a:path w="288289" h="139064">
                <a:moveTo>
                  <a:pt x="288223" y="134430"/>
                </a:moveTo>
                <a:lnTo>
                  <a:pt x="274577" y="134430"/>
                </a:lnTo>
                <a:lnTo>
                  <a:pt x="274577" y="121706"/>
                </a:lnTo>
                <a:lnTo>
                  <a:pt x="288223" y="121706"/>
                </a:lnTo>
                <a:lnTo>
                  <a:pt x="288223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>
            <a:extLst>
              <a:ext uri="{FF2B5EF4-FFF2-40B4-BE49-F238E27FC236}">
                <a16:creationId xmlns:a16="http://schemas.microsoft.com/office/drawing/2014/main" id="{F62F720E-6302-EBA5-1D29-524DD2E1C8B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23529" y="2286553"/>
            <a:ext cx="224018" cy="135913"/>
          </a:xfrm>
          <a:prstGeom prst="rect">
            <a:avLst/>
          </a:prstGeom>
        </p:spPr>
      </p:pic>
      <p:pic>
        <p:nvPicPr>
          <p:cNvPr id="20" name="object 20">
            <a:extLst>
              <a:ext uri="{FF2B5EF4-FFF2-40B4-BE49-F238E27FC236}">
                <a16:creationId xmlns:a16="http://schemas.microsoft.com/office/drawing/2014/main" id="{479BD16D-478D-DF47-70C2-78DF4BE8523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10246" y="2286000"/>
            <a:ext cx="3953806" cy="139225"/>
          </a:xfrm>
          <a:prstGeom prst="rect">
            <a:avLst/>
          </a:prstGeom>
        </p:spPr>
      </p:pic>
      <p:pic>
        <p:nvPicPr>
          <p:cNvPr id="21" name="object 21">
            <a:extLst>
              <a:ext uri="{FF2B5EF4-FFF2-40B4-BE49-F238E27FC236}">
                <a16:creationId xmlns:a16="http://schemas.microsoft.com/office/drawing/2014/main" id="{F2518203-6E5D-01F1-55B9-C50B3EAA1DA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6014" y="2507468"/>
            <a:ext cx="155636" cy="13443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2111" y="3822171"/>
            <a:ext cx="113039" cy="106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9235" y="3810000"/>
            <a:ext cx="4270981" cy="138671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4069088"/>
            <a:ext cx="113039" cy="106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4072" y="4056364"/>
            <a:ext cx="4048221" cy="175183"/>
          </a:xfrm>
          <a:prstGeom prst="rect">
            <a:avLst/>
          </a:prstGeom>
        </p:spPr>
      </p:pic>
      <p:pic>
        <p:nvPicPr>
          <p:cNvPr id="7" name="object 22">
            <a:extLst>
              <a:ext uri="{FF2B5EF4-FFF2-40B4-BE49-F238E27FC236}">
                <a16:creationId xmlns:a16="http://schemas.microsoft.com/office/drawing/2014/main" id="{39B35E1D-5174-ABE1-0B13-41F2EEE2AEF6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190759" y="2963008"/>
            <a:ext cx="2004553" cy="42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0419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6" y="154068"/>
            <a:ext cx="373049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69334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1" y="756610"/>
            <a:ext cx="510928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128" y="977526"/>
            <a:ext cx="1778330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6" y="154068"/>
            <a:ext cx="373049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69334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1" y="756610"/>
            <a:ext cx="510928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128" y="977526"/>
            <a:ext cx="1778330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1267594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285" y="1255422"/>
            <a:ext cx="4932253" cy="1746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4214" y="1511559"/>
            <a:ext cx="448945" cy="139700"/>
          </a:xfrm>
          <a:custGeom>
            <a:avLst/>
            <a:gdLst/>
            <a:ahLst/>
            <a:cxnLst/>
            <a:rect l="l" t="t" r="r" b="b"/>
            <a:pathLst>
              <a:path w="44894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4894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4894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4894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4894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4894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4894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4894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4894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4894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4894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4894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4894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4894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4894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4894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4894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4894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6" y="154068"/>
            <a:ext cx="373049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69334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1" y="756610"/>
            <a:ext cx="510928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128" y="977526"/>
            <a:ext cx="1778330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1267594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285" y="1255422"/>
            <a:ext cx="4932253" cy="1746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4214" y="1511559"/>
            <a:ext cx="448945" cy="139700"/>
          </a:xfrm>
          <a:custGeom>
            <a:avLst/>
            <a:gdLst/>
            <a:ahLst/>
            <a:cxnLst/>
            <a:rect l="l" t="t" r="r" b="b"/>
            <a:pathLst>
              <a:path w="44894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4894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4894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4894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4894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4894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4894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4894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4894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4894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4894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4894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4894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4894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4894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4894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4894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4894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1764378"/>
            <a:ext cx="113039" cy="106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5362" y="1751654"/>
            <a:ext cx="5057464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1447" y="1972755"/>
            <a:ext cx="4930410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6" y="154068"/>
            <a:ext cx="3730496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769334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9931" y="756610"/>
            <a:ext cx="5109281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8128" y="977526"/>
            <a:ext cx="1778330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1267594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6285" y="1255422"/>
            <a:ext cx="4932253" cy="17463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4214" y="1511559"/>
            <a:ext cx="448945" cy="139700"/>
          </a:xfrm>
          <a:custGeom>
            <a:avLst/>
            <a:gdLst/>
            <a:ahLst/>
            <a:cxnLst/>
            <a:rect l="l" t="t" r="r" b="b"/>
            <a:pathLst>
              <a:path w="448944" h="139700">
                <a:moveTo>
                  <a:pt x="27318" y="20284"/>
                </a:moveTo>
                <a:lnTo>
                  <a:pt x="14199" y="20284"/>
                </a:lnTo>
                <a:lnTo>
                  <a:pt x="18501" y="13154"/>
                </a:lnTo>
                <a:lnTo>
                  <a:pt x="22743" y="7990"/>
                </a:lnTo>
                <a:lnTo>
                  <a:pt x="31102" y="1598"/>
                </a:lnTo>
                <a:lnTo>
                  <a:pt x="35651" y="0"/>
                </a:lnTo>
                <a:lnTo>
                  <a:pt x="43150" y="0"/>
                </a:lnTo>
                <a:lnTo>
                  <a:pt x="45240" y="307"/>
                </a:lnTo>
                <a:lnTo>
                  <a:pt x="46469" y="553"/>
                </a:lnTo>
                <a:lnTo>
                  <a:pt x="46469" y="16227"/>
                </a:lnTo>
                <a:lnTo>
                  <a:pt x="41306" y="16227"/>
                </a:lnTo>
                <a:lnTo>
                  <a:pt x="37218" y="16596"/>
                </a:lnTo>
                <a:lnTo>
                  <a:pt x="31195" y="18071"/>
                </a:lnTo>
                <a:lnTo>
                  <a:pt x="28582" y="19300"/>
                </a:lnTo>
                <a:lnTo>
                  <a:pt x="27318" y="20284"/>
                </a:lnTo>
                <a:close/>
              </a:path>
              <a:path w="448944" h="139700">
                <a:moveTo>
                  <a:pt x="15489" y="99393"/>
                </a:moveTo>
                <a:lnTo>
                  <a:pt x="0" y="99393"/>
                </a:lnTo>
                <a:lnTo>
                  <a:pt x="0" y="2766"/>
                </a:lnTo>
                <a:lnTo>
                  <a:pt x="14199" y="2766"/>
                </a:lnTo>
                <a:lnTo>
                  <a:pt x="14199" y="20284"/>
                </a:lnTo>
                <a:lnTo>
                  <a:pt x="27318" y="20284"/>
                </a:lnTo>
                <a:lnTo>
                  <a:pt x="15489" y="49235"/>
                </a:lnTo>
                <a:lnTo>
                  <a:pt x="15489" y="99393"/>
                </a:lnTo>
                <a:close/>
              </a:path>
              <a:path w="448944" h="139700">
                <a:moveTo>
                  <a:pt x="73761" y="31348"/>
                </a:moveTo>
                <a:lnTo>
                  <a:pt x="58271" y="31348"/>
                </a:lnTo>
                <a:lnTo>
                  <a:pt x="58394" y="26677"/>
                </a:lnTo>
                <a:lnTo>
                  <a:pt x="89989" y="0"/>
                </a:lnTo>
                <a:lnTo>
                  <a:pt x="96996" y="0"/>
                </a:lnTo>
                <a:lnTo>
                  <a:pt x="112751" y="1786"/>
                </a:lnTo>
                <a:lnTo>
                  <a:pt x="124057" y="6776"/>
                </a:lnTo>
                <a:lnTo>
                  <a:pt x="130269" y="14199"/>
                </a:lnTo>
                <a:lnTo>
                  <a:pt x="89313" y="14199"/>
                </a:lnTo>
                <a:lnTo>
                  <a:pt x="83903" y="15582"/>
                </a:lnTo>
                <a:lnTo>
                  <a:pt x="76527" y="21114"/>
                </a:lnTo>
                <a:lnTo>
                  <a:pt x="74376" y="25447"/>
                </a:lnTo>
                <a:lnTo>
                  <a:pt x="73761" y="31348"/>
                </a:lnTo>
                <a:close/>
              </a:path>
              <a:path w="448944" h="139700">
                <a:moveTo>
                  <a:pt x="92379" y="103512"/>
                </a:moveTo>
                <a:lnTo>
                  <a:pt x="75912" y="103512"/>
                </a:lnTo>
                <a:lnTo>
                  <a:pt x="68198" y="100930"/>
                </a:lnTo>
                <a:lnTo>
                  <a:pt x="57011" y="90849"/>
                </a:lnTo>
                <a:lnTo>
                  <a:pt x="54153" y="83903"/>
                </a:lnTo>
                <a:lnTo>
                  <a:pt x="54030" y="75052"/>
                </a:lnTo>
                <a:lnTo>
                  <a:pt x="55090" y="66385"/>
                </a:lnTo>
                <a:lnTo>
                  <a:pt x="89374" y="44933"/>
                </a:lnTo>
                <a:lnTo>
                  <a:pt x="107999" y="42597"/>
                </a:lnTo>
                <a:lnTo>
                  <a:pt x="112209" y="41429"/>
                </a:lnTo>
                <a:lnTo>
                  <a:pt x="117004" y="38233"/>
                </a:lnTo>
                <a:lnTo>
                  <a:pt x="118141" y="35835"/>
                </a:lnTo>
                <a:lnTo>
                  <a:pt x="118018" y="23911"/>
                </a:lnTo>
                <a:lnTo>
                  <a:pt x="116174" y="20345"/>
                </a:lnTo>
                <a:lnTo>
                  <a:pt x="108798" y="15428"/>
                </a:lnTo>
                <a:lnTo>
                  <a:pt x="103450" y="14199"/>
                </a:lnTo>
                <a:lnTo>
                  <a:pt x="130269" y="14199"/>
                </a:lnTo>
                <a:lnTo>
                  <a:pt x="130915" y="14971"/>
                </a:lnTo>
                <a:lnTo>
                  <a:pt x="133324" y="26369"/>
                </a:lnTo>
                <a:lnTo>
                  <a:pt x="133374" y="51633"/>
                </a:lnTo>
                <a:lnTo>
                  <a:pt x="118018" y="51633"/>
                </a:lnTo>
                <a:lnTo>
                  <a:pt x="116420" y="52370"/>
                </a:lnTo>
                <a:lnTo>
                  <a:pt x="85194" y="58087"/>
                </a:lnTo>
                <a:lnTo>
                  <a:pt x="79293" y="60054"/>
                </a:lnTo>
                <a:lnTo>
                  <a:pt x="71917" y="65709"/>
                </a:lnTo>
                <a:lnTo>
                  <a:pt x="70073" y="69643"/>
                </a:lnTo>
                <a:lnTo>
                  <a:pt x="70073" y="79601"/>
                </a:lnTo>
                <a:lnTo>
                  <a:pt x="71733" y="83412"/>
                </a:lnTo>
                <a:lnTo>
                  <a:pt x="78371" y="88821"/>
                </a:lnTo>
                <a:lnTo>
                  <a:pt x="83043" y="90173"/>
                </a:lnTo>
                <a:lnTo>
                  <a:pt x="117760" y="90173"/>
                </a:lnTo>
                <a:lnTo>
                  <a:pt x="113162" y="94353"/>
                </a:lnTo>
                <a:lnTo>
                  <a:pt x="107845" y="97949"/>
                </a:lnTo>
                <a:lnTo>
                  <a:pt x="97396" y="102497"/>
                </a:lnTo>
                <a:lnTo>
                  <a:pt x="92379" y="103512"/>
                </a:lnTo>
                <a:close/>
              </a:path>
              <a:path w="448944" h="139700">
                <a:moveTo>
                  <a:pt x="117760" y="90173"/>
                </a:moveTo>
                <a:lnTo>
                  <a:pt x="98041" y="90173"/>
                </a:lnTo>
                <a:lnTo>
                  <a:pt x="105663" y="87284"/>
                </a:lnTo>
                <a:lnTo>
                  <a:pt x="111933" y="81506"/>
                </a:lnTo>
                <a:lnTo>
                  <a:pt x="114146" y="79416"/>
                </a:lnTo>
                <a:lnTo>
                  <a:pt x="115713" y="77418"/>
                </a:lnTo>
                <a:lnTo>
                  <a:pt x="117557" y="73607"/>
                </a:lnTo>
                <a:lnTo>
                  <a:pt x="118018" y="71425"/>
                </a:lnTo>
                <a:lnTo>
                  <a:pt x="118018" y="51633"/>
                </a:lnTo>
                <a:lnTo>
                  <a:pt x="133374" y="51633"/>
                </a:lnTo>
                <a:lnTo>
                  <a:pt x="133447" y="88083"/>
                </a:lnTo>
                <a:lnTo>
                  <a:pt x="134931" y="89435"/>
                </a:lnTo>
                <a:lnTo>
                  <a:pt x="118571" y="89435"/>
                </a:lnTo>
                <a:lnTo>
                  <a:pt x="117760" y="90173"/>
                </a:lnTo>
                <a:close/>
              </a:path>
              <a:path w="448944" h="139700">
                <a:moveTo>
                  <a:pt x="137411" y="103512"/>
                </a:moveTo>
                <a:lnTo>
                  <a:pt x="124443" y="103512"/>
                </a:lnTo>
                <a:lnTo>
                  <a:pt x="119432" y="99024"/>
                </a:lnTo>
                <a:lnTo>
                  <a:pt x="118698" y="90849"/>
                </a:lnTo>
                <a:lnTo>
                  <a:pt x="118571" y="89435"/>
                </a:lnTo>
                <a:lnTo>
                  <a:pt x="134931" y="89435"/>
                </a:lnTo>
                <a:lnTo>
                  <a:pt x="136213" y="90603"/>
                </a:lnTo>
                <a:lnTo>
                  <a:pt x="144941" y="90603"/>
                </a:lnTo>
                <a:lnTo>
                  <a:pt x="144941" y="101975"/>
                </a:lnTo>
                <a:lnTo>
                  <a:pt x="142851" y="102497"/>
                </a:lnTo>
                <a:lnTo>
                  <a:pt x="140485" y="103020"/>
                </a:lnTo>
                <a:lnTo>
                  <a:pt x="137411" y="103512"/>
                </a:lnTo>
                <a:close/>
              </a:path>
              <a:path w="448944" h="139700">
                <a:moveTo>
                  <a:pt x="144941" y="90603"/>
                </a:moveTo>
                <a:lnTo>
                  <a:pt x="143466" y="90603"/>
                </a:lnTo>
                <a:lnTo>
                  <a:pt x="144941" y="90357"/>
                </a:lnTo>
                <a:lnTo>
                  <a:pt x="144941" y="90603"/>
                </a:lnTo>
                <a:close/>
              </a:path>
              <a:path w="448944" h="139700">
                <a:moveTo>
                  <a:pt x="187870" y="18993"/>
                </a:moveTo>
                <a:lnTo>
                  <a:pt x="176659" y="18993"/>
                </a:lnTo>
                <a:lnTo>
                  <a:pt x="180838" y="12355"/>
                </a:lnTo>
                <a:lnTo>
                  <a:pt x="185448" y="7529"/>
                </a:lnTo>
                <a:lnTo>
                  <a:pt x="195529" y="1505"/>
                </a:lnTo>
                <a:lnTo>
                  <a:pt x="201615" y="0"/>
                </a:lnTo>
                <a:lnTo>
                  <a:pt x="217829" y="0"/>
                </a:lnTo>
                <a:lnTo>
                  <a:pt x="225649" y="2520"/>
                </a:lnTo>
                <a:lnTo>
                  <a:pt x="236467" y="11863"/>
                </a:lnTo>
                <a:lnTo>
                  <a:pt x="237212" y="13584"/>
                </a:lnTo>
                <a:lnTo>
                  <a:pt x="196144" y="13584"/>
                </a:lnTo>
                <a:lnTo>
                  <a:pt x="189813" y="16565"/>
                </a:lnTo>
                <a:lnTo>
                  <a:pt x="187870" y="18993"/>
                </a:lnTo>
                <a:close/>
              </a:path>
              <a:path w="448944" h="139700">
                <a:moveTo>
                  <a:pt x="177949" y="99393"/>
                </a:moveTo>
                <a:lnTo>
                  <a:pt x="162459" y="99393"/>
                </a:lnTo>
                <a:lnTo>
                  <a:pt x="162459" y="2766"/>
                </a:lnTo>
                <a:lnTo>
                  <a:pt x="176659" y="2766"/>
                </a:lnTo>
                <a:lnTo>
                  <a:pt x="176659" y="18993"/>
                </a:lnTo>
                <a:lnTo>
                  <a:pt x="187870" y="18993"/>
                </a:lnTo>
                <a:lnTo>
                  <a:pt x="180470" y="28244"/>
                </a:lnTo>
                <a:lnTo>
                  <a:pt x="178072" y="36143"/>
                </a:lnTo>
                <a:lnTo>
                  <a:pt x="177949" y="99393"/>
                </a:lnTo>
                <a:close/>
              </a:path>
              <a:path w="448944" h="139700">
                <a:moveTo>
                  <a:pt x="239356" y="99393"/>
                </a:moveTo>
                <a:lnTo>
                  <a:pt x="224050" y="99393"/>
                </a:lnTo>
                <a:lnTo>
                  <a:pt x="223927" y="26554"/>
                </a:lnTo>
                <a:lnTo>
                  <a:pt x="222114" y="21944"/>
                </a:lnTo>
                <a:lnTo>
                  <a:pt x="215107" y="15305"/>
                </a:lnTo>
                <a:lnTo>
                  <a:pt x="210282" y="13584"/>
                </a:lnTo>
                <a:lnTo>
                  <a:pt x="237212" y="13584"/>
                </a:lnTo>
                <a:lnTo>
                  <a:pt x="239233" y="18256"/>
                </a:lnTo>
                <a:lnTo>
                  <a:pt x="239356" y="99393"/>
                </a:lnTo>
                <a:close/>
              </a:path>
              <a:path w="448944" h="139700">
                <a:moveTo>
                  <a:pt x="302176" y="103635"/>
                </a:moveTo>
                <a:lnTo>
                  <a:pt x="290989" y="103635"/>
                </a:lnTo>
                <a:lnTo>
                  <a:pt x="286010" y="102497"/>
                </a:lnTo>
                <a:lnTo>
                  <a:pt x="259456" y="74222"/>
                </a:lnTo>
                <a:lnTo>
                  <a:pt x="256321" y="52739"/>
                </a:lnTo>
                <a:lnTo>
                  <a:pt x="257099" y="41439"/>
                </a:lnTo>
                <a:lnTo>
                  <a:pt x="280685" y="3849"/>
                </a:lnTo>
                <a:lnTo>
                  <a:pt x="288810" y="979"/>
                </a:lnTo>
                <a:lnTo>
                  <a:pt x="289226" y="979"/>
                </a:lnTo>
                <a:lnTo>
                  <a:pt x="297443" y="0"/>
                </a:lnTo>
                <a:lnTo>
                  <a:pt x="306133" y="979"/>
                </a:lnTo>
                <a:lnTo>
                  <a:pt x="313947" y="4102"/>
                </a:lnTo>
                <a:lnTo>
                  <a:pt x="320885" y="9370"/>
                </a:lnTo>
                <a:lnTo>
                  <a:pt x="324836" y="14199"/>
                </a:lnTo>
                <a:lnTo>
                  <a:pt x="291102" y="14199"/>
                </a:lnTo>
                <a:lnTo>
                  <a:pt x="284440" y="17672"/>
                </a:lnTo>
                <a:lnTo>
                  <a:pt x="272364" y="51817"/>
                </a:lnTo>
                <a:lnTo>
                  <a:pt x="272883" y="60179"/>
                </a:lnTo>
                <a:lnTo>
                  <a:pt x="290805" y="89313"/>
                </a:lnTo>
                <a:lnTo>
                  <a:pt x="323321" y="89313"/>
                </a:lnTo>
                <a:lnTo>
                  <a:pt x="321170" y="92324"/>
                </a:lnTo>
                <a:lnTo>
                  <a:pt x="316713" y="96719"/>
                </a:lnTo>
                <a:lnTo>
                  <a:pt x="307493" y="102252"/>
                </a:lnTo>
                <a:lnTo>
                  <a:pt x="302176" y="103635"/>
                </a:lnTo>
                <a:close/>
              </a:path>
              <a:path w="448944" h="139700">
                <a:moveTo>
                  <a:pt x="341147" y="16780"/>
                </a:moveTo>
                <a:lnTo>
                  <a:pt x="326948" y="16780"/>
                </a:lnTo>
                <a:lnTo>
                  <a:pt x="326948" y="2766"/>
                </a:lnTo>
                <a:lnTo>
                  <a:pt x="341147" y="2766"/>
                </a:lnTo>
                <a:lnTo>
                  <a:pt x="341147" y="16780"/>
                </a:lnTo>
                <a:close/>
              </a:path>
              <a:path w="448944" h="139700">
                <a:moveTo>
                  <a:pt x="323321" y="89313"/>
                </a:moveTo>
                <a:lnTo>
                  <a:pt x="307524" y="89313"/>
                </a:lnTo>
                <a:lnTo>
                  <a:pt x="313379" y="86301"/>
                </a:lnTo>
                <a:lnTo>
                  <a:pt x="313960" y="85962"/>
                </a:lnTo>
                <a:lnTo>
                  <a:pt x="325450" y="52739"/>
                </a:lnTo>
                <a:lnTo>
                  <a:pt x="325445" y="51817"/>
                </a:lnTo>
                <a:lnTo>
                  <a:pt x="307224" y="14199"/>
                </a:lnTo>
                <a:lnTo>
                  <a:pt x="324836" y="14199"/>
                </a:lnTo>
                <a:lnTo>
                  <a:pt x="326948" y="16780"/>
                </a:lnTo>
                <a:lnTo>
                  <a:pt x="341147" y="16780"/>
                </a:lnTo>
                <a:lnTo>
                  <a:pt x="341097" y="86301"/>
                </a:lnTo>
                <a:lnTo>
                  <a:pt x="325473" y="86301"/>
                </a:lnTo>
                <a:lnTo>
                  <a:pt x="323321" y="89313"/>
                </a:lnTo>
                <a:close/>
              </a:path>
              <a:path w="448944" h="139700">
                <a:moveTo>
                  <a:pt x="305250" y="139593"/>
                </a:moveTo>
                <a:lnTo>
                  <a:pt x="297996" y="139593"/>
                </a:lnTo>
                <a:lnTo>
                  <a:pt x="289865" y="139040"/>
                </a:lnTo>
                <a:lnTo>
                  <a:pt x="282622" y="137565"/>
                </a:lnTo>
                <a:lnTo>
                  <a:pt x="276265" y="135168"/>
                </a:lnTo>
                <a:lnTo>
                  <a:pt x="270797" y="131848"/>
                </a:lnTo>
                <a:lnTo>
                  <a:pt x="263770" y="126562"/>
                </a:lnTo>
                <a:lnTo>
                  <a:pt x="303997" y="126562"/>
                </a:lnTo>
                <a:lnTo>
                  <a:pt x="307585" y="125886"/>
                </a:lnTo>
                <a:lnTo>
                  <a:pt x="314962" y="122690"/>
                </a:lnTo>
                <a:lnTo>
                  <a:pt x="317851" y="120477"/>
                </a:lnTo>
                <a:lnTo>
                  <a:pt x="319940" y="117649"/>
                </a:lnTo>
                <a:lnTo>
                  <a:pt x="321907" y="115068"/>
                </a:lnTo>
                <a:lnTo>
                  <a:pt x="325473" y="86301"/>
                </a:lnTo>
                <a:lnTo>
                  <a:pt x="341097" y="86301"/>
                </a:lnTo>
                <a:lnTo>
                  <a:pt x="341003" y="91516"/>
                </a:lnTo>
                <a:lnTo>
                  <a:pt x="340806" y="94783"/>
                </a:lnTo>
                <a:lnTo>
                  <a:pt x="340689" y="96719"/>
                </a:lnTo>
                <a:lnTo>
                  <a:pt x="334808" y="122690"/>
                </a:lnTo>
                <a:lnTo>
                  <a:pt x="334693" y="122935"/>
                </a:lnTo>
                <a:lnTo>
                  <a:pt x="331005" y="127238"/>
                </a:lnTo>
                <a:lnTo>
                  <a:pt x="327808" y="131172"/>
                </a:lnTo>
                <a:lnTo>
                  <a:pt x="323321" y="134215"/>
                </a:lnTo>
                <a:lnTo>
                  <a:pt x="311765" y="138518"/>
                </a:lnTo>
                <a:lnTo>
                  <a:pt x="305250" y="139593"/>
                </a:lnTo>
                <a:close/>
              </a:path>
              <a:path w="448944" h="139700">
                <a:moveTo>
                  <a:pt x="291296" y="126562"/>
                </a:moveTo>
                <a:lnTo>
                  <a:pt x="263966" y="126562"/>
                </a:lnTo>
                <a:lnTo>
                  <a:pt x="260316" y="119678"/>
                </a:lnTo>
                <a:lnTo>
                  <a:pt x="259568" y="111656"/>
                </a:lnTo>
                <a:lnTo>
                  <a:pt x="259456" y="110457"/>
                </a:lnTo>
                <a:lnTo>
                  <a:pt x="275130" y="110457"/>
                </a:lnTo>
                <a:lnTo>
                  <a:pt x="275622" y="113285"/>
                </a:lnTo>
                <a:lnTo>
                  <a:pt x="276298" y="115498"/>
                </a:lnTo>
                <a:lnTo>
                  <a:pt x="278019" y="118694"/>
                </a:lnTo>
                <a:lnTo>
                  <a:pt x="279310" y="120169"/>
                </a:lnTo>
                <a:lnTo>
                  <a:pt x="281031" y="121522"/>
                </a:lnTo>
                <a:lnTo>
                  <a:pt x="285457" y="124841"/>
                </a:lnTo>
                <a:lnTo>
                  <a:pt x="291296" y="126562"/>
                </a:lnTo>
                <a:close/>
              </a:path>
              <a:path w="448944" h="139700">
                <a:moveTo>
                  <a:pt x="405504" y="103635"/>
                </a:moveTo>
                <a:lnTo>
                  <a:pt x="368323" y="82468"/>
                </a:lnTo>
                <a:lnTo>
                  <a:pt x="361616" y="52370"/>
                </a:lnTo>
                <a:lnTo>
                  <a:pt x="362434" y="40931"/>
                </a:lnTo>
                <a:lnTo>
                  <a:pt x="387571" y="3757"/>
                </a:lnTo>
                <a:lnTo>
                  <a:pt x="405873" y="0"/>
                </a:lnTo>
                <a:lnTo>
                  <a:pt x="414538" y="0"/>
                </a:lnTo>
                <a:lnTo>
                  <a:pt x="422961" y="2397"/>
                </a:lnTo>
                <a:lnTo>
                  <a:pt x="436730" y="11248"/>
                </a:lnTo>
                <a:lnTo>
                  <a:pt x="439200" y="14291"/>
                </a:lnTo>
                <a:lnTo>
                  <a:pt x="397894" y="14291"/>
                </a:lnTo>
                <a:lnTo>
                  <a:pt x="391428" y="16995"/>
                </a:lnTo>
                <a:lnTo>
                  <a:pt x="381593" y="27445"/>
                </a:lnTo>
                <a:lnTo>
                  <a:pt x="378814" y="34483"/>
                </a:lnTo>
                <a:lnTo>
                  <a:pt x="378090" y="42935"/>
                </a:lnTo>
                <a:lnTo>
                  <a:pt x="378028" y="43703"/>
                </a:lnTo>
                <a:lnTo>
                  <a:pt x="448570" y="43703"/>
                </a:lnTo>
                <a:lnTo>
                  <a:pt x="448839" y="48989"/>
                </a:lnTo>
                <a:lnTo>
                  <a:pt x="448839" y="56243"/>
                </a:lnTo>
                <a:lnTo>
                  <a:pt x="377659" y="56243"/>
                </a:lnTo>
                <a:lnTo>
                  <a:pt x="377782" y="60914"/>
                </a:lnTo>
                <a:lnTo>
                  <a:pt x="382822" y="76896"/>
                </a:lnTo>
                <a:lnTo>
                  <a:pt x="385404" y="80953"/>
                </a:lnTo>
                <a:lnTo>
                  <a:pt x="388692" y="84057"/>
                </a:lnTo>
                <a:lnTo>
                  <a:pt x="396683" y="88360"/>
                </a:lnTo>
                <a:lnTo>
                  <a:pt x="401140" y="89435"/>
                </a:lnTo>
                <a:lnTo>
                  <a:pt x="438153" y="89435"/>
                </a:lnTo>
                <a:lnTo>
                  <a:pt x="437855" y="89868"/>
                </a:lnTo>
                <a:lnTo>
                  <a:pt x="432980" y="94691"/>
                </a:lnTo>
                <a:lnTo>
                  <a:pt x="427252" y="98535"/>
                </a:lnTo>
                <a:lnTo>
                  <a:pt x="420763" y="101306"/>
                </a:lnTo>
                <a:lnTo>
                  <a:pt x="413514" y="103006"/>
                </a:lnTo>
                <a:lnTo>
                  <a:pt x="405504" y="103635"/>
                </a:lnTo>
                <a:close/>
              </a:path>
              <a:path w="448944" h="139700">
                <a:moveTo>
                  <a:pt x="448570" y="43703"/>
                </a:moveTo>
                <a:lnTo>
                  <a:pt x="432242" y="43703"/>
                </a:lnTo>
                <a:lnTo>
                  <a:pt x="432304" y="34483"/>
                </a:lnTo>
                <a:lnTo>
                  <a:pt x="429753" y="27783"/>
                </a:lnTo>
                <a:lnTo>
                  <a:pt x="419795" y="17211"/>
                </a:lnTo>
                <a:lnTo>
                  <a:pt x="413080" y="14291"/>
                </a:lnTo>
                <a:lnTo>
                  <a:pt x="439200" y="14291"/>
                </a:lnTo>
                <a:lnTo>
                  <a:pt x="448531" y="42935"/>
                </a:lnTo>
                <a:lnTo>
                  <a:pt x="448570" y="43703"/>
                </a:lnTo>
                <a:close/>
              </a:path>
              <a:path w="448944" h="139700">
                <a:moveTo>
                  <a:pt x="438153" y="89435"/>
                </a:moveTo>
                <a:lnTo>
                  <a:pt x="406057" y="89435"/>
                </a:lnTo>
                <a:lnTo>
                  <a:pt x="414689" y="88156"/>
                </a:lnTo>
                <a:lnTo>
                  <a:pt x="421778" y="84503"/>
                </a:lnTo>
                <a:lnTo>
                  <a:pt x="427321" y="78475"/>
                </a:lnTo>
                <a:lnTo>
                  <a:pt x="431320" y="70073"/>
                </a:lnTo>
                <a:lnTo>
                  <a:pt x="446810" y="70073"/>
                </a:lnTo>
                <a:lnTo>
                  <a:pt x="444770" y="77559"/>
                </a:lnTo>
                <a:lnTo>
                  <a:pt x="441831" y="84057"/>
                </a:lnTo>
                <a:lnTo>
                  <a:pt x="441547" y="84503"/>
                </a:lnTo>
                <a:lnTo>
                  <a:pt x="438153" y="89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111" y="1764378"/>
            <a:ext cx="113039" cy="106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5362" y="1751654"/>
            <a:ext cx="5057464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01447" y="1972755"/>
            <a:ext cx="4930410" cy="17518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38400" y="2628946"/>
            <a:ext cx="1371600" cy="504634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5A9E08-3F25-833C-C6B1-B03F061D7B00}"/>
              </a:ext>
            </a:extLst>
          </p:cNvPr>
          <p:cNvSpPr txBox="1"/>
          <p:nvPr/>
        </p:nvSpPr>
        <p:spPr>
          <a:xfrm>
            <a:off x="152400" y="151686"/>
            <a:ext cx="6400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n-lt"/>
              </a:rPr>
              <a:t>Steps for Decimal Scaling:</a:t>
            </a:r>
          </a:p>
          <a:p>
            <a:endParaRPr lang="en-US" sz="1600" b="1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+mn-lt"/>
              </a:rPr>
              <a:t>Find the maximum absolute value in the dataset.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+mn-lt"/>
              </a:rPr>
              <a:t>Determine the scaling factor 10</a:t>
            </a:r>
            <a:r>
              <a:rPr lang="en-US" sz="1600" baseline="30000" dirty="0">
                <a:latin typeface="+mn-lt"/>
              </a:rPr>
              <a:t>j</a:t>
            </a:r>
            <a:r>
              <a:rPr lang="en-US" sz="1600" dirty="0">
                <a:latin typeface="+mn-lt"/>
              </a:rPr>
              <a:t>, where j is the smallest integer such that: 10</a:t>
            </a:r>
            <a:r>
              <a:rPr lang="en-US" sz="1600" baseline="30000" dirty="0">
                <a:latin typeface="+mn-lt"/>
              </a:rPr>
              <a:t>j  </a:t>
            </a:r>
            <a:r>
              <a:rPr lang="en-US" sz="1600" dirty="0">
                <a:latin typeface="+mn-lt"/>
              </a:rPr>
              <a:t>≥ max⁡(∣X∣)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+mn-lt"/>
              </a:rPr>
              <a:t>Divide each value in the dataset by 10</a:t>
            </a:r>
            <a:r>
              <a:rPr lang="en-US" sz="1600" baseline="30000" dirty="0">
                <a:latin typeface="+mn-lt"/>
              </a:rPr>
              <a:t>j</a:t>
            </a:r>
            <a:r>
              <a:rPr lang="en-US" sz="1600" dirty="0">
                <a:latin typeface="+mn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r>
              <a:rPr lang="en-US" sz="1600" b="1" dirty="0">
                <a:latin typeface="+mn-lt"/>
              </a:rPr>
              <a:t>Example:</a:t>
            </a:r>
          </a:p>
          <a:p>
            <a:r>
              <a:rPr lang="en-US" sz="1600" dirty="0">
                <a:latin typeface="+mn-lt"/>
              </a:rPr>
              <a:t>Suppose we have the following dataset: [-987,1504,315,220], Maximum absolute value = 1504</a:t>
            </a:r>
          </a:p>
          <a:p>
            <a:endParaRPr lang="en-US" sz="16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+mn-lt"/>
              </a:rPr>
              <a:t>The scaling factor 10</a:t>
            </a:r>
            <a:r>
              <a:rPr lang="en-US" sz="1600" baseline="30000" dirty="0">
                <a:latin typeface="+mn-lt"/>
              </a:rPr>
              <a:t>j </a:t>
            </a:r>
            <a:r>
              <a:rPr lang="en-US" sz="1600" dirty="0">
                <a:latin typeface="+mn-lt"/>
              </a:rPr>
              <a:t>should be 10</a:t>
            </a:r>
            <a:r>
              <a:rPr lang="en-US" sz="1600" baseline="30000" dirty="0">
                <a:latin typeface="+mn-lt"/>
              </a:rPr>
              <a:t>4</a:t>
            </a:r>
            <a:r>
              <a:rPr lang="en-US" sz="1600" dirty="0">
                <a:latin typeface="+mn-lt"/>
              </a:rPr>
              <a:t> = 10000 will scale the maximum value to less than 1.</a:t>
            </a:r>
          </a:p>
          <a:p>
            <a:pPr>
              <a:buFont typeface="+mj-lt"/>
              <a:buAutoNum type="arabicPeriod"/>
            </a:pPr>
            <a:endParaRPr lang="en-US" sz="16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+mn-lt"/>
              </a:rPr>
              <a:t> Scale the data by dividing each value by 10000:</a:t>
            </a:r>
          </a:p>
          <a:p>
            <a:r>
              <a:rPr lang="en-US" sz="1600" dirty="0" err="1">
                <a:latin typeface="+mn-lt"/>
              </a:rPr>
              <a:t>X</a:t>
            </a:r>
            <a:r>
              <a:rPr lang="en-US" sz="1600" baseline="-25000" dirty="0" err="1">
                <a:latin typeface="+mn-lt"/>
              </a:rPr>
              <a:t>scaled</a:t>
            </a:r>
            <a:r>
              <a:rPr lang="en-US" sz="1600" dirty="0">
                <a:latin typeface="+mn-lt"/>
              </a:rPr>
              <a:t>=[-987/10000,1504/10000,315/10000,2201/0000]=[-0.0987,0.1504,0.0315,0.022]</a:t>
            </a:r>
          </a:p>
        </p:txBody>
      </p:sp>
    </p:spTree>
    <p:extLst>
      <p:ext uri="{BB962C8B-B14F-4D97-AF65-F5344CB8AC3E}">
        <p14:creationId xmlns:p14="http://schemas.microsoft.com/office/powerpoint/2010/main" val="339828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53" y="157250"/>
            <a:ext cx="532130" cy="200025"/>
          </a:xfrm>
          <a:custGeom>
            <a:avLst/>
            <a:gdLst/>
            <a:ahLst/>
            <a:cxnLst/>
            <a:rect l="l" t="t" r="r" b="b"/>
            <a:pathLst>
              <a:path w="532130" h="200025">
                <a:moveTo>
                  <a:pt x="74514" y="193313"/>
                </a:moveTo>
                <a:lnTo>
                  <a:pt x="0" y="193313"/>
                </a:lnTo>
                <a:lnTo>
                  <a:pt x="0" y="0"/>
                </a:lnTo>
                <a:lnTo>
                  <a:pt x="74514" y="0"/>
                </a:lnTo>
                <a:lnTo>
                  <a:pt x="92049" y="1814"/>
                </a:lnTo>
                <a:lnTo>
                  <a:pt x="107528" y="6728"/>
                </a:lnTo>
                <a:lnTo>
                  <a:pt x="120953" y="14742"/>
                </a:lnTo>
                <a:lnTo>
                  <a:pt x="128117" y="21744"/>
                </a:lnTo>
                <a:lnTo>
                  <a:pt x="24661" y="21744"/>
                </a:lnTo>
                <a:lnTo>
                  <a:pt x="24661" y="171568"/>
                </a:lnTo>
                <a:lnTo>
                  <a:pt x="127969" y="171568"/>
                </a:lnTo>
                <a:lnTo>
                  <a:pt x="120779" y="178571"/>
                </a:lnTo>
                <a:lnTo>
                  <a:pt x="107363" y="186584"/>
                </a:lnTo>
                <a:lnTo>
                  <a:pt x="91941" y="191498"/>
                </a:lnTo>
                <a:lnTo>
                  <a:pt x="74514" y="193313"/>
                </a:lnTo>
                <a:close/>
              </a:path>
              <a:path w="532130" h="200025">
                <a:moveTo>
                  <a:pt x="127969" y="171568"/>
                </a:moveTo>
                <a:lnTo>
                  <a:pt x="70271" y="171568"/>
                </a:lnTo>
                <a:lnTo>
                  <a:pt x="83729" y="170375"/>
                </a:lnTo>
                <a:lnTo>
                  <a:pt x="95463" y="166795"/>
                </a:lnTo>
                <a:lnTo>
                  <a:pt x="124897" y="129008"/>
                </a:lnTo>
                <a:lnTo>
                  <a:pt x="128610" y="96789"/>
                </a:lnTo>
                <a:lnTo>
                  <a:pt x="124765" y="64156"/>
                </a:lnTo>
                <a:lnTo>
                  <a:pt x="113760" y="40770"/>
                </a:lnTo>
                <a:lnTo>
                  <a:pt x="95595" y="26633"/>
                </a:lnTo>
                <a:lnTo>
                  <a:pt x="70271" y="21744"/>
                </a:lnTo>
                <a:lnTo>
                  <a:pt x="128117" y="21744"/>
                </a:lnTo>
                <a:lnTo>
                  <a:pt x="147901" y="56184"/>
                </a:lnTo>
                <a:lnTo>
                  <a:pt x="153271" y="96524"/>
                </a:lnTo>
                <a:lnTo>
                  <a:pt x="151854" y="118061"/>
                </a:lnTo>
                <a:lnTo>
                  <a:pt x="147868" y="137062"/>
                </a:lnTo>
                <a:lnTo>
                  <a:pt x="141313" y="153528"/>
                </a:lnTo>
                <a:lnTo>
                  <a:pt x="132190" y="167458"/>
                </a:lnTo>
                <a:lnTo>
                  <a:pt x="127969" y="171568"/>
                </a:lnTo>
                <a:close/>
              </a:path>
              <a:path w="532130" h="200025">
                <a:moveTo>
                  <a:pt x="209489" y="95463"/>
                </a:moveTo>
                <a:lnTo>
                  <a:pt x="187214" y="95463"/>
                </a:lnTo>
                <a:lnTo>
                  <a:pt x="187391" y="88745"/>
                </a:lnTo>
                <a:lnTo>
                  <a:pt x="215853" y="54626"/>
                </a:lnTo>
                <a:lnTo>
                  <a:pt x="242901" y="50383"/>
                </a:lnTo>
                <a:lnTo>
                  <a:pt x="265557" y="52952"/>
                </a:lnTo>
                <a:lnTo>
                  <a:pt x="281815" y="60128"/>
                </a:lnTo>
                <a:lnTo>
                  <a:pt x="290747" y="70801"/>
                </a:lnTo>
                <a:lnTo>
                  <a:pt x="231852" y="70801"/>
                </a:lnTo>
                <a:lnTo>
                  <a:pt x="224073" y="72790"/>
                </a:lnTo>
                <a:lnTo>
                  <a:pt x="213466" y="80746"/>
                </a:lnTo>
                <a:lnTo>
                  <a:pt x="210372" y="86977"/>
                </a:lnTo>
                <a:lnTo>
                  <a:pt x="209489" y="95463"/>
                </a:lnTo>
                <a:close/>
              </a:path>
              <a:path w="532130" h="200025">
                <a:moveTo>
                  <a:pt x="235387" y="199412"/>
                </a:moveTo>
                <a:lnTo>
                  <a:pt x="226725" y="199412"/>
                </a:lnTo>
                <a:lnTo>
                  <a:pt x="215575" y="198528"/>
                </a:lnTo>
                <a:lnTo>
                  <a:pt x="216319" y="198528"/>
                </a:lnTo>
                <a:lnTo>
                  <a:pt x="207798" y="196495"/>
                </a:lnTo>
                <a:lnTo>
                  <a:pt x="182058" y="167591"/>
                </a:lnTo>
                <a:lnTo>
                  <a:pt x="181115" y="158310"/>
                </a:lnTo>
                <a:lnTo>
                  <a:pt x="182639" y="145846"/>
                </a:lnTo>
                <a:lnTo>
                  <a:pt x="210947" y="119196"/>
                </a:lnTo>
                <a:lnTo>
                  <a:pt x="258723" y="111639"/>
                </a:lnTo>
                <a:lnTo>
                  <a:pt x="264778" y="109959"/>
                </a:lnTo>
                <a:lnTo>
                  <a:pt x="271672" y="105363"/>
                </a:lnTo>
                <a:lnTo>
                  <a:pt x="273308" y="101915"/>
                </a:lnTo>
                <a:lnTo>
                  <a:pt x="273131" y="97319"/>
                </a:lnTo>
                <a:lnTo>
                  <a:pt x="273131" y="84767"/>
                </a:lnTo>
                <a:lnTo>
                  <a:pt x="270479" y="79641"/>
                </a:lnTo>
                <a:lnTo>
                  <a:pt x="259872" y="72569"/>
                </a:lnTo>
                <a:lnTo>
                  <a:pt x="252182" y="70801"/>
                </a:lnTo>
                <a:lnTo>
                  <a:pt x="290747" y="70801"/>
                </a:lnTo>
                <a:lnTo>
                  <a:pt x="291677" y="71912"/>
                </a:lnTo>
                <a:lnTo>
                  <a:pt x="295140" y="88303"/>
                </a:lnTo>
                <a:lnTo>
                  <a:pt x="295140" y="124632"/>
                </a:lnTo>
                <a:lnTo>
                  <a:pt x="273131" y="124632"/>
                </a:lnTo>
                <a:lnTo>
                  <a:pt x="270833" y="125693"/>
                </a:lnTo>
                <a:lnTo>
                  <a:pt x="237597" y="132322"/>
                </a:lnTo>
                <a:lnTo>
                  <a:pt x="229443" y="133748"/>
                </a:lnTo>
                <a:lnTo>
                  <a:pt x="204185" y="150531"/>
                </a:lnTo>
                <a:lnTo>
                  <a:pt x="204185" y="164851"/>
                </a:lnTo>
                <a:lnTo>
                  <a:pt x="206572" y="170331"/>
                </a:lnTo>
                <a:lnTo>
                  <a:pt x="216118" y="178109"/>
                </a:lnTo>
                <a:lnTo>
                  <a:pt x="222836" y="180054"/>
                </a:lnTo>
                <a:lnTo>
                  <a:pt x="272681" y="180054"/>
                </a:lnTo>
                <a:lnTo>
                  <a:pt x="268117" y="183940"/>
                </a:lnTo>
                <a:lnTo>
                  <a:pt x="262358" y="188175"/>
                </a:lnTo>
                <a:lnTo>
                  <a:pt x="256648" y="191697"/>
                </a:lnTo>
                <a:lnTo>
                  <a:pt x="251122" y="194440"/>
                </a:lnTo>
                <a:lnTo>
                  <a:pt x="243475" y="197777"/>
                </a:lnTo>
                <a:lnTo>
                  <a:pt x="235387" y="199412"/>
                </a:lnTo>
                <a:close/>
              </a:path>
              <a:path w="532130" h="200025">
                <a:moveTo>
                  <a:pt x="272681" y="180054"/>
                </a:moveTo>
                <a:lnTo>
                  <a:pt x="231498" y="180054"/>
                </a:lnTo>
                <a:lnTo>
                  <a:pt x="240812" y="179275"/>
                </a:lnTo>
                <a:lnTo>
                  <a:pt x="249398" y="176938"/>
                </a:lnTo>
                <a:lnTo>
                  <a:pt x="273131" y="153094"/>
                </a:lnTo>
                <a:lnTo>
                  <a:pt x="273131" y="124632"/>
                </a:lnTo>
                <a:lnTo>
                  <a:pt x="295140" y="124632"/>
                </a:lnTo>
                <a:lnTo>
                  <a:pt x="295217" y="173043"/>
                </a:lnTo>
                <a:lnTo>
                  <a:pt x="295314" y="176938"/>
                </a:lnTo>
                <a:lnTo>
                  <a:pt x="296481" y="178109"/>
                </a:lnTo>
                <a:lnTo>
                  <a:pt x="297452" y="178993"/>
                </a:lnTo>
                <a:lnTo>
                  <a:pt x="273926" y="178993"/>
                </a:lnTo>
                <a:lnTo>
                  <a:pt x="272681" y="180054"/>
                </a:lnTo>
                <a:close/>
              </a:path>
              <a:path w="532130" h="200025">
                <a:moveTo>
                  <a:pt x="298853" y="199412"/>
                </a:moveTo>
                <a:lnTo>
                  <a:pt x="296731" y="199412"/>
                </a:lnTo>
                <a:lnTo>
                  <a:pt x="287450" y="198235"/>
                </a:lnTo>
                <a:lnTo>
                  <a:pt x="280556" y="194440"/>
                </a:lnTo>
                <a:lnTo>
                  <a:pt x="276153" y="188175"/>
                </a:lnTo>
                <a:lnTo>
                  <a:pt x="276048" y="188026"/>
                </a:lnTo>
                <a:lnTo>
                  <a:pt x="273992" y="179275"/>
                </a:lnTo>
                <a:lnTo>
                  <a:pt x="273926" y="178993"/>
                </a:lnTo>
                <a:lnTo>
                  <a:pt x="297452" y="178993"/>
                </a:lnTo>
                <a:lnTo>
                  <a:pt x="299295" y="180673"/>
                </a:lnTo>
                <a:lnTo>
                  <a:pt x="307073" y="180850"/>
                </a:lnTo>
                <a:lnTo>
                  <a:pt x="311846" y="180850"/>
                </a:lnTo>
                <a:lnTo>
                  <a:pt x="311846" y="197025"/>
                </a:lnTo>
                <a:lnTo>
                  <a:pt x="308311" y="197909"/>
                </a:lnTo>
                <a:lnTo>
                  <a:pt x="305438" y="198528"/>
                </a:lnTo>
                <a:lnTo>
                  <a:pt x="301018" y="199235"/>
                </a:lnTo>
                <a:lnTo>
                  <a:pt x="298853" y="199412"/>
                </a:lnTo>
                <a:close/>
              </a:path>
              <a:path w="532130" h="200025">
                <a:moveTo>
                  <a:pt x="311846" y="180850"/>
                </a:moveTo>
                <a:lnTo>
                  <a:pt x="308134" y="180850"/>
                </a:lnTo>
                <a:lnTo>
                  <a:pt x="309725" y="180673"/>
                </a:lnTo>
                <a:lnTo>
                  <a:pt x="311846" y="180319"/>
                </a:lnTo>
                <a:lnTo>
                  <a:pt x="311846" y="180850"/>
                </a:lnTo>
                <a:close/>
              </a:path>
              <a:path w="532130" h="200025">
                <a:moveTo>
                  <a:pt x="360374" y="54361"/>
                </a:moveTo>
                <a:lnTo>
                  <a:pt x="338364" y="54361"/>
                </a:lnTo>
                <a:lnTo>
                  <a:pt x="338364" y="16175"/>
                </a:lnTo>
                <a:lnTo>
                  <a:pt x="360374" y="16175"/>
                </a:lnTo>
                <a:lnTo>
                  <a:pt x="360374" y="54361"/>
                </a:lnTo>
                <a:close/>
              </a:path>
              <a:path w="532130" h="200025">
                <a:moveTo>
                  <a:pt x="383179" y="72393"/>
                </a:moveTo>
                <a:lnTo>
                  <a:pt x="319537" y="72393"/>
                </a:lnTo>
                <a:lnTo>
                  <a:pt x="319537" y="54361"/>
                </a:lnTo>
                <a:lnTo>
                  <a:pt x="383179" y="54361"/>
                </a:lnTo>
                <a:lnTo>
                  <a:pt x="383179" y="72393"/>
                </a:lnTo>
                <a:close/>
              </a:path>
              <a:path w="532130" h="200025">
                <a:moveTo>
                  <a:pt x="370097" y="199412"/>
                </a:moveTo>
                <a:lnTo>
                  <a:pt x="365147" y="199412"/>
                </a:lnTo>
                <a:lnTo>
                  <a:pt x="353628" y="197837"/>
                </a:lnTo>
                <a:lnTo>
                  <a:pt x="345325" y="193644"/>
                </a:lnTo>
                <a:lnTo>
                  <a:pt x="340237" y="186833"/>
                </a:lnTo>
                <a:lnTo>
                  <a:pt x="338364" y="177402"/>
                </a:lnTo>
                <a:lnTo>
                  <a:pt x="338364" y="72393"/>
                </a:lnTo>
                <a:lnTo>
                  <a:pt x="360374" y="72393"/>
                </a:lnTo>
                <a:lnTo>
                  <a:pt x="360374" y="172364"/>
                </a:lnTo>
                <a:lnTo>
                  <a:pt x="361258" y="175679"/>
                </a:lnTo>
                <a:lnTo>
                  <a:pt x="364793" y="179391"/>
                </a:lnTo>
                <a:lnTo>
                  <a:pt x="367975" y="180231"/>
                </a:lnTo>
                <a:lnTo>
                  <a:pt x="383179" y="180231"/>
                </a:lnTo>
                <a:lnTo>
                  <a:pt x="383179" y="197556"/>
                </a:lnTo>
                <a:lnTo>
                  <a:pt x="376107" y="198793"/>
                </a:lnTo>
                <a:lnTo>
                  <a:pt x="370097" y="199412"/>
                </a:lnTo>
                <a:close/>
              </a:path>
              <a:path w="532130" h="200025">
                <a:moveTo>
                  <a:pt x="383179" y="180231"/>
                </a:moveTo>
                <a:lnTo>
                  <a:pt x="367975" y="180231"/>
                </a:lnTo>
                <a:lnTo>
                  <a:pt x="372572" y="180054"/>
                </a:lnTo>
                <a:lnTo>
                  <a:pt x="376815" y="180054"/>
                </a:lnTo>
                <a:lnTo>
                  <a:pt x="380350" y="179700"/>
                </a:lnTo>
                <a:lnTo>
                  <a:pt x="383179" y="178993"/>
                </a:lnTo>
                <a:lnTo>
                  <a:pt x="383179" y="180231"/>
                </a:lnTo>
                <a:close/>
              </a:path>
              <a:path w="532130" h="200025">
                <a:moveTo>
                  <a:pt x="429585" y="95463"/>
                </a:moveTo>
                <a:lnTo>
                  <a:pt x="407310" y="95463"/>
                </a:lnTo>
                <a:lnTo>
                  <a:pt x="407487" y="88745"/>
                </a:lnTo>
                <a:lnTo>
                  <a:pt x="435949" y="54626"/>
                </a:lnTo>
                <a:lnTo>
                  <a:pt x="462997" y="50383"/>
                </a:lnTo>
                <a:lnTo>
                  <a:pt x="485653" y="52952"/>
                </a:lnTo>
                <a:lnTo>
                  <a:pt x="501911" y="60128"/>
                </a:lnTo>
                <a:lnTo>
                  <a:pt x="510843" y="70801"/>
                </a:lnTo>
                <a:lnTo>
                  <a:pt x="451948" y="70801"/>
                </a:lnTo>
                <a:lnTo>
                  <a:pt x="444169" y="72790"/>
                </a:lnTo>
                <a:lnTo>
                  <a:pt x="433562" y="80746"/>
                </a:lnTo>
                <a:lnTo>
                  <a:pt x="430469" y="86977"/>
                </a:lnTo>
                <a:lnTo>
                  <a:pt x="429585" y="95463"/>
                </a:lnTo>
                <a:close/>
              </a:path>
              <a:path w="532130" h="200025">
                <a:moveTo>
                  <a:pt x="455483" y="199412"/>
                </a:moveTo>
                <a:lnTo>
                  <a:pt x="446821" y="199412"/>
                </a:lnTo>
                <a:lnTo>
                  <a:pt x="435671" y="198528"/>
                </a:lnTo>
                <a:lnTo>
                  <a:pt x="436415" y="198528"/>
                </a:lnTo>
                <a:lnTo>
                  <a:pt x="427894" y="196495"/>
                </a:lnTo>
                <a:lnTo>
                  <a:pt x="402154" y="167591"/>
                </a:lnTo>
                <a:lnTo>
                  <a:pt x="401211" y="158310"/>
                </a:lnTo>
                <a:lnTo>
                  <a:pt x="402736" y="145846"/>
                </a:lnTo>
                <a:lnTo>
                  <a:pt x="431043" y="119196"/>
                </a:lnTo>
                <a:lnTo>
                  <a:pt x="478819" y="111639"/>
                </a:lnTo>
                <a:lnTo>
                  <a:pt x="484874" y="109959"/>
                </a:lnTo>
                <a:lnTo>
                  <a:pt x="491768" y="105363"/>
                </a:lnTo>
                <a:lnTo>
                  <a:pt x="493404" y="101915"/>
                </a:lnTo>
                <a:lnTo>
                  <a:pt x="493227" y="97319"/>
                </a:lnTo>
                <a:lnTo>
                  <a:pt x="493227" y="84767"/>
                </a:lnTo>
                <a:lnTo>
                  <a:pt x="490575" y="79641"/>
                </a:lnTo>
                <a:lnTo>
                  <a:pt x="479968" y="72569"/>
                </a:lnTo>
                <a:lnTo>
                  <a:pt x="472278" y="70801"/>
                </a:lnTo>
                <a:lnTo>
                  <a:pt x="510843" y="70801"/>
                </a:lnTo>
                <a:lnTo>
                  <a:pt x="511773" y="71912"/>
                </a:lnTo>
                <a:lnTo>
                  <a:pt x="515236" y="88303"/>
                </a:lnTo>
                <a:lnTo>
                  <a:pt x="515236" y="124632"/>
                </a:lnTo>
                <a:lnTo>
                  <a:pt x="493227" y="124632"/>
                </a:lnTo>
                <a:lnTo>
                  <a:pt x="490929" y="125693"/>
                </a:lnTo>
                <a:lnTo>
                  <a:pt x="457693" y="132322"/>
                </a:lnTo>
                <a:lnTo>
                  <a:pt x="449539" y="133748"/>
                </a:lnTo>
                <a:lnTo>
                  <a:pt x="424281" y="150531"/>
                </a:lnTo>
                <a:lnTo>
                  <a:pt x="424281" y="164851"/>
                </a:lnTo>
                <a:lnTo>
                  <a:pt x="426668" y="170331"/>
                </a:lnTo>
                <a:lnTo>
                  <a:pt x="436214" y="178109"/>
                </a:lnTo>
                <a:lnTo>
                  <a:pt x="442932" y="180054"/>
                </a:lnTo>
                <a:lnTo>
                  <a:pt x="492777" y="180054"/>
                </a:lnTo>
                <a:lnTo>
                  <a:pt x="488213" y="183940"/>
                </a:lnTo>
                <a:lnTo>
                  <a:pt x="482454" y="188175"/>
                </a:lnTo>
                <a:lnTo>
                  <a:pt x="476745" y="191697"/>
                </a:lnTo>
                <a:lnTo>
                  <a:pt x="471218" y="194440"/>
                </a:lnTo>
                <a:lnTo>
                  <a:pt x="463571" y="197777"/>
                </a:lnTo>
                <a:lnTo>
                  <a:pt x="455483" y="199412"/>
                </a:lnTo>
                <a:close/>
              </a:path>
              <a:path w="532130" h="200025">
                <a:moveTo>
                  <a:pt x="492777" y="180054"/>
                </a:moveTo>
                <a:lnTo>
                  <a:pt x="451594" y="180054"/>
                </a:lnTo>
                <a:lnTo>
                  <a:pt x="460909" y="179275"/>
                </a:lnTo>
                <a:lnTo>
                  <a:pt x="469494" y="176938"/>
                </a:lnTo>
                <a:lnTo>
                  <a:pt x="493227" y="153094"/>
                </a:lnTo>
                <a:lnTo>
                  <a:pt x="493227" y="124632"/>
                </a:lnTo>
                <a:lnTo>
                  <a:pt x="515236" y="124632"/>
                </a:lnTo>
                <a:lnTo>
                  <a:pt x="515313" y="173043"/>
                </a:lnTo>
                <a:lnTo>
                  <a:pt x="515410" y="176938"/>
                </a:lnTo>
                <a:lnTo>
                  <a:pt x="516577" y="178109"/>
                </a:lnTo>
                <a:lnTo>
                  <a:pt x="517548" y="178993"/>
                </a:lnTo>
                <a:lnTo>
                  <a:pt x="494022" y="178993"/>
                </a:lnTo>
                <a:lnTo>
                  <a:pt x="492777" y="180054"/>
                </a:lnTo>
                <a:close/>
              </a:path>
              <a:path w="532130" h="200025">
                <a:moveTo>
                  <a:pt x="518949" y="199412"/>
                </a:moveTo>
                <a:lnTo>
                  <a:pt x="516828" y="199412"/>
                </a:lnTo>
                <a:lnTo>
                  <a:pt x="507546" y="198235"/>
                </a:lnTo>
                <a:lnTo>
                  <a:pt x="500652" y="194440"/>
                </a:lnTo>
                <a:lnTo>
                  <a:pt x="496249" y="188175"/>
                </a:lnTo>
                <a:lnTo>
                  <a:pt x="496144" y="188026"/>
                </a:lnTo>
                <a:lnTo>
                  <a:pt x="494089" y="179275"/>
                </a:lnTo>
                <a:lnTo>
                  <a:pt x="494022" y="178993"/>
                </a:lnTo>
                <a:lnTo>
                  <a:pt x="517548" y="178993"/>
                </a:lnTo>
                <a:lnTo>
                  <a:pt x="519391" y="180673"/>
                </a:lnTo>
                <a:lnTo>
                  <a:pt x="527169" y="180850"/>
                </a:lnTo>
                <a:lnTo>
                  <a:pt x="531943" y="180850"/>
                </a:lnTo>
                <a:lnTo>
                  <a:pt x="531943" y="197025"/>
                </a:lnTo>
                <a:lnTo>
                  <a:pt x="528407" y="197909"/>
                </a:lnTo>
                <a:lnTo>
                  <a:pt x="525534" y="198528"/>
                </a:lnTo>
                <a:lnTo>
                  <a:pt x="521115" y="199235"/>
                </a:lnTo>
                <a:lnTo>
                  <a:pt x="518949" y="199412"/>
                </a:lnTo>
                <a:close/>
              </a:path>
              <a:path w="532130" h="200025">
                <a:moveTo>
                  <a:pt x="531943" y="180850"/>
                </a:moveTo>
                <a:lnTo>
                  <a:pt x="528230" y="180850"/>
                </a:lnTo>
                <a:lnTo>
                  <a:pt x="529821" y="180673"/>
                </a:lnTo>
                <a:lnTo>
                  <a:pt x="531943" y="180319"/>
                </a:lnTo>
                <a:lnTo>
                  <a:pt x="531943" y="18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753" y="2273518"/>
            <a:ext cx="368300" cy="139065"/>
          </a:xfrm>
          <a:custGeom>
            <a:avLst/>
            <a:gdLst/>
            <a:ahLst/>
            <a:cxnLst/>
            <a:rect l="l" t="t" r="r" b="b"/>
            <a:pathLst>
              <a:path w="368300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368300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368300" h="139064">
                <a:moveTo>
                  <a:pt x="143835" y="66385"/>
                </a:moveTo>
                <a:lnTo>
                  <a:pt x="128345" y="66385"/>
                </a:lnTo>
                <a:lnTo>
                  <a:pt x="128468" y="61713"/>
                </a:lnTo>
                <a:lnTo>
                  <a:pt x="160062" y="35036"/>
                </a:lnTo>
                <a:lnTo>
                  <a:pt x="167070" y="35036"/>
                </a:lnTo>
                <a:lnTo>
                  <a:pt x="182825" y="36823"/>
                </a:lnTo>
                <a:lnTo>
                  <a:pt x="194131" y="41813"/>
                </a:lnTo>
                <a:lnTo>
                  <a:pt x="200342" y="49235"/>
                </a:lnTo>
                <a:lnTo>
                  <a:pt x="159386" y="49235"/>
                </a:lnTo>
                <a:lnTo>
                  <a:pt x="153977" y="50618"/>
                </a:lnTo>
                <a:lnTo>
                  <a:pt x="146601" y="56151"/>
                </a:lnTo>
                <a:lnTo>
                  <a:pt x="144449" y="60484"/>
                </a:lnTo>
                <a:lnTo>
                  <a:pt x="143835" y="66385"/>
                </a:lnTo>
                <a:close/>
              </a:path>
              <a:path w="368300" h="139064">
                <a:moveTo>
                  <a:pt x="162453" y="138548"/>
                </a:moveTo>
                <a:lnTo>
                  <a:pt x="145986" y="138548"/>
                </a:lnTo>
                <a:lnTo>
                  <a:pt x="138272" y="135967"/>
                </a:lnTo>
                <a:lnTo>
                  <a:pt x="127085" y="125886"/>
                </a:lnTo>
                <a:lnTo>
                  <a:pt x="124226" y="118940"/>
                </a:lnTo>
                <a:lnTo>
                  <a:pt x="124103" y="110089"/>
                </a:lnTo>
                <a:lnTo>
                  <a:pt x="125164" y="101422"/>
                </a:lnTo>
                <a:lnTo>
                  <a:pt x="159447" y="79969"/>
                </a:lnTo>
                <a:lnTo>
                  <a:pt x="178072" y="77634"/>
                </a:lnTo>
                <a:lnTo>
                  <a:pt x="182283" y="76466"/>
                </a:lnTo>
                <a:lnTo>
                  <a:pt x="187077" y="73269"/>
                </a:lnTo>
                <a:lnTo>
                  <a:pt x="188215" y="70872"/>
                </a:lnTo>
                <a:lnTo>
                  <a:pt x="188092" y="58947"/>
                </a:lnTo>
                <a:lnTo>
                  <a:pt x="186248" y="55382"/>
                </a:lnTo>
                <a:lnTo>
                  <a:pt x="178871" y="50465"/>
                </a:lnTo>
                <a:lnTo>
                  <a:pt x="173524" y="49235"/>
                </a:lnTo>
                <a:lnTo>
                  <a:pt x="200342" y="49235"/>
                </a:lnTo>
                <a:lnTo>
                  <a:pt x="200988" y="50008"/>
                </a:lnTo>
                <a:lnTo>
                  <a:pt x="203397" y="61406"/>
                </a:lnTo>
                <a:lnTo>
                  <a:pt x="203447" y="86669"/>
                </a:lnTo>
                <a:lnTo>
                  <a:pt x="188092" y="86669"/>
                </a:lnTo>
                <a:lnTo>
                  <a:pt x="186493" y="87407"/>
                </a:lnTo>
                <a:lnTo>
                  <a:pt x="155268" y="93124"/>
                </a:lnTo>
                <a:lnTo>
                  <a:pt x="149367" y="95090"/>
                </a:lnTo>
                <a:lnTo>
                  <a:pt x="141991" y="100746"/>
                </a:lnTo>
                <a:lnTo>
                  <a:pt x="140147" y="104680"/>
                </a:lnTo>
                <a:lnTo>
                  <a:pt x="140147" y="114637"/>
                </a:lnTo>
                <a:lnTo>
                  <a:pt x="141806" y="118448"/>
                </a:lnTo>
                <a:lnTo>
                  <a:pt x="148445" y="123858"/>
                </a:lnTo>
                <a:lnTo>
                  <a:pt x="153116" y="125210"/>
                </a:lnTo>
                <a:lnTo>
                  <a:pt x="187833" y="125210"/>
                </a:lnTo>
                <a:lnTo>
                  <a:pt x="183236" y="129390"/>
                </a:lnTo>
                <a:lnTo>
                  <a:pt x="177919" y="132986"/>
                </a:lnTo>
                <a:lnTo>
                  <a:pt x="167469" y="137534"/>
                </a:lnTo>
                <a:lnTo>
                  <a:pt x="162453" y="138548"/>
                </a:lnTo>
                <a:close/>
              </a:path>
              <a:path w="368300" h="139064">
                <a:moveTo>
                  <a:pt x="187833" y="125210"/>
                </a:moveTo>
                <a:lnTo>
                  <a:pt x="168114" y="125210"/>
                </a:lnTo>
                <a:lnTo>
                  <a:pt x="175737" y="122321"/>
                </a:lnTo>
                <a:lnTo>
                  <a:pt x="182006" y="116543"/>
                </a:lnTo>
                <a:lnTo>
                  <a:pt x="184219" y="114453"/>
                </a:lnTo>
                <a:lnTo>
                  <a:pt x="185787" y="112455"/>
                </a:lnTo>
                <a:lnTo>
                  <a:pt x="187631" y="108644"/>
                </a:lnTo>
                <a:lnTo>
                  <a:pt x="188092" y="106462"/>
                </a:lnTo>
                <a:lnTo>
                  <a:pt x="188092" y="86669"/>
                </a:lnTo>
                <a:lnTo>
                  <a:pt x="203447" y="86669"/>
                </a:lnTo>
                <a:lnTo>
                  <a:pt x="203520" y="123120"/>
                </a:lnTo>
                <a:lnTo>
                  <a:pt x="205004" y="124472"/>
                </a:lnTo>
                <a:lnTo>
                  <a:pt x="188645" y="124472"/>
                </a:lnTo>
                <a:lnTo>
                  <a:pt x="187833" y="125210"/>
                </a:lnTo>
                <a:close/>
              </a:path>
              <a:path w="368300" h="139064">
                <a:moveTo>
                  <a:pt x="207485" y="138548"/>
                </a:moveTo>
                <a:lnTo>
                  <a:pt x="194517" y="138548"/>
                </a:lnTo>
                <a:lnTo>
                  <a:pt x="189505" y="134061"/>
                </a:lnTo>
                <a:lnTo>
                  <a:pt x="188772" y="125886"/>
                </a:lnTo>
                <a:lnTo>
                  <a:pt x="188645" y="124472"/>
                </a:lnTo>
                <a:lnTo>
                  <a:pt x="205004" y="124472"/>
                </a:lnTo>
                <a:lnTo>
                  <a:pt x="206286" y="125640"/>
                </a:lnTo>
                <a:lnTo>
                  <a:pt x="215015" y="125640"/>
                </a:lnTo>
                <a:lnTo>
                  <a:pt x="215015" y="137012"/>
                </a:lnTo>
                <a:lnTo>
                  <a:pt x="212925" y="137534"/>
                </a:lnTo>
                <a:lnTo>
                  <a:pt x="210558" y="138057"/>
                </a:lnTo>
                <a:lnTo>
                  <a:pt x="207485" y="138548"/>
                </a:lnTo>
                <a:close/>
              </a:path>
              <a:path w="368300" h="139064">
                <a:moveTo>
                  <a:pt x="215015" y="125640"/>
                </a:moveTo>
                <a:lnTo>
                  <a:pt x="213539" y="125640"/>
                </a:lnTo>
                <a:lnTo>
                  <a:pt x="215015" y="125394"/>
                </a:lnTo>
                <a:lnTo>
                  <a:pt x="215015" y="125640"/>
                </a:lnTo>
                <a:close/>
              </a:path>
              <a:path w="368300" h="139064">
                <a:moveTo>
                  <a:pt x="248761" y="37802"/>
                </a:moveTo>
                <a:lnTo>
                  <a:pt x="233455" y="37802"/>
                </a:lnTo>
                <a:lnTo>
                  <a:pt x="233455" y="11248"/>
                </a:lnTo>
                <a:lnTo>
                  <a:pt x="248761" y="11248"/>
                </a:lnTo>
                <a:lnTo>
                  <a:pt x="248761" y="37802"/>
                </a:lnTo>
                <a:close/>
              </a:path>
              <a:path w="368300" h="139064">
                <a:moveTo>
                  <a:pt x="264619" y="50342"/>
                </a:moveTo>
                <a:lnTo>
                  <a:pt x="220362" y="50342"/>
                </a:lnTo>
                <a:lnTo>
                  <a:pt x="220362" y="37802"/>
                </a:lnTo>
                <a:lnTo>
                  <a:pt x="264619" y="37802"/>
                </a:lnTo>
                <a:lnTo>
                  <a:pt x="264619" y="50342"/>
                </a:lnTo>
                <a:close/>
              </a:path>
              <a:path w="368300" h="139064">
                <a:moveTo>
                  <a:pt x="255522" y="138671"/>
                </a:moveTo>
                <a:lnTo>
                  <a:pt x="252080" y="138671"/>
                </a:lnTo>
                <a:lnTo>
                  <a:pt x="239909" y="138425"/>
                </a:lnTo>
                <a:lnTo>
                  <a:pt x="233701" y="133324"/>
                </a:lnTo>
                <a:lnTo>
                  <a:pt x="233501" y="125210"/>
                </a:lnTo>
                <a:lnTo>
                  <a:pt x="233455" y="50342"/>
                </a:lnTo>
                <a:lnTo>
                  <a:pt x="248761" y="50342"/>
                </a:lnTo>
                <a:lnTo>
                  <a:pt x="248761" y="119862"/>
                </a:lnTo>
                <a:lnTo>
                  <a:pt x="249375" y="122167"/>
                </a:lnTo>
                <a:lnTo>
                  <a:pt x="251834" y="124749"/>
                </a:lnTo>
                <a:lnTo>
                  <a:pt x="253581" y="125210"/>
                </a:lnTo>
                <a:lnTo>
                  <a:pt x="264619" y="125210"/>
                </a:lnTo>
                <a:lnTo>
                  <a:pt x="264619" y="137380"/>
                </a:lnTo>
                <a:lnTo>
                  <a:pt x="259702" y="138241"/>
                </a:lnTo>
                <a:lnTo>
                  <a:pt x="255522" y="138671"/>
                </a:lnTo>
                <a:close/>
              </a:path>
              <a:path w="368300" h="139064">
                <a:moveTo>
                  <a:pt x="264619" y="125210"/>
                </a:moveTo>
                <a:lnTo>
                  <a:pt x="260194" y="125210"/>
                </a:lnTo>
                <a:lnTo>
                  <a:pt x="262652" y="124964"/>
                </a:lnTo>
                <a:lnTo>
                  <a:pt x="264619" y="124472"/>
                </a:lnTo>
                <a:lnTo>
                  <a:pt x="264619" y="125210"/>
                </a:lnTo>
                <a:close/>
              </a:path>
              <a:path w="368300" h="139064">
                <a:moveTo>
                  <a:pt x="296890" y="66385"/>
                </a:moveTo>
                <a:lnTo>
                  <a:pt x="281400" y="66385"/>
                </a:lnTo>
                <a:lnTo>
                  <a:pt x="281523" y="61713"/>
                </a:lnTo>
                <a:lnTo>
                  <a:pt x="313118" y="35036"/>
                </a:lnTo>
                <a:lnTo>
                  <a:pt x="320125" y="35036"/>
                </a:lnTo>
                <a:lnTo>
                  <a:pt x="335880" y="36823"/>
                </a:lnTo>
                <a:lnTo>
                  <a:pt x="347186" y="41813"/>
                </a:lnTo>
                <a:lnTo>
                  <a:pt x="353397" y="49235"/>
                </a:lnTo>
                <a:lnTo>
                  <a:pt x="312441" y="49235"/>
                </a:lnTo>
                <a:lnTo>
                  <a:pt x="307032" y="50618"/>
                </a:lnTo>
                <a:lnTo>
                  <a:pt x="299656" y="56151"/>
                </a:lnTo>
                <a:lnTo>
                  <a:pt x="297505" y="60484"/>
                </a:lnTo>
                <a:lnTo>
                  <a:pt x="296890" y="66385"/>
                </a:lnTo>
                <a:close/>
              </a:path>
              <a:path w="368300" h="139064">
                <a:moveTo>
                  <a:pt x="315508" y="138548"/>
                </a:moveTo>
                <a:lnTo>
                  <a:pt x="299041" y="138548"/>
                </a:lnTo>
                <a:lnTo>
                  <a:pt x="291327" y="135967"/>
                </a:lnTo>
                <a:lnTo>
                  <a:pt x="280140" y="125886"/>
                </a:lnTo>
                <a:lnTo>
                  <a:pt x="277282" y="118940"/>
                </a:lnTo>
                <a:lnTo>
                  <a:pt x="277159" y="110089"/>
                </a:lnTo>
                <a:lnTo>
                  <a:pt x="278219" y="101422"/>
                </a:lnTo>
                <a:lnTo>
                  <a:pt x="312503" y="79969"/>
                </a:lnTo>
                <a:lnTo>
                  <a:pt x="331128" y="77634"/>
                </a:lnTo>
                <a:lnTo>
                  <a:pt x="335338" y="76466"/>
                </a:lnTo>
                <a:lnTo>
                  <a:pt x="340133" y="73269"/>
                </a:lnTo>
                <a:lnTo>
                  <a:pt x="341270" y="70872"/>
                </a:lnTo>
                <a:lnTo>
                  <a:pt x="341147" y="58947"/>
                </a:lnTo>
                <a:lnTo>
                  <a:pt x="339303" y="55382"/>
                </a:lnTo>
                <a:lnTo>
                  <a:pt x="331927" y="50465"/>
                </a:lnTo>
                <a:lnTo>
                  <a:pt x="326579" y="49235"/>
                </a:lnTo>
                <a:lnTo>
                  <a:pt x="353397" y="49235"/>
                </a:lnTo>
                <a:lnTo>
                  <a:pt x="354044" y="50008"/>
                </a:lnTo>
                <a:lnTo>
                  <a:pt x="356452" y="61406"/>
                </a:lnTo>
                <a:lnTo>
                  <a:pt x="356503" y="86669"/>
                </a:lnTo>
                <a:lnTo>
                  <a:pt x="341147" y="86669"/>
                </a:lnTo>
                <a:lnTo>
                  <a:pt x="339549" y="87407"/>
                </a:lnTo>
                <a:lnTo>
                  <a:pt x="308323" y="93124"/>
                </a:lnTo>
                <a:lnTo>
                  <a:pt x="302422" y="95090"/>
                </a:lnTo>
                <a:lnTo>
                  <a:pt x="295046" y="100746"/>
                </a:lnTo>
                <a:lnTo>
                  <a:pt x="293202" y="104680"/>
                </a:lnTo>
                <a:lnTo>
                  <a:pt x="293202" y="114637"/>
                </a:lnTo>
                <a:lnTo>
                  <a:pt x="294862" y="118448"/>
                </a:lnTo>
                <a:lnTo>
                  <a:pt x="301500" y="123858"/>
                </a:lnTo>
                <a:lnTo>
                  <a:pt x="306172" y="125210"/>
                </a:lnTo>
                <a:lnTo>
                  <a:pt x="340889" y="125210"/>
                </a:lnTo>
                <a:lnTo>
                  <a:pt x="336291" y="129390"/>
                </a:lnTo>
                <a:lnTo>
                  <a:pt x="330974" y="132986"/>
                </a:lnTo>
                <a:lnTo>
                  <a:pt x="320524" y="137534"/>
                </a:lnTo>
                <a:lnTo>
                  <a:pt x="315508" y="138548"/>
                </a:lnTo>
                <a:close/>
              </a:path>
              <a:path w="368300" h="139064">
                <a:moveTo>
                  <a:pt x="340889" y="125210"/>
                </a:moveTo>
                <a:lnTo>
                  <a:pt x="321170" y="125210"/>
                </a:lnTo>
                <a:lnTo>
                  <a:pt x="328792" y="122321"/>
                </a:lnTo>
                <a:lnTo>
                  <a:pt x="335062" y="116543"/>
                </a:lnTo>
                <a:lnTo>
                  <a:pt x="337274" y="114453"/>
                </a:lnTo>
                <a:lnTo>
                  <a:pt x="338842" y="112455"/>
                </a:lnTo>
                <a:lnTo>
                  <a:pt x="340686" y="108644"/>
                </a:lnTo>
                <a:lnTo>
                  <a:pt x="341147" y="106462"/>
                </a:lnTo>
                <a:lnTo>
                  <a:pt x="341147" y="86669"/>
                </a:lnTo>
                <a:lnTo>
                  <a:pt x="356503" y="86669"/>
                </a:lnTo>
                <a:lnTo>
                  <a:pt x="356575" y="123120"/>
                </a:lnTo>
                <a:lnTo>
                  <a:pt x="358060" y="124472"/>
                </a:lnTo>
                <a:lnTo>
                  <a:pt x="341700" y="124472"/>
                </a:lnTo>
                <a:lnTo>
                  <a:pt x="340889" y="125210"/>
                </a:lnTo>
                <a:close/>
              </a:path>
              <a:path w="368300" h="139064">
                <a:moveTo>
                  <a:pt x="360540" y="138548"/>
                </a:moveTo>
                <a:lnTo>
                  <a:pt x="347572" y="138548"/>
                </a:lnTo>
                <a:lnTo>
                  <a:pt x="342561" y="134061"/>
                </a:lnTo>
                <a:lnTo>
                  <a:pt x="341827" y="125886"/>
                </a:lnTo>
                <a:lnTo>
                  <a:pt x="341700" y="124472"/>
                </a:lnTo>
                <a:lnTo>
                  <a:pt x="358060" y="124472"/>
                </a:lnTo>
                <a:lnTo>
                  <a:pt x="359341" y="125640"/>
                </a:lnTo>
                <a:lnTo>
                  <a:pt x="368070" y="125640"/>
                </a:lnTo>
                <a:lnTo>
                  <a:pt x="368070" y="137012"/>
                </a:lnTo>
                <a:lnTo>
                  <a:pt x="365980" y="137534"/>
                </a:lnTo>
                <a:lnTo>
                  <a:pt x="363613" y="138057"/>
                </a:lnTo>
                <a:lnTo>
                  <a:pt x="360540" y="138548"/>
                </a:lnTo>
                <a:close/>
              </a:path>
              <a:path w="368300" h="139064">
                <a:moveTo>
                  <a:pt x="368070" y="125640"/>
                </a:moveTo>
                <a:lnTo>
                  <a:pt x="366595" y="125640"/>
                </a:lnTo>
                <a:lnTo>
                  <a:pt x="368070" y="125394"/>
                </a:lnTo>
                <a:lnTo>
                  <a:pt x="368070" y="125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365" y="2313717"/>
            <a:ext cx="163996" cy="962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856" y="2273518"/>
            <a:ext cx="999592" cy="174077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193" y="1233479"/>
            <a:ext cx="5413179" cy="1768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02" y="1456608"/>
            <a:ext cx="802710" cy="174077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41123" y="1677524"/>
            <a:ext cx="714375" cy="174625"/>
          </a:xfrm>
          <a:custGeom>
            <a:avLst/>
            <a:gdLst/>
            <a:ahLst/>
            <a:cxnLst/>
            <a:rect l="l" t="t" r="r" b="b"/>
            <a:pathLst>
              <a:path w="714375" h="174625">
                <a:moveTo>
                  <a:pt x="17149" y="134430"/>
                </a:moveTo>
                <a:lnTo>
                  <a:pt x="0" y="134430"/>
                </a:lnTo>
                <a:lnTo>
                  <a:pt x="0" y="0"/>
                </a:lnTo>
                <a:lnTo>
                  <a:pt x="55505" y="0"/>
                </a:lnTo>
                <a:lnTo>
                  <a:pt x="64962" y="714"/>
                </a:lnTo>
                <a:lnTo>
                  <a:pt x="73231" y="2673"/>
                </a:lnTo>
                <a:lnTo>
                  <a:pt x="80313" y="5877"/>
                </a:lnTo>
                <a:lnTo>
                  <a:pt x="86208" y="10326"/>
                </a:lnTo>
                <a:lnTo>
                  <a:pt x="90173" y="15121"/>
                </a:lnTo>
                <a:lnTo>
                  <a:pt x="17149" y="15121"/>
                </a:lnTo>
                <a:lnTo>
                  <a:pt x="17149" y="62205"/>
                </a:lnTo>
                <a:lnTo>
                  <a:pt x="90845" y="62205"/>
                </a:lnTo>
                <a:lnTo>
                  <a:pt x="89435" y="64172"/>
                </a:lnTo>
                <a:lnTo>
                  <a:pt x="59378" y="77449"/>
                </a:lnTo>
                <a:lnTo>
                  <a:pt x="17149" y="77449"/>
                </a:lnTo>
                <a:lnTo>
                  <a:pt x="17149" y="134430"/>
                </a:lnTo>
                <a:close/>
              </a:path>
              <a:path w="714375" h="174625">
                <a:moveTo>
                  <a:pt x="90845" y="62205"/>
                </a:moveTo>
                <a:lnTo>
                  <a:pt x="61160" y="62205"/>
                </a:lnTo>
                <a:lnTo>
                  <a:pt x="67587" y="60054"/>
                </a:lnTo>
                <a:lnTo>
                  <a:pt x="76650" y="51848"/>
                </a:lnTo>
                <a:lnTo>
                  <a:pt x="78986" y="46100"/>
                </a:lnTo>
                <a:lnTo>
                  <a:pt x="78986" y="31225"/>
                </a:lnTo>
                <a:lnTo>
                  <a:pt x="76650" y="25417"/>
                </a:lnTo>
                <a:lnTo>
                  <a:pt x="67553" y="17180"/>
                </a:lnTo>
                <a:lnTo>
                  <a:pt x="61160" y="15121"/>
                </a:lnTo>
                <a:lnTo>
                  <a:pt x="90173" y="15121"/>
                </a:lnTo>
                <a:lnTo>
                  <a:pt x="90859" y="15950"/>
                </a:lnTo>
                <a:lnTo>
                  <a:pt x="94207" y="22681"/>
                </a:lnTo>
                <a:lnTo>
                  <a:pt x="96253" y="30518"/>
                </a:lnTo>
                <a:lnTo>
                  <a:pt x="96996" y="39462"/>
                </a:lnTo>
                <a:lnTo>
                  <a:pt x="96911" y="46100"/>
                </a:lnTo>
                <a:lnTo>
                  <a:pt x="96074" y="50956"/>
                </a:lnTo>
                <a:lnTo>
                  <a:pt x="92386" y="60054"/>
                </a:lnTo>
                <a:lnTo>
                  <a:pt x="90845" y="62205"/>
                </a:lnTo>
                <a:close/>
              </a:path>
              <a:path w="714375" h="174625">
                <a:moveTo>
                  <a:pt x="157094" y="138548"/>
                </a:moveTo>
                <a:lnTo>
                  <a:pt x="140085" y="138548"/>
                </a:lnTo>
                <a:lnTo>
                  <a:pt x="132617" y="136151"/>
                </a:lnTo>
                <a:lnTo>
                  <a:pt x="121675" y="126808"/>
                </a:lnTo>
                <a:lnTo>
                  <a:pt x="118879" y="120415"/>
                </a:lnTo>
                <a:lnTo>
                  <a:pt x="118756" y="37802"/>
                </a:lnTo>
                <a:lnTo>
                  <a:pt x="134061" y="37802"/>
                </a:lnTo>
                <a:lnTo>
                  <a:pt x="134184" y="112117"/>
                </a:lnTo>
                <a:lnTo>
                  <a:pt x="135997" y="116727"/>
                </a:lnTo>
                <a:lnTo>
                  <a:pt x="143005" y="123366"/>
                </a:lnTo>
                <a:lnTo>
                  <a:pt x="147830" y="125087"/>
                </a:lnTo>
                <a:lnTo>
                  <a:pt x="178915" y="125087"/>
                </a:lnTo>
                <a:lnTo>
                  <a:pt x="177396" y="127238"/>
                </a:lnTo>
                <a:lnTo>
                  <a:pt x="172663" y="131756"/>
                </a:lnTo>
                <a:lnTo>
                  <a:pt x="162582" y="137288"/>
                </a:lnTo>
                <a:lnTo>
                  <a:pt x="157094" y="138548"/>
                </a:lnTo>
                <a:close/>
              </a:path>
              <a:path w="714375" h="174625">
                <a:moveTo>
                  <a:pt x="178915" y="125087"/>
                </a:moveTo>
                <a:lnTo>
                  <a:pt x="162091" y="125087"/>
                </a:lnTo>
                <a:lnTo>
                  <a:pt x="168483" y="122106"/>
                </a:lnTo>
                <a:lnTo>
                  <a:pt x="177826" y="110427"/>
                </a:lnTo>
                <a:lnTo>
                  <a:pt x="180224" y="102528"/>
                </a:lnTo>
                <a:lnTo>
                  <a:pt x="180347" y="37802"/>
                </a:lnTo>
                <a:lnTo>
                  <a:pt x="195652" y="37802"/>
                </a:lnTo>
                <a:lnTo>
                  <a:pt x="195652" y="120969"/>
                </a:lnTo>
                <a:lnTo>
                  <a:pt x="181822" y="120969"/>
                </a:lnTo>
                <a:lnTo>
                  <a:pt x="178915" y="125087"/>
                </a:lnTo>
                <a:close/>
              </a:path>
              <a:path w="714375" h="174625">
                <a:moveTo>
                  <a:pt x="195652" y="134430"/>
                </a:moveTo>
                <a:lnTo>
                  <a:pt x="181822" y="134430"/>
                </a:lnTo>
                <a:lnTo>
                  <a:pt x="181822" y="120969"/>
                </a:lnTo>
                <a:lnTo>
                  <a:pt x="195652" y="120969"/>
                </a:lnTo>
                <a:lnTo>
                  <a:pt x="195652" y="134430"/>
                </a:lnTo>
                <a:close/>
              </a:path>
              <a:path w="714375" h="174625">
                <a:moveTo>
                  <a:pt x="248234" y="55321"/>
                </a:moveTo>
                <a:lnTo>
                  <a:pt x="235115" y="55321"/>
                </a:lnTo>
                <a:lnTo>
                  <a:pt x="239417" y="48190"/>
                </a:lnTo>
                <a:lnTo>
                  <a:pt x="243659" y="43027"/>
                </a:lnTo>
                <a:lnTo>
                  <a:pt x="252018" y="36634"/>
                </a:lnTo>
                <a:lnTo>
                  <a:pt x="256567" y="35036"/>
                </a:lnTo>
                <a:lnTo>
                  <a:pt x="264066" y="35036"/>
                </a:lnTo>
                <a:lnTo>
                  <a:pt x="266156" y="35344"/>
                </a:lnTo>
                <a:lnTo>
                  <a:pt x="267385" y="35589"/>
                </a:lnTo>
                <a:lnTo>
                  <a:pt x="267385" y="51264"/>
                </a:lnTo>
                <a:lnTo>
                  <a:pt x="262222" y="51264"/>
                </a:lnTo>
                <a:lnTo>
                  <a:pt x="258134" y="51633"/>
                </a:lnTo>
                <a:lnTo>
                  <a:pt x="252111" y="53108"/>
                </a:lnTo>
                <a:lnTo>
                  <a:pt x="249498" y="54337"/>
                </a:lnTo>
                <a:lnTo>
                  <a:pt x="248234" y="55321"/>
                </a:lnTo>
                <a:close/>
              </a:path>
              <a:path w="714375" h="174625">
                <a:moveTo>
                  <a:pt x="236405" y="134430"/>
                </a:moveTo>
                <a:lnTo>
                  <a:pt x="220915" y="134430"/>
                </a:lnTo>
                <a:lnTo>
                  <a:pt x="220915" y="37802"/>
                </a:lnTo>
                <a:lnTo>
                  <a:pt x="235115" y="37802"/>
                </a:lnTo>
                <a:lnTo>
                  <a:pt x="235115" y="55321"/>
                </a:lnTo>
                <a:lnTo>
                  <a:pt x="248234" y="55321"/>
                </a:lnTo>
                <a:lnTo>
                  <a:pt x="236405" y="84272"/>
                </a:lnTo>
                <a:lnTo>
                  <a:pt x="236405" y="134430"/>
                </a:lnTo>
                <a:close/>
              </a:path>
              <a:path w="714375" h="174625">
                <a:moveTo>
                  <a:pt x="315155" y="52370"/>
                </a:moveTo>
                <a:lnTo>
                  <a:pt x="300578" y="52370"/>
                </a:lnTo>
                <a:lnTo>
                  <a:pt x="306652" y="44787"/>
                </a:lnTo>
                <a:lnTo>
                  <a:pt x="313809" y="39370"/>
                </a:lnTo>
                <a:lnTo>
                  <a:pt x="322371" y="35993"/>
                </a:lnTo>
                <a:lnTo>
                  <a:pt x="323141" y="35993"/>
                </a:lnTo>
                <a:lnTo>
                  <a:pt x="331374" y="35036"/>
                </a:lnTo>
                <a:lnTo>
                  <a:pt x="361824" y="49420"/>
                </a:lnTo>
                <a:lnTo>
                  <a:pt x="320790" y="49420"/>
                </a:lnTo>
                <a:lnTo>
                  <a:pt x="315155" y="52370"/>
                </a:lnTo>
                <a:close/>
              </a:path>
              <a:path w="714375" h="174625">
                <a:moveTo>
                  <a:pt x="301869" y="174630"/>
                </a:moveTo>
                <a:lnTo>
                  <a:pt x="286379" y="174630"/>
                </a:lnTo>
                <a:lnTo>
                  <a:pt x="286379" y="37802"/>
                </a:lnTo>
                <a:lnTo>
                  <a:pt x="300578" y="37802"/>
                </a:lnTo>
                <a:lnTo>
                  <a:pt x="300578" y="52370"/>
                </a:lnTo>
                <a:lnTo>
                  <a:pt x="315155" y="52370"/>
                </a:lnTo>
                <a:lnTo>
                  <a:pt x="301869" y="86854"/>
                </a:lnTo>
                <a:lnTo>
                  <a:pt x="302399" y="94985"/>
                </a:lnTo>
                <a:lnTo>
                  <a:pt x="320555" y="124165"/>
                </a:lnTo>
                <a:lnTo>
                  <a:pt x="301869" y="124165"/>
                </a:lnTo>
                <a:lnTo>
                  <a:pt x="301869" y="174630"/>
                </a:lnTo>
                <a:close/>
              </a:path>
              <a:path w="714375" h="174625">
                <a:moveTo>
                  <a:pt x="331558" y="138671"/>
                </a:moveTo>
                <a:lnTo>
                  <a:pt x="325288" y="138671"/>
                </a:lnTo>
                <a:lnTo>
                  <a:pt x="319787" y="137503"/>
                </a:lnTo>
                <a:lnTo>
                  <a:pt x="310321" y="132832"/>
                </a:lnTo>
                <a:lnTo>
                  <a:pt x="305926" y="129205"/>
                </a:lnTo>
                <a:lnTo>
                  <a:pt x="301767" y="124165"/>
                </a:lnTo>
                <a:lnTo>
                  <a:pt x="337274" y="124165"/>
                </a:lnTo>
                <a:lnTo>
                  <a:pt x="344059" y="120753"/>
                </a:lnTo>
                <a:lnTo>
                  <a:pt x="356796" y="87776"/>
                </a:lnTo>
                <a:lnTo>
                  <a:pt x="356785" y="86854"/>
                </a:lnTo>
                <a:lnTo>
                  <a:pt x="337155" y="49420"/>
                </a:lnTo>
                <a:lnTo>
                  <a:pt x="361824" y="49420"/>
                </a:lnTo>
                <a:lnTo>
                  <a:pt x="372804" y="86854"/>
                </a:lnTo>
                <a:lnTo>
                  <a:pt x="372864" y="87776"/>
                </a:lnTo>
                <a:lnTo>
                  <a:pt x="372092" y="98869"/>
                </a:lnTo>
                <a:lnTo>
                  <a:pt x="369991" y="108585"/>
                </a:lnTo>
                <a:lnTo>
                  <a:pt x="369960" y="108729"/>
                </a:lnTo>
                <a:lnTo>
                  <a:pt x="340559" y="137663"/>
                </a:lnTo>
                <a:lnTo>
                  <a:pt x="331558" y="138671"/>
                </a:lnTo>
                <a:close/>
              </a:path>
              <a:path w="714375" h="174625">
                <a:moveTo>
                  <a:pt x="428186" y="138671"/>
                </a:moveTo>
                <a:lnTo>
                  <a:pt x="391145" y="117638"/>
                </a:lnTo>
                <a:lnTo>
                  <a:pt x="387577" y="108936"/>
                </a:lnTo>
                <a:lnTo>
                  <a:pt x="387455" y="108637"/>
                </a:lnTo>
                <a:lnTo>
                  <a:pt x="385376" y="98921"/>
                </a:lnTo>
                <a:lnTo>
                  <a:pt x="385271" y="98431"/>
                </a:lnTo>
                <a:lnTo>
                  <a:pt x="384532" y="87591"/>
                </a:lnTo>
                <a:lnTo>
                  <a:pt x="384482" y="86854"/>
                </a:lnTo>
                <a:lnTo>
                  <a:pt x="385249" y="75692"/>
                </a:lnTo>
                <a:lnTo>
                  <a:pt x="385277" y="75277"/>
                </a:lnTo>
                <a:lnTo>
                  <a:pt x="387439" y="65255"/>
                </a:lnTo>
                <a:lnTo>
                  <a:pt x="387478" y="65071"/>
                </a:lnTo>
                <a:lnTo>
                  <a:pt x="418332" y="35964"/>
                </a:lnTo>
                <a:lnTo>
                  <a:pt x="428001" y="35036"/>
                </a:lnTo>
                <a:lnTo>
                  <a:pt x="437907" y="35964"/>
                </a:lnTo>
                <a:lnTo>
                  <a:pt x="446603" y="38563"/>
                </a:lnTo>
                <a:lnTo>
                  <a:pt x="454089" y="42833"/>
                </a:lnTo>
                <a:lnTo>
                  <a:pt x="460364" y="48774"/>
                </a:lnTo>
                <a:lnTo>
                  <a:pt x="460669" y="49235"/>
                </a:lnTo>
                <a:lnTo>
                  <a:pt x="419825" y="49235"/>
                </a:lnTo>
                <a:lnTo>
                  <a:pt x="412849" y="52739"/>
                </a:lnTo>
                <a:lnTo>
                  <a:pt x="400525" y="86854"/>
                </a:lnTo>
                <a:lnTo>
                  <a:pt x="401061" y="95215"/>
                </a:lnTo>
                <a:lnTo>
                  <a:pt x="402484" y="102597"/>
                </a:lnTo>
                <a:lnTo>
                  <a:pt x="404664" y="108637"/>
                </a:lnTo>
                <a:lnTo>
                  <a:pt x="404772" y="108936"/>
                </a:lnTo>
                <a:lnTo>
                  <a:pt x="407993" y="114422"/>
                </a:lnTo>
                <a:lnTo>
                  <a:pt x="412849" y="120999"/>
                </a:lnTo>
                <a:lnTo>
                  <a:pt x="419580" y="124349"/>
                </a:lnTo>
                <a:lnTo>
                  <a:pt x="460642" y="124349"/>
                </a:lnTo>
                <a:lnTo>
                  <a:pt x="460243" y="124933"/>
                </a:lnTo>
                <a:lnTo>
                  <a:pt x="453914" y="130874"/>
                </a:lnTo>
                <a:lnTo>
                  <a:pt x="446459" y="135145"/>
                </a:lnTo>
                <a:lnTo>
                  <a:pt x="437880" y="137744"/>
                </a:lnTo>
                <a:lnTo>
                  <a:pt x="428186" y="138671"/>
                </a:lnTo>
                <a:close/>
              </a:path>
              <a:path w="714375" h="174625">
                <a:moveTo>
                  <a:pt x="460642" y="124349"/>
                </a:moveTo>
                <a:lnTo>
                  <a:pt x="436791" y="124349"/>
                </a:lnTo>
                <a:lnTo>
                  <a:pt x="443522" y="120999"/>
                </a:lnTo>
                <a:lnTo>
                  <a:pt x="448378" y="114422"/>
                </a:lnTo>
                <a:lnTo>
                  <a:pt x="451612" y="108936"/>
                </a:lnTo>
                <a:lnTo>
                  <a:pt x="453887" y="102736"/>
                </a:lnTo>
                <a:lnTo>
                  <a:pt x="455310" y="95527"/>
                </a:lnTo>
                <a:lnTo>
                  <a:pt x="455834" y="87591"/>
                </a:lnTo>
                <a:lnTo>
                  <a:pt x="455812" y="86854"/>
                </a:lnTo>
                <a:lnTo>
                  <a:pt x="455316" y="78878"/>
                </a:lnTo>
                <a:lnTo>
                  <a:pt x="453910" y="71364"/>
                </a:lnTo>
                <a:lnTo>
                  <a:pt x="451766" y="65255"/>
                </a:lnTo>
                <a:lnTo>
                  <a:pt x="451701" y="65071"/>
                </a:lnTo>
                <a:lnTo>
                  <a:pt x="451608" y="64829"/>
                </a:lnTo>
                <a:lnTo>
                  <a:pt x="448470" y="59378"/>
                </a:lnTo>
                <a:lnTo>
                  <a:pt x="443676" y="52739"/>
                </a:lnTo>
                <a:lnTo>
                  <a:pt x="436668" y="49235"/>
                </a:lnTo>
                <a:lnTo>
                  <a:pt x="460669" y="49235"/>
                </a:lnTo>
                <a:lnTo>
                  <a:pt x="471013" y="75277"/>
                </a:lnTo>
                <a:lnTo>
                  <a:pt x="471100" y="75692"/>
                </a:lnTo>
                <a:lnTo>
                  <a:pt x="471840" y="86854"/>
                </a:lnTo>
                <a:lnTo>
                  <a:pt x="471889" y="87591"/>
                </a:lnTo>
                <a:lnTo>
                  <a:pt x="471123" y="98431"/>
                </a:lnTo>
                <a:lnTo>
                  <a:pt x="471088" y="98921"/>
                </a:lnTo>
                <a:lnTo>
                  <a:pt x="468936" y="108637"/>
                </a:lnTo>
                <a:lnTo>
                  <a:pt x="468870" y="108936"/>
                </a:lnTo>
                <a:lnTo>
                  <a:pt x="465303" y="117471"/>
                </a:lnTo>
                <a:lnTo>
                  <a:pt x="465234" y="117638"/>
                </a:lnTo>
                <a:lnTo>
                  <a:pt x="460642" y="124349"/>
                </a:lnTo>
                <a:close/>
              </a:path>
              <a:path w="714375" h="174625">
                <a:moveTo>
                  <a:pt x="560485" y="124349"/>
                </a:moveTo>
                <a:lnTo>
                  <a:pt x="532251" y="124349"/>
                </a:lnTo>
                <a:lnTo>
                  <a:pt x="537691" y="122935"/>
                </a:lnTo>
                <a:lnTo>
                  <a:pt x="545682" y="117526"/>
                </a:lnTo>
                <a:lnTo>
                  <a:pt x="547741" y="113900"/>
                </a:lnTo>
                <a:lnTo>
                  <a:pt x="547761" y="105663"/>
                </a:lnTo>
                <a:lnTo>
                  <a:pt x="546696" y="103112"/>
                </a:lnTo>
                <a:lnTo>
                  <a:pt x="542024" y="98809"/>
                </a:lnTo>
                <a:lnTo>
                  <a:pt x="538213" y="97119"/>
                </a:lnTo>
                <a:lnTo>
                  <a:pt x="532927" y="95890"/>
                </a:lnTo>
                <a:lnTo>
                  <a:pt x="518544" y="92386"/>
                </a:lnTo>
                <a:lnTo>
                  <a:pt x="487810" y="71917"/>
                </a:lnTo>
                <a:lnTo>
                  <a:pt x="487929" y="64725"/>
                </a:lnTo>
                <a:lnTo>
                  <a:pt x="488055" y="55444"/>
                </a:lnTo>
                <a:lnTo>
                  <a:pt x="517313" y="35515"/>
                </a:lnTo>
                <a:lnTo>
                  <a:pt x="518190" y="35515"/>
                </a:lnTo>
                <a:lnTo>
                  <a:pt x="524998" y="35036"/>
                </a:lnTo>
                <a:lnTo>
                  <a:pt x="557442" y="49235"/>
                </a:lnTo>
                <a:lnTo>
                  <a:pt x="518052" y="49235"/>
                </a:lnTo>
                <a:lnTo>
                  <a:pt x="513073" y="50557"/>
                </a:lnTo>
                <a:lnTo>
                  <a:pt x="505943" y="55843"/>
                </a:lnTo>
                <a:lnTo>
                  <a:pt x="504099" y="59378"/>
                </a:lnTo>
                <a:lnTo>
                  <a:pt x="503976" y="67123"/>
                </a:lnTo>
                <a:lnTo>
                  <a:pt x="505389" y="69889"/>
                </a:lnTo>
                <a:lnTo>
                  <a:pt x="511044" y="74314"/>
                </a:lnTo>
                <a:lnTo>
                  <a:pt x="515593" y="76158"/>
                </a:lnTo>
                <a:lnTo>
                  <a:pt x="546204" y="83350"/>
                </a:lnTo>
                <a:lnTo>
                  <a:pt x="553181" y="86608"/>
                </a:lnTo>
                <a:lnTo>
                  <a:pt x="561909" y="95213"/>
                </a:lnTo>
                <a:lnTo>
                  <a:pt x="564030" y="100930"/>
                </a:lnTo>
                <a:lnTo>
                  <a:pt x="563907" y="108060"/>
                </a:lnTo>
                <a:lnTo>
                  <a:pt x="563784" y="117526"/>
                </a:lnTo>
                <a:lnTo>
                  <a:pt x="560485" y="124349"/>
                </a:lnTo>
                <a:close/>
              </a:path>
              <a:path w="714375" h="174625">
                <a:moveTo>
                  <a:pt x="560034" y="64725"/>
                </a:moveTo>
                <a:lnTo>
                  <a:pt x="543807" y="64725"/>
                </a:lnTo>
                <a:lnTo>
                  <a:pt x="543379" y="55843"/>
                </a:lnTo>
                <a:lnTo>
                  <a:pt x="543315" y="54522"/>
                </a:lnTo>
                <a:lnTo>
                  <a:pt x="536707" y="49235"/>
                </a:lnTo>
                <a:lnTo>
                  <a:pt x="557442" y="49235"/>
                </a:lnTo>
                <a:lnTo>
                  <a:pt x="559912" y="55136"/>
                </a:lnTo>
                <a:lnTo>
                  <a:pt x="560034" y="64725"/>
                </a:lnTo>
                <a:close/>
              </a:path>
              <a:path w="714375" h="174625">
                <a:moveTo>
                  <a:pt x="524076" y="138671"/>
                </a:moveTo>
                <a:lnTo>
                  <a:pt x="489378" y="121706"/>
                </a:lnTo>
                <a:lnTo>
                  <a:pt x="485535" y="105663"/>
                </a:lnTo>
                <a:lnTo>
                  <a:pt x="501763" y="105663"/>
                </a:lnTo>
                <a:lnTo>
                  <a:pt x="502255" y="108982"/>
                </a:lnTo>
                <a:lnTo>
                  <a:pt x="502808" y="111533"/>
                </a:lnTo>
                <a:lnTo>
                  <a:pt x="520353" y="124349"/>
                </a:lnTo>
                <a:lnTo>
                  <a:pt x="560485" y="124349"/>
                </a:lnTo>
                <a:lnTo>
                  <a:pt x="560188" y="124964"/>
                </a:lnTo>
                <a:lnTo>
                  <a:pt x="553119" y="130373"/>
                </a:lnTo>
                <a:lnTo>
                  <a:pt x="547328" y="133934"/>
                </a:lnTo>
                <a:lnTo>
                  <a:pt x="540557" y="136505"/>
                </a:lnTo>
                <a:lnTo>
                  <a:pt x="532806" y="138084"/>
                </a:lnTo>
                <a:lnTo>
                  <a:pt x="524076" y="138671"/>
                </a:lnTo>
                <a:close/>
              </a:path>
              <a:path w="714375" h="174625">
                <a:moveTo>
                  <a:pt x="622732" y="138671"/>
                </a:moveTo>
                <a:lnTo>
                  <a:pt x="585551" y="117505"/>
                </a:lnTo>
                <a:lnTo>
                  <a:pt x="578844" y="87407"/>
                </a:lnTo>
                <a:lnTo>
                  <a:pt x="579662" y="75968"/>
                </a:lnTo>
                <a:lnTo>
                  <a:pt x="604798" y="38793"/>
                </a:lnTo>
                <a:lnTo>
                  <a:pt x="623101" y="35036"/>
                </a:lnTo>
                <a:lnTo>
                  <a:pt x="631766" y="35036"/>
                </a:lnTo>
                <a:lnTo>
                  <a:pt x="640189" y="37434"/>
                </a:lnTo>
                <a:lnTo>
                  <a:pt x="653958" y="46285"/>
                </a:lnTo>
                <a:lnTo>
                  <a:pt x="656428" y="49328"/>
                </a:lnTo>
                <a:lnTo>
                  <a:pt x="615122" y="49328"/>
                </a:lnTo>
                <a:lnTo>
                  <a:pt x="608656" y="52032"/>
                </a:lnTo>
                <a:lnTo>
                  <a:pt x="598821" y="62482"/>
                </a:lnTo>
                <a:lnTo>
                  <a:pt x="596042" y="69520"/>
                </a:lnTo>
                <a:lnTo>
                  <a:pt x="595318" y="77972"/>
                </a:lnTo>
                <a:lnTo>
                  <a:pt x="595256" y="78740"/>
                </a:lnTo>
                <a:lnTo>
                  <a:pt x="665798" y="78740"/>
                </a:lnTo>
                <a:lnTo>
                  <a:pt x="666067" y="84026"/>
                </a:lnTo>
                <a:lnTo>
                  <a:pt x="666067" y="91279"/>
                </a:lnTo>
                <a:lnTo>
                  <a:pt x="594887" y="91279"/>
                </a:lnTo>
                <a:lnTo>
                  <a:pt x="595010" y="95951"/>
                </a:lnTo>
                <a:lnTo>
                  <a:pt x="595315" y="98742"/>
                </a:lnTo>
                <a:lnTo>
                  <a:pt x="595440" y="99885"/>
                </a:lnTo>
                <a:lnTo>
                  <a:pt x="596915" y="106278"/>
                </a:lnTo>
                <a:lnTo>
                  <a:pt x="598206" y="109228"/>
                </a:lnTo>
                <a:lnTo>
                  <a:pt x="600050" y="111933"/>
                </a:lnTo>
                <a:lnTo>
                  <a:pt x="602632" y="115990"/>
                </a:lnTo>
                <a:lnTo>
                  <a:pt x="605920" y="119094"/>
                </a:lnTo>
                <a:lnTo>
                  <a:pt x="613911" y="123397"/>
                </a:lnTo>
                <a:lnTo>
                  <a:pt x="618368" y="124472"/>
                </a:lnTo>
                <a:lnTo>
                  <a:pt x="655381" y="124472"/>
                </a:lnTo>
                <a:lnTo>
                  <a:pt x="655083" y="124904"/>
                </a:lnTo>
                <a:lnTo>
                  <a:pt x="650208" y="129728"/>
                </a:lnTo>
                <a:lnTo>
                  <a:pt x="644480" y="133571"/>
                </a:lnTo>
                <a:lnTo>
                  <a:pt x="637991" y="136343"/>
                </a:lnTo>
                <a:lnTo>
                  <a:pt x="630742" y="138043"/>
                </a:lnTo>
                <a:lnTo>
                  <a:pt x="622732" y="138671"/>
                </a:lnTo>
                <a:close/>
              </a:path>
              <a:path w="714375" h="174625">
                <a:moveTo>
                  <a:pt x="665798" y="78740"/>
                </a:moveTo>
                <a:lnTo>
                  <a:pt x="649470" y="78740"/>
                </a:lnTo>
                <a:lnTo>
                  <a:pt x="649532" y="69520"/>
                </a:lnTo>
                <a:lnTo>
                  <a:pt x="646981" y="62820"/>
                </a:lnTo>
                <a:lnTo>
                  <a:pt x="637023" y="52247"/>
                </a:lnTo>
                <a:lnTo>
                  <a:pt x="630308" y="49328"/>
                </a:lnTo>
                <a:lnTo>
                  <a:pt x="656428" y="49328"/>
                </a:lnTo>
                <a:lnTo>
                  <a:pt x="665759" y="77972"/>
                </a:lnTo>
                <a:lnTo>
                  <a:pt x="665798" y="78740"/>
                </a:lnTo>
                <a:close/>
              </a:path>
              <a:path w="714375" h="174625">
                <a:moveTo>
                  <a:pt x="655381" y="124472"/>
                </a:moveTo>
                <a:lnTo>
                  <a:pt x="623285" y="124472"/>
                </a:lnTo>
                <a:lnTo>
                  <a:pt x="631917" y="123193"/>
                </a:lnTo>
                <a:lnTo>
                  <a:pt x="639005" y="119539"/>
                </a:lnTo>
                <a:lnTo>
                  <a:pt x="644549" y="113512"/>
                </a:lnTo>
                <a:lnTo>
                  <a:pt x="648548" y="105110"/>
                </a:lnTo>
                <a:lnTo>
                  <a:pt x="664038" y="105110"/>
                </a:lnTo>
                <a:lnTo>
                  <a:pt x="661998" y="112595"/>
                </a:lnTo>
                <a:lnTo>
                  <a:pt x="659058" y="119094"/>
                </a:lnTo>
                <a:lnTo>
                  <a:pt x="658775" y="119539"/>
                </a:lnTo>
                <a:lnTo>
                  <a:pt x="655381" y="124472"/>
                </a:lnTo>
                <a:close/>
              </a:path>
              <a:path w="714375" h="174625">
                <a:moveTo>
                  <a:pt x="714196" y="56980"/>
                </a:moveTo>
                <a:lnTo>
                  <a:pt x="695018" y="56980"/>
                </a:lnTo>
                <a:lnTo>
                  <a:pt x="695018" y="37802"/>
                </a:lnTo>
                <a:lnTo>
                  <a:pt x="714196" y="37802"/>
                </a:lnTo>
                <a:lnTo>
                  <a:pt x="714196" y="56980"/>
                </a:lnTo>
                <a:close/>
              </a:path>
              <a:path w="714375" h="174625">
                <a:moveTo>
                  <a:pt x="714196" y="134430"/>
                </a:moveTo>
                <a:lnTo>
                  <a:pt x="695018" y="134430"/>
                </a:lnTo>
                <a:lnTo>
                  <a:pt x="695018" y="115252"/>
                </a:lnTo>
                <a:lnTo>
                  <a:pt x="714196" y="115252"/>
                </a:lnTo>
                <a:lnTo>
                  <a:pt x="714196" y="1344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1947307"/>
            <a:ext cx="113039" cy="1067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7901" y="1935136"/>
            <a:ext cx="1166908" cy="13867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191901"/>
            <a:ext cx="101829" cy="9618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5769" y="2187250"/>
            <a:ext cx="3107476" cy="15731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2394562"/>
            <a:ext cx="101829" cy="9618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75769" y="2390410"/>
            <a:ext cx="1864928" cy="15731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53064" y="2597224"/>
            <a:ext cx="101829" cy="961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75271" y="2592572"/>
            <a:ext cx="2430221" cy="1578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2849596"/>
            <a:ext cx="113039" cy="10676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0341" y="2835212"/>
            <a:ext cx="1313878" cy="17684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3094077"/>
            <a:ext cx="101829" cy="961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68295" y="3087931"/>
            <a:ext cx="3831133" cy="159305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3296739"/>
            <a:ext cx="101829" cy="96181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75104" y="3292586"/>
            <a:ext cx="3378910" cy="15731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72111" y="3549040"/>
            <a:ext cx="113039" cy="10676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5320" y="3536869"/>
            <a:ext cx="1473387" cy="13867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3064" y="3793591"/>
            <a:ext cx="101829" cy="9618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63144" y="3789439"/>
            <a:ext cx="3325808" cy="157311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891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072" y="636746"/>
            <a:ext cx="19655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509" y="636194"/>
            <a:ext cx="3224856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59" y="857110"/>
            <a:ext cx="5228776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072" y="1078763"/>
            <a:ext cx="3173039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891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072" y="636746"/>
            <a:ext cx="19655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509" y="636194"/>
            <a:ext cx="3224856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59" y="857110"/>
            <a:ext cx="5228776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072" y="1078763"/>
            <a:ext cx="3173039" cy="1746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43752"/>
            <a:ext cx="113039" cy="106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390" y="1329369"/>
            <a:ext cx="1748334" cy="1768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153" y="1331581"/>
            <a:ext cx="3073646" cy="174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7207" y="1552681"/>
            <a:ext cx="5158333" cy="1746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6111" y="1773045"/>
            <a:ext cx="4961562" cy="395607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891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072" y="636746"/>
            <a:ext cx="19655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509" y="636194"/>
            <a:ext cx="3224856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59" y="857110"/>
            <a:ext cx="5228776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072" y="1078763"/>
            <a:ext cx="3173039" cy="1746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43752"/>
            <a:ext cx="113039" cy="106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390" y="1329369"/>
            <a:ext cx="1748334" cy="1768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153" y="1331581"/>
            <a:ext cx="3073646" cy="174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7207" y="1552681"/>
            <a:ext cx="5158333" cy="1746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6111" y="1773045"/>
            <a:ext cx="4961562" cy="3956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59687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6284" y="2249175"/>
            <a:ext cx="1941220" cy="17463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19983" y="2249423"/>
            <a:ext cx="1027430" cy="172720"/>
            <a:chOff x="3453383" y="2249423"/>
            <a:chExt cx="1027430" cy="17272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3383" y="2284475"/>
              <a:ext cx="77724" cy="100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0919" y="2287523"/>
              <a:ext cx="76200" cy="975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6075" y="2284475"/>
              <a:ext cx="124967" cy="975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8475" y="2284475"/>
              <a:ext cx="126491" cy="9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6303" y="2249423"/>
              <a:ext cx="185928" cy="1356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2043" y="2287523"/>
              <a:ext cx="77724" cy="944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59567" y="2249423"/>
              <a:ext cx="15240" cy="132715"/>
            </a:xfrm>
            <a:custGeom>
              <a:avLst/>
              <a:gdLst/>
              <a:ahLst/>
              <a:cxnLst/>
              <a:rect l="l" t="t" r="r" b="b"/>
              <a:pathLst>
                <a:path w="15239" h="132714">
                  <a:moveTo>
                    <a:pt x="15240" y="36576"/>
                  </a:moveTo>
                  <a:lnTo>
                    <a:pt x="0" y="36576"/>
                  </a:lnTo>
                  <a:lnTo>
                    <a:pt x="0" y="132600"/>
                  </a:lnTo>
                  <a:lnTo>
                    <a:pt x="15240" y="132600"/>
                  </a:lnTo>
                  <a:lnTo>
                    <a:pt x="15240" y="36576"/>
                  </a:lnTo>
                  <a:close/>
                </a:path>
                <a:path w="15239" h="132714">
                  <a:moveTo>
                    <a:pt x="15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5240" y="1828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2251" y="2284475"/>
              <a:ext cx="178307" cy="1371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15741" y="2249424"/>
            <a:ext cx="348995" cy="135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1793" y="2249424"/>
            <a:ext cx="478535" cy="13563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980433" y="2284476"/>
            <a:ext cx="184785" cy="100965"/>
            <a:chOff x="5513832" y="2284475"/>
            <a:chExt cx="184785" cy="100965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13832" y="2284475"/>
              <a:ext cx="85344" cy="1005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23560" y="2284475"/>
              <a:ext cx="74675" cy="9753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236464" y="2249423"/>
            <a:ext cx="601980" cy="172720"/>
            <a:chOff x="5769864" y="2249423"/>
            <a:chExt cx="601980" cy="17272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9864" y="2284475"/>
              <a:ext cx="76200" cy="1005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5876" y="2249423"/>
              <a:ext cx="505967" cy="172212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9235" y="2468616"/>
            <a:ext cx="4868081" cy="1746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97759" y="2688980"/>
            <a:ext cx="4883202" cy="17518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94071" y="2910448"/>
            <a:ext cx="2092432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891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072" y="636746"/>
            <a:ext cx="19655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509" y="636194"/>
            <a:ext cx="3224856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59" y="857110"/>
            <a:ext cx="5228776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072" y="1078763"/>
            <a:ext cx="3173039" cy="1746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43752"/>
            <a:ext cx="113039" cy="106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390" y="1329369"/>
            <a:ext cx="1748334" cy="1768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153" y="1331581"/>
            <a:ext cx="3073646" cy="174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7207" y="1552681"/>
            <a:ext cx="5158333" cy="1746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6111" y="1773045"/>
            <a:ext cx="4961562" cy="3956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59687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6284" y="2249175"/>
            <a:ext cx="1941220" cy="17463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19983" y="2249423"/>
            <a:ext cx="1027430" cy="172720"/>
            <a:chOff x="3453383" y="2249423"/>
            <a:chExt cx="1027430" cy="17272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3383" y="2284475"/>
              <a:ext cx="77724" cy="100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0919" y="2287523"/>
              <a:ext cx="76200" cy="975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6075" y="2284475"/>
              <a:ext cx="124967" cy="975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8475" y="2284475"/>
              <a:ext cx="126491" cy="9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6303" y="2249423"/>
              <a:ext cx="185928" cy="1356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2043" y="2287523"/>
              <a:ext cx="77724" cy="944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59567" y="2249423"/>
              <a:ext cx="15240" cy="132715"/>
            </a:xfrm>
            <a:custGeom>
              <a:avLst/>
              <a:gdLst/>
              <a:ahLst/>
              <a:cxnLst/>
              <a:rect l="l" t="t" r="r" b="b"/>
              <a:pathLst>
                <a:path w="15239" h="132714">
                  <a:moveTo>
                    <a:pt x="15240" y="36576"/>
                  </a:moveTo>
                  <a:lnTo>
                    <a:pt x="0" y="36576"/>
                  </a:lnTo>
                  <a:lnTo>
                    <a:pt x="0" y="132600"/>
                  </a:lnTo>
                  <a:lnTo>
                    <a:pt x="15240" y="132600"/>
                  </a:lnTo>
                  <a:lnTo>
                    <a:pt x="15240" y="36576"/>
                  </a:lnTo>
                  <a:close/>
                </a:path>
                <a:path w="15239" h="132714">
                  <a:moveTo>
                    <a:pt x="15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5240" y="1828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2251" y="2284475"/>
              <a:ext cx="178307" cy="1371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15741" y="2249424"/>
            <a:ext cx="348995" cy="135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1793" y="2249424"/>
            <a:ext cx="478535" cy="13563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980433" y="2284476"/>
            <a:ext cx="184785" cy="100965"/>
            <a:chOff x="5513832" y="2284475"/>
            <a:chExt cx="184785" cy="100965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13832" y="2284475"/>
              <a:ext cx="85344" cy="1005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23560" y="2284475"/>
              <a:ext cx="74675" cy="9753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236464" y="2249423"/>
            <a:ext cx="601980" cy="172720"/>
            <a:chOff x="5769864" y="2249423"/>
            <a:chExt cx="601980" cy="17272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9864" y="2284475"/>
              <a:ext cx="76200" cy="1005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5876" y="2249423"/>
              <a:ext cx="505967" cy="172212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9235" y="2468616"/>
            <a:ext cx="4868081" cy="1746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97759" y="2688980"/>
            <a:ext cx="4883202" cy="17518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94071" y="2910448"/>
            <a:ext cx="2092432" cy="17463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3177282"/>
            <a:ext cx="113039" cy="1067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73121" y="3164557"/>
            <a:ext cx="2868527" cy="17518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4030" y="3165110"/>
            <a:ext cx="2186109" cy="17463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98129" y="3385474"/>
            <a:ext cx="5210335" cy="17518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96838" y="3606390"/>
            <a:ext cx="4981859" cy="17518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04397" y="3828042"/>
            <a:ext cx="1366618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648918"/>
            <a:ext cx="113039" cy="1067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4072" y="636746"/>
            <a:ext cx="1965561" cy="17463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1509" y="636194"/>
            <a:ext cx="3224856" cy="1751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59" y="857110"/>
            <a:ext cx="5228776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4072" y="1078763"/>
            <a:ext cx="3173039" cy="17463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1343752"/>
            <a:ext cx="113039" cy="106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7390" y="1329369"/>
            <a:ext cx="1748334" cy="1768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8153" y="1331581"/>
            <a:ext cx="3073646" cy="1746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7207" y="1552681"/>
            <a:ext cx="5158333" cy="17463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6111" y="1773045"/>
            <a:ext cx="4961562" cy="39560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2259687"/>
            <a:ext cx="113039" cy="10676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6284" y="2249175"/>
            <a:ext cx="1941220" cy="17463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919983" y="2249423"/>
            <a:ext cx="1027430" cy="172720"/>
            <a:chOff x="3453383" y="2249423"/>
            <a:chExt cx="1027430" cy="172720"/>
          </a:xfrm>
        </p:grpSpPr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3383" y="2284475"/>
              <a:ext cx="77724" cy="1005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50919" y="2287523"/>
              <a:ext cx="76200" cy="9753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56075" y="2284475"/>
              <a:ext cx="124967" cy="9753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08475" y="2284475"/>
              <a:ext cx="126491" cy="9753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56303" y="2249423"/>
              <a:ext cx="185928" cy="1356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162043" y="2287523"/>
              <a:ext cx="77724" cy="9448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59567" y="2249423"/>
              <a:ext cx="15240" cy="132715"/>
            </a:xfrm>
            <a:custGeom>
              <a:avLst/>
              <a:gdLst/>
              <a:ahLst/>
              <a:cxnLst/>
              <a:rect l="l" t="t" r="r" b="b"/>
              <a:pathLst>
                <a:path w="15239" h="132714">
                  <a:moveTo>
                    <a:pt x="15240" y="36576"/>
                  </a:moveTo>
                  <a:lnTo>
                    <a:pt x="0" y="36576"/>
                  </a:lnTo>
                  <a:lnTo>
                    <a:pt x="0" y="132600"/>
                  </a:lnTo>
                  <a:lnTo>
                    <a:pt x="15240" y="132600"/>
                  </a:lnTo>
                  <a:lnTo>
                    <a:pt x="15240" y="36576"/>
                  </a:lnTo>
                  <a:close/>
                </a:path>
                <a:path w="15239" h="132714">
                  <a:moveTo>
                    <a:pt x="152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15240" y="18288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302251" y="2284475"/>
              <a:ext cx="178307" cy="137160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015741" y="2249424"/>
            <a:ext cx="348995" cy="1356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431793" y="2249424"/>
            <a:ext cx="478535" cy="135636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4980433" y="2284476"/>
            <a:ext cx="184785" cy="100965"/>
            <a:chOff x="5513832" y="2284475"/>
            <a:chExt cx="184785" cy="100965"/>
          </a:xfrm>
        </p:grpSpPr>
        <p:pic>
          <p:nvPicPr>
            <p:cNvPr id="27" name="object 2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513832" y="2284475"/>
              <a:ext cx="85344" cy="10058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623560" y="2284475"/>
              <a:ext cx="74675" cy="97536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5236464" y="2249423"/>
            <a:ext cx="601980" cy="172720"/>
            <a:chOff x="5769864" y="2249423"/>
            <a:chExt cx="601980" cy="172720"/>
          </a:xfrm>
        </p:grpSpPr>
        <p:pic>
          <p:nvPicPr>
            <p:cNvPr id="30" name="object 3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9864" y="2284475"/>
              <a:ext cx="76200" cy="10058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865876" y="2249423"/>
              <a:ext cx="505967" cy="172212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899235" y="2468616"/>
            <a:ext cx="4868081" cy="174630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97759" y="2688980"/>
            <a:ext cx="4883202" cy="17518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894071" y="2910448"/>
            <a:ext cx="2092432" cy="174630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3177282"/>
            <a:ext cx="113039" cy="1067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173121" y="3164557"/>
            <a:ext cx="2868527" cy="17518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904030" y="3165110"/>
            <a:ext cx="2186109" cy="174630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898129" y="3385474"/>
            <a:ext cx="5210335" cy="17518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896838" y="3606390"/>
            <a:ext cx="4981859" cy="17518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904397" y="3828042"/>
            <a:ext cx="1366618" cy="17463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111" y="4093216"/>
            <a:ext cx="113039" cy="106769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897390" y="4078833"/>
            <a:ext cx="2013876" cy="176843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993326" y="4081045"/>
            <a:ext cx="2889242" cy="174630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904398" y="4301962"/>
            <a:ext cx="5032569" cy="161537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901447" y="4522324"/>
            <a:ext cx="4424036" cy="17518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903661" y="4743425"/>
            <a:ext cx="2741165" cy="17518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7250"/>
            <a:ext cx="2017459" cy="2511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938" y="699259"/>
            <a:ext cx="4104279" cy="17463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5692" y="1036319"/>
            <a:ext cx="3963924" cy="20391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3373856"/>
            <a:ext cx="113039" cy="10676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04398" y="3582601"/>
            <a:ext cx="1711453" cy="17463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5362" y="3361132"/>
            <a:ext cx="4796716" cy="1751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2111" y="3870640"/>
            <a:ext cx="113039" cy="106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5362" y="3857917"/>
            <a:ext cx="5219002" cy="17518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5177" y="4078833"/>
            <a:ext cx="3407970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111" y="4368900"/>
            <a:ext cx="113039" cy="10676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5362" y="4356729"/>
            <a:ext cx="4855726" cy="17463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99235" y="4577829"/>
            <a:ext cx="2421039" cy="17463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1772701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8213" y="1542909"/>
            <a:ext cx="3198118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1831501"/>
            <a:ext cx="113039" cy="1067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164" y="1819329"/>
            <a:ext cx="5167000" cy="17463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7760" y="2039693"/>
            <a:ext cx="2865453" cy="1751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111" y="2329945"/>
            <a:ext cx="113039" cy="10676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894625" y="2317774"/>
            <a:ext cx="941069" cy="174625"/>
          </a:xfrm>
          <a:custGeom>
            <a:avLst/>
            <a:gdLst/>
            <a:ahLst/>
            <a:cxnLst/>
            <a:rect l="l" t="t" r="r" b="b"/>
            <a:pathLst>
              <a:path w="941069" h="174625">
                <a:moveTo>
                  <a:pt x="18255" y="134430"/>
                </a:moveTo>
                <a:lnTo>
                  <a:pt x="0" y="134430"/>
                </a:lnTo>
                <a:lnTo>
                  <a:pt x="47945" y="0"/>
                </a:lnTo>
                <a:lnTo>
                  <a:pt x="70073" y="0"/>
                </a:lnTo>
                <a:lnTo>
                  <a:pt x="76549" y="18440"/>
                </a:lnTo>
                <a:lnTo>
                  <a:pt x="58824" y="18440"/>
                </a:lnTo>
                <a:lnTo>
                  <a:pt x="36696" y="79662"/>
                </a:lnTo>
                <a:lnTo>
                  <a:pt x="98048" y="79662"/>
                </a:lnTo>
                <a:lnTo>
                  <a:pt x="103099" y="94046"/>
                </a:lnTo>
                <a:lnTo>
                  <a:pt x="32455" y="94046"/>
                </a:lnTo>
                <a:lnTo>
                  <a:pt x="18255" y="134430"/>
                </a:lnTo>
                <a:close/>
              </a:path>
              <a:path w="941069" h="174625">
                <a:moveTo>
                  <a:pt x="98048" y="79662"/>
                </a:moveTo>
                <a:lnTo>
                  <a:pt x="79478" y="79662"/>
                </a:lnTo>
                <a:lnTo>
                  <a:pt x="58824" y="18440"/>
                </a:lnTo>
                <a:lnTo>
                  <a:pt x="76549" y="18440"/>
                </a:lnTo>
                <a:lnTo>
                  <a:pt x="98048" y="79662"/>
                </a:lnTo>
                <a:close/>
              </a:path>
              <a:path w="941069" h="174625">
                <a:moveTo>
                  <a:pt x="117280" y="134430"/>
                </a:moveTo>
                <a:lnTo>
                  <a:pt x="98102" y="134430"/>
                </a:lnTo>
                <a:lnTo>
                  <a:pt x="84272" y="94046"/>
                </a:lnTo>
                <a:lnTo>
                  <a:pt x="103099" y="94046"/>
                </a:lnTo>
                <a:lnTo>
                  <a:pt x="117280" y="134430"/>
                </a:lnTo>
                <a:close/>
              </a:path>
              <a:path w="941069" h="174625">
                <a:moveTo>
                  <a:pt x="251424" y="124349"/>
                </a:moveTo>
                <a:lnTo>
                  <a:pt x="223190" y="124349"/>
                </a:lnTo>
                <a:lnTo>
                  <a:pt x="228630" y="122935"/>
                </a:lnTo>
                <a:lnTo>
                  <a:pt x="236621" y="117526"/>
                </a:lnTo>
                <a:lnTo>
                  <a:pt x="238680" y="113900"/>
                </a:lnTo>
                <a:lnTo>
                  <a:pt x="238700" y="105663"/>
                </a:lnTo>
                <a:lnTo>
                  <a:pt x="237635" y="103112"/>
                </a:lnTo>
                <a:lnTo>
                  <a:pt x="232963" y="98809"/>
                </a:lnTo>
                <a:lnTo>
                  <a:pt x="229152" y="97119"/>
                </a:lnTo>
                <a:lnTo>
                  <a:pt x="223866" y="95890"/>
                </a:lnTo>
                <a:lnTo>
                  <a:pt x="209482" y="92386"/>
                </a:lnTo>
                <a:lnTo>
                  <a:pt x="178748" y="71917"/>
                </a:lnTo>
                <a:lnTo>
                  <a:pt x="178868" y="64725"/>
                </a:lnTo>
                <a:lnTo>
                  <a:pt x="178994" y="55444"/>
                </a:lnTo>
                <a:lnTo>
                  <a:pt x="208252" y="35515"/>
                </a:lnTo>
                <a:lnTo>
                  <a:pt x="209129" y="35515"/>
                </a:lnTo>
                <a:lnTo>
                  <a:pt x="215937" y="35036"/>
                </a:lnTo>
                <a:lnTo>
                  <a:pt x="248381" y="49235"/>
                </a:lnTo>
                <a:lnTo>
                  <a:pt x="208991" y="49235"/>
                </a:lnTo>
                <a:lnTo>
                  <a:pt x="204012" y="50557"/>
                </a:lnTo>
                <a:lnTo>
                  <a:pt x="196882" y="55843"/>
                </a:lnTo>
                <a:lnTo>
                  <a:pt x="195037" y="59378"/>
                </a:lnTo>
                <a:lnTo>
                  <a:pt x="194915" y="67123"/>
                </a:lnTo>
                <a:lnTo>
                  <a:pt x="196328" y="69889"/>
                </a:lnTo>
                <a:lnTo>
                  <a:pt x="201983" y="74314"/>
                </a:lnTo>
                <a:lnTo>
                  <a:pt x="206532" y="76158"/>
                </a:lnTo>
                <a:lnTo>
                  <a:pt x="237143" y="83350"/>
                </a:lnTo>
                <a:lnTo>
                  <a:pt x="244120" y="86608"/>
                </a:lnTo>
                <a:lnTo>
                  <a:pt x="252848" y="95213"/>
                </a:lnTo>
                <a:lnTo>
                  <a:pt x="254969" y="100930"/>
                </a:lnTo>
                <a:lnTo>
                  <a:pt x="254846" y="108060"/>
                </a:lnTo>
                <a:lnTo>
                  <a:pt x="254723" y="117526"/>
                </a:lnTo>
                <a:lnTo>
                  <a:pt x="251424" y="124349"/>
                </a:lnTo>
                <a:close/>
              </a:path>
              <a:path w="941069" h="174625">
                <a:moveTo>
                  <a:pt x="250973" y="64725"/>
                </a:moveTo>
                <a:lnTo>
                  <a:pt x="234746" y="64725"/>
                </a:lnTo>
                <a:lnTo>
                  <a:pt x="234318" y="55843"/>
                </a:lnTo>
                <a:lnTo>
                  <a:pt x="234254" y="54522"/>
                </a:lnTo>
                <a:lnTo>
                  <a:pt x="227646" y="49235"/>
                </a:lnTo>
                <a:lnTo>
                  <a:pt x="248381" y="49235"/>
                </a:lnTo>
                <a:lnTo>
                  <a:pt x="250850" y="55136"/>
                </a:lnTo>
                <a:lnTo>
                  <a:pt x="250973" y="64725"/>
                </a:lnTo>
                <a:close/>
              </a:path>
              <a:path w="941069" h="174625">
                <a:moveTo>
                  <a:pt x="215015" y="138671"/>
                </a:moveTo>
                <a:lnTo>
                  <a:pt x="180317" y="121706"/>
                </a:lnTo>
                <a:lnTo>
                  <a:pt x="176474" y="105663"/>
                </a:lnTo>
                <a:lnTo>
                  <a:pt x="192702" y="105663"/>
                </a:lnTo>
                <a:lnTo>
                  <a:pt x="193193" y="108982"/>
                </a:lnTo>
                <a:lnTo>
                  <a:pt x="193747" y="111533"/>
                </a:lnTo>
                <a:lnTo>
                  <a:pt x="211292" y="124349"/>
                </a:lnTo>
                <a:lnTo>
                  <a:pt x="251424" y="124349"/>
                </a:lnTo>
                <a:lnTo>
                  <a:pt x="251127" y="124964"/>
                </a:lnTo>
                <a:lnTo>
                  <a:pt x="244058" y="130373"/>
                </a:lnTo>
                <a:lnTo>
                  <a:pt x="238267" y="133934"/>
                </a:lnTo>
                <a:lnTo>
                  <a:pt x="231496" y="136505"/>
                </a:lnTo>
                <a:lnTo>
                  <a:pt x="223745" y="138084"/>
                </a:lnTo>
                <a:lnTo>
                  <a:pt x="215015" y="138671"/>
                </a:lnTo>
                <a:close/>
              </a:path>
              <a:path w="941069" h="174625">
                <a:moveTo>
                  <a:pt x="291727" y="66385"/>
                </a:moveTo>
                <a:lnTo>
                  <a:pt x="276237" y="66385"/>
                </a:lnTo>
                <a:lnTo>
                  <a:pt x="276360" y="61713"/>
                </a:lnTo>
                <a:lnTo>
                  <a:pt x="307954" y="35036"/>
                </a:lnTo>
                <a:lnTo>
                  <a:pt x="314962" y="35036"/>
                </a:lnTo>
                <a:lnTo>
                  <a:pt x="330717" y="36823"/>
                </a:lnTo>
                <a:lnTo>
                  <a:pt x="342023" y="41813"/>
                </a:lnTo>
                <a:lnTo>
                  <a:pt x="348234" y="49235"/>
                </a:lnTo>
                <a:lnTo>
                  <a:pt x="307278" y="49235"/>
                </a:lnTo>
                <a:lnTo>
                  <a:pt x="301869" y="50618"/>
                </a:lnTo>
                <a:lnTo>
                  <a:pt x="294493" y="56151"/>
                </a:lnTo>
                <a:lnTo>
                  <a:pt x="292341" y="60484"/>
                </a:lnTo>
                <a:lnTo>
                  <a:pt x="291727" y="66385"/>
                </a:lnTo>
                <a:close/>
              </a:path>
              <a:path w="941069" h="174625">
                <a:moveTo>
                  <a:pt x="310345" y="138548"/>
                </a:moveTo>
                <a:lnTo>
                  <a:pt x="293878" y="138548"/>
                </a:lnTo>
                <a:lnTo>
                  <a:pt x="286164" y="135967"/>
                </a:lnTo>
                <a:lnTo>
                  <a:pt x="274977" y="125886"/>
                </a:lnTo>
                <a:lnTo>
                  <a:pt x="272118" y="118940"/>
                </a:lnTo>
                <a:lnTo>
                  <a:pt x="271995" y="110089"/>
                </a:lnTo>
                <a:lnTo>
                  <a:pt x="273056" y="101422"/>
                </a:lnTo>
                <a:lnTo>
                  <a:pt x="307339" y="79969"/>
                </a:lnTo>
                <a:lnTo>
                  <a:pt x="325964" y="77634"/>
                </a:lnTo>
                <a:lnTo>
                  <a:pt x="330175" y="76466"/>
                </a:lnTo>
                <a:lnTo>
                  <a:pt x="334969" y="73269"/>
                </a:lnTo>
                <a:lnTo>
                  <a:pt x="336107" y="70872"/>
                </a:lnTo>
                <a:lnTo>
                  <a:pt x="335984" y="58947"/>
                </a:lnTo>
                <a:lnTo>
                  <a:pt x="334140" y="55382"/>
                </a:lnTo>
                <a:lnTo>
                  <a:pt x="326763" y="50465"/>
                </a:lnTo>
                <a:lnTo>
                  <a:pt x="321416" y="49235"/>
                </a:lnTo>
                <a:lnTo>
                  <a:pt x="348234" y="49235"/>
                </a:lnTo>
                <a:lnTo>
                  <a:pt x="348880" y="50008"/>
                </a:lnTo>
                <a:lnTo>
                  <a:pt x="351289" y="61406"/>
                </a:lnTo>
                <a:lnTo>
                  <a:pt x="351339" y="86669"/>
                </a:lnTo>
                <a:lnTo>
                  <a:pt x="335984" y="86669"/>
                </a:lnTo>
                <a:lnTo>
                  <a:pt x="334385" y="87407"/>
                </a:lnTo>
                <a:lnTo>
                  <a:pt x="303160" y="93124"/>
                </a:lnTo>
                <a:lnTo>
                  <a:pt x="297259" y="95090"/>
                </a:lnTo>
                <a:lnTo>
                  <a:pt x="289883" y="100746"/>
                </a:lnTo>
                <a:lnTo>
                  <a:pt x="288039" y="104680"/>
                </a:lnTo>
                <a:lnTo>
                  <a:pt x="288039" y="114637"/>
                </a:lnTo>
                <a:lnTo>
                  <a:pt x="289698" y="118448"/>
                </a:lnTo>
                <a:lnTo>
                  <a:pt x="296337" y="123858"/>
                </a:lnTo>
                <a:lnTo>
                  <a:pt x="301008" y="125210"/>
                </a:lnTo>
                <a:lnTo>
                  <a:pt x="335725" y="125210"/>
                </a:lnTo>
                <a:lnTo>
                  <a:pt x="331128" y="129390"/>
                </a:lnTo>
                <a:lnTo>
                  <a:pt x="325811" y="132986"/>
                </a:lnTo>
                <a:lnTo>
                  <a:pt x="315361" y="137534"/>
                </a:lnTo>
                <a:lnTo>
                  <a:pt x="310345" y="138548"/>
                </a:lnTo>
                <a:close/>
              </a:path>
              <a:path w="941069" h="174625">
                <a:moveTo>
                  <a:pt x="335725" y="125210"/>
                </a:moveTo>
                <a:lnTo>
                  <a:pt x="316006" y="125210"/>
                </a:lnTo>
                <a:lnTo>
                  <a:pt x="323629" y="122321"/>
                </a:lnTo>
                <a:lnTo>
                  <a:pt x="329898" y="116543"/>
                </a:lnTo>
                <a:lnTo>
                  <a:pt x="332111" y="114453"/>
                </a:lnTo>
                <a:lnTo>
                  <a:pt x="333679" y="112455"/>
                </a:lnTo>
                <a:lnTo>
                  <a:pt x="335523" y="108644"/>
                </a:lnTo>
                <a:lnTo>
                  <a:pt x="335984" y="106462"/>
                </a:lnTo>
                <a:lnTo>
                  <a:pt x="335984" y="86669"/>
                </a:lnTo>
                <a:lnTo>
                  <a:pt x="351339" y="86669"/>
                </a:lnTo>
                <a:lnTo>
                  <a:pt x="351412" y="123120"/>
                </a:lnTo>
                <a:lnTo>
                  <a:pt x="352896" y="124472"/>
                </a:lnTo>
                <a:lnTo>
                  <a:pt x="336537" y="124472"/>
                </a:lnTo>
                <a:lnTo>
                  <a:pt x="335725" y="125210"/>
                </a:lnTo>
                <a:close/>
              </a:path>
              <a:path w="941069" h="174625">
                <a:moveTo>
                  <a:pt x="355377" y="138548"/>
                </a:moveTo>
                <a:lnTo>
                  <a:pt x="342409" y="138548"/>
                </a:lnTo>
                <a:lnTo>
                  <a:pt x="337397" y="134061"/>
                </a:lnTo>
                <a:lnTo>
                  <a:pt x="336664" y="125886"/>
                </a:lnTo>
                <a:lnTo>
                  <a:pt x="336537" y="124472"/>
                </a:lnTo>
                <a:lnTo>
                  <a:pt x="352896" y="124472"/>
                </a:lnTo>
                <a:lnTo>
                  <a:pt x="354178" y="125640"/>
                </a:lnTo>
                <a:lnTo>
                  <a:pt x="362907" y="125640"/>
                </a:lnTo>
                <a:lnTo>
                  <a:pt x="362907" y="137012"/>
                </a:lnTo>
                <a:lnTo>
                  <a:pt x="360817" y="137534"/>
                </a:lnTo>
                <a:lnTo>
                  <a:pt x="358450" y="138057"/>
                </a:lnTo>
                <a:lnTo>
                  <a:pt x="355377" y="138548"/>
                </a:lnTo>
                <a:close/>
              </a:path>
              <a:path w="941069" h="174625">
                <a:moveTo>
                  <a:pt x="362907" y="125640"/>
                </a:moveTo>
                <a:lnTo>
                  <a:pt x="361431" y="125640"/>
                </a:lnTo>
                <a:lnTo>
                  <a:pt x="362907" y="125394"/>
                </a:lnTo>
                <a:lnTo>
                  <a:pt x="362907" y="125640"/>
                </a:lnTo>
                <a:close/>
              </a:path>
              <a:path w="941069" h="174625">
                <a:moveTo>
                  <a:pt x="404681" y="51448"/>
                </a:moveTo>
                <a:lnTo>
                  <a:pt x="392780" y="51448"/>
                </a:lnTo>
                <a:lnTo>
                  <a:pt x="396837" y="45670"/>
                </a:lnTo>
                <a:lnTo>
                  <a:pt x="401201" y="41490"/>
                </a:lnTo>
                <a:lnTo>
                  <a:pt x="410767" y="36204"/>
                </a:lnTo>
                <a:lnTo>
                  <a:pt x="411071" y="36204"/>
                </a:lnTo>
                <a:lnTo>
                  <a:pt x="416603" y="34913"/>
                </a:lnTo>
                <a:lnTo>
                  <a:pt x="428192" y="34913"/>
                </a:lnTo>
                <a:lnTo>
                  <a:pt x="433933" y="36204"/>
                </a:lnTo>
                <a:lnTo>
                  <a:pt x="442170" y="40876"/>
                </a:lnTo>
                <a:lnTo>
                  <a:pt x="445642" y="44625"/>
                </a:lnTo>
                <a:lnTo>
                  <a:pt x="447763" y="48498"/>
                </a:lnTo>
                <a:lnTo>
                  <a:pt x="410627" y="48498"/>
                </a:lnTo>
                <a:lnTo>
                  <a:pt x="405012" y="51079"/>
                </a:lnTo>
                <a:lnTo>
                  <a:pt x="404681" y="51448"/>
                </a:lnTo>
                <a:close/>
              </a:path>
              <a:path w="941069" h="174625">
                <a:moveTo>
                  <a:pt x="463878" y="49789"/>
                </a:moveTo>
                <a:lnTo>
                  <a:pt x="448470" y="49789"/>
                </a:lnTo>
                <a:lnTo>
                  <a:pt x="452896" y="44379"/>
                </a:lnTo>
                <a:lnTo>
                  <a:pt x="457383" y="40538"/>
                </a:lnTo>
                <a:lnTo>
                  <a:pt x="466480" y="35989"/>
                </a:lnTo>
                <a:lnTo>
                  <a:pt x="471889" y="34913"/>
                </a:lnTo>
                <a:lnTo>
                  <a:pt x="486886" y="34913"/>
                </a:lnTo>
                <a:lnTo>
                  <a:pt x="494202" y="37341"/>
                </a:lnTo>
                <a:lnTo>
                  <a:pt x="503791" y="46562"/>
                </a:lnTo>
                <a:lnTo>
                  <a:pt x="504487" y="48498"/>
                </a:lnTo>
                <a:lnTo>
                  <a:pt x="466686" y="48498"/>
                </a:lnTo>
                <a:lnTo>
                  <a:pt x="463878" y="49789"/>
                </a:lnTo>
                <a:close/>
              </a:path>
              <a:path w="941069" h="174625">
                <a:moveTo>
                  <a:pt x="394071" y="134430"/>
                </a:moveTo>
                <a:lnTo>
                  <a:pt x="378581" y="134430"/>
                </a:lnTo>
                <a:lnTo>
                  <a:pt x="378581" y="37802"/>
                </a:lnTo>
                <a:lnTo>
                  <a:pt x="392780" y="37802"/>
                </a:lnTo>
                <a:lnTo>
                  <a:pt x="392780" y="51448"/>
                </a:lnTo>
                <a:lnTo>
                  <a:pt x="404681" y="51448"/>
                </a:lnTo>
                <a:lnTo>
                  <a:pt x="396407" y="60668"/>
                </a:lnTo>
                <a:lnTo>
                  <a:pt x="394194" y="66631"/>
                </a:lnTo>
                <a:lnTo>
                  <a:pt x="394071" y="134430"/>
                </a:lnTo>
                <a:close/>
              </a:path>
              <a:path w="941069" h="174625">
                <a:moveTo>
                  <a:pt x="450130" y="134430"/>
                </a:moveTo>
                <a:lnTo>
                  <a:pt x="434640" y="134430"/>
                </a:lnTo>
                <a:lnTo>
                  <a:pt x="434640" y="61590"/>
                </a:lnTo>
                <a:lnTo>
                  <a:pt x="433152" y="56950"/>
                </a:lnTo>
                <a:lnTo>
                  <a:pt x="433103" y="56796"/>
                </a:lnTo>
                <a:lnTo>
                  <a:pt x="426956" y="50157"/>
                </a:lnTo>
                <a:lnTo>
                  <a:pt x="422531" y="48498"/>
                </a:lnTo>
                <a:lnTo>
                  <a:pt x="447763" y="48498"/>
                </a:lnTo>
                <a:lnTo>
                  <a:pt x="448470" y="49789"/>
                </a:lnTo>
                <a:lnTo>
                  <a:pt x="463878" y="49789"/>
                </a:lnTo>
                <a:lnTo>
                  <a:pt x="461071" y="51079"/>
                </a:lnTo>
                <a:lnTo>
                  <a:pt x="452465" y="60668"/>
                </a:lnTo>
                <a:lnTo>
                  <a:pt x="450253" y="66631"/>
                </a:lnTo>
                <a:lnTo>
                  <a:pt x="450130" y="134430"/>
                </a:lnTo>
                <a:close/>
              </a:path>
              <a:path w="941069" h="174625">
                <a:moveTo>
                  <a:pt x="506188" y="134430"/>
                </a:moveTo>
                <a:lnTo>
                  <a:pt x="490699" y="134430"/>
                </a:lnTo>
                <a:lnTo>
                  <a:pt x="490658" y="61590"/>
                </a:lnTo>
                <a:lnTo>
                  <a:pt x="489131" y="56950"/>
                </a:lnTo>
                <a:lnTo>
                  <a:pt x="483688" y="51079"/>
                </a:lnTo>
                <a:lnTo>
                  <a:pt x="482781" y="50157"/>
                </a:lnTo>
                <a:lnTo>
                  <a:pt x="478466" y="48498"/>
                </a:lnTo>
                <a:lnTo>
                  <a:pt x="504487" y="48498"/>
                </a:lnTo>
                <a:lnTo>
                  <a:pt x="506188" y="53231"/>
                </a:lnTo>
                <a:lnTo>
                  <a:pt x="506188" y="134430"/>
                </a:lnTo>
                <a:close/>
              </a:path>
              <a:path w="941069" h="174625">
                <a:moveTo>
                  <a:pt x="557462" y="52370"/>
                </a:moveTo>
                <a:lnTo>
                  <a:pt x="542885" y="52370"/>
                </a:lnTo>
                <a:lnTo>
                  <a:pt x="548959" y="44787"/>
                </a:lnTo>
                <a:lnTo>
                  <a:pt x="556116" y="39370"/>
                </a:lnTo>
                <a:lnTo>
                  <a:pt x="564678" y="35993"/>
                </a:lnTo>
                <a:lnTo>
                  <a:pt x="565448" y="35993"/>
                </a:lnTo>
                <a:lnTo>
                  <a:pt x="573680" y="35036"/>
                </a:lnTo>
                <a:lnTo>
                  <a:pt x="604131" y="49420"/>
                </a:lnTo>
                <a:lnTo>
                  <a:pt x="563097" y="49420"/>
                </a:lnTo>
                <a:lnTo>
                  <a:pt x="557462" y="52370"/>
                </a:lnTo>
                <a:close/>
              </a:path>
              <a:path w="941069" h="174625">
                <a:moveTo>
                  <a:pt x="544176" y="174630"/>
                </a:moveTo>
                <a:lnTo>
                  <a:pt x="528686" y="174630"/>
                </a:lnTo>
                <a:lnTo>
                  <a:pt x="528686" y="37802"/>
                </a:lnTo>
                <a:lnTo>
                  <a:pt x="542885" y="37802"/>
                </a:lnTo>
                <a:lnTo>
                  <a:pt x="542885" y="52370"/>
                </a:lnTo>
                <a:lnTo>
                  <a:pt x="557462" y="52370"/>
                </a:lnTo>
                <a:lnTo>
                  <a:pt x="544176" y="86854"/>
                </a:lnTo>
                <a:lnTo>
                  <a:pt x="544706" y="94985"/>
                </a:lnTo>
                <a:lnTo>
                  <a:pt x="562862" y="124165"/>
                </a:lnTo>
                <a:lnTo>
                  <a:pt x="544176" y="124165"/>
                </a:lnTo>
                <a:lnTo>
                  <a:pt x="544176" y="174630"/>
                </a:lnTo>
                <a:close/>
              </a:path>
              <a:path w="941069" h="174625">
                <a:moveTo>
                  <a:pt x="573865" y="138671"/>
                </a:moveTo>
                <a:lnTo>
                  <a:pt x="567595" y="138671"/>
                </a:lnTo>
                <a:lnTo>
                  <a:pt x="562094" y="137503"/>
                </a:lnTo>
                <a:lnTo>
                  <a:pt x="552627" y="132832"/>
                </a:lnTo>
                <a:lnTo>
                  <a:pt x="548233" y="129205"/>
                </a:lnTo>
                <a:lnTo>
                  <a:pt x="544074" y="124165"/>
                </a:lnTo>
                <a:lnTo>
                  <a:pt x="579581" y="124165"/>
                </a:lnTo>
                <a:lnTo>
                  <a:pt x="586366" y="120753"/>
                </a:lnTo>
                <a:lnTo>
                  <a:pt x="599102" y="87776"/>
                </a:lnTo>
                <a:lnTo>
                  <a:pt x="599092" y="86854"/>
                </a:lnTo>
                <a:lnTo>
                  <a:pt x="579462" y="49420"/>
                </a:lnTo>
                <a:lnTo>
                  <a:pt x="604131" y="49420"/>
                </a:lnTo>
                <a:lnTo>
                  <a:pt x="615110" y="86854"/>
                </a:lnTo>
                <a:lnTo>
                  <a:pt x="615171" y="87776"/>
                </a:lnTo>
                <a:lnTo>
                  <a:pt x="614399" y="98869"/>
                </a:lnTo>
                <a:lnTo>
                  <a:pt x="612298" y="108585"/>
                </a:lnTo>
                <a:lnTo>
                  <a:pt x="612267" y="108729"/>
                </a:lnTo>
                <a:lnTo>
                  <a:pt x="582866" y="137663"/>
                </a:lnTo>
                <a:lnTo>
                  <a:pt x="573865" y="138671"/>
                </a:lnTo>
                <a:close/>
              </a:path>
              <a:path w="941069" h="174625">
                <a:moveTo>
                  <a:pt x="650024" y="134430"/>
                </a:moveTo>
                <a:lnTo>
                  <a:pt x="634534" y="134430"/>
                </a:lnTo>
                <a:lnTo>
                  <a:pt x="634534" y="0"/>
                </a:lnTo>
                <a:lnTo>
                  <a:pt x="650024" y="0"/>
                </a:lnTo>
                <a:lnTo>
                  <a:pt x="650024" y="134430"/>
                </a:lnTo>
                <a:close/>
              </a:path>
              <a:path w="941069" h="174625">
                <a:moveTo>
                  <a:pt x="711983" y="138671"/>
                </a:moveTo>
                <a:lnTo>
                  <a:pt x="674803" y="117505"/>
                </a:lnTo>
                <a:lnTo>
                  <a:pt x="668095" y="87407"/>
                </a:lnTo>
                <a:lnTo>
                  <a:pt x="668913" y="75968"/>
                </a:lnTo>
                <a:lnTo>
                  <a:pt x="694050" y="38793"/>
                </a:lnTo>
                <a:lnTo>
                  <a:pt x="712352" y="35036"/>
                </a:lnTo>
                <a:lnTo>
                  <a:pt x="721017" y="35036"/>
                </a:lnTo>
                <a:lnTo>
                  <a:pt x="729440" y="37434"/>
                </a:lnTo>
                <a:lnTo>
                  <a:pt x="743209" y="46285"/>
                </a:lnTo>
                <a:lnTo>
                  <a:pt x="745679" y="49328"/>
                </a:lnTo>
                <a:lnTo>
                  <a:pt x="704373" y="49328"/>
                </a:lnTo>
                <a:lnTo>
                  <a:pt x="697907" y="52032"/>
                </a:lnTo>
                <a:lnTo>
                  <a:pt x="688072" y="62482"/>
                </a:lnTo>
                <a:lnTo>
                  <a:pt x="685293" y="69520"/>
                </a:lnTo>
                <a:lnTo>
                  <a:pt x="684569" y="77972"/>
                </a:lnTo>
                <a:lnTo>
                  <a:pt x="684507" y="78740"/>
                </a:lnTo>
                <a:lnTo>
                  <a:pt x="755050" y="78740"/>
                </a:lnTo>
                <a:lnTo>
                  <a:pt x="755318" y="84026"/>
                </a:lnTo>
                <a:lnTo>
                  <a:pt x="755318" y="91279"/>
                </a:lnTo>
                <a:lnTo>
                  <a:pt x="684138" y="91279"/>
                </a:lnTo>
                <a:lnTo>
                  <a:pt x="684261" y="95951"/>
                </a:lnTo>
                <a:lnTo>
                  <a:pt x="684566" y="98742"/>
                </a:lnTo>
                <a:lnTo>
                  <a:pt x="684691" y="99885"/>
                </a:lnTo>
                <a:lnTo>
                  <a:pt x="686167" y="106278"/>
                </a:lnTo>
                <a:lnTo>
                  <a:pt x="687458" y="109228"/>
                </a:lnTo>
                <a:lnTo>
                  <a:pt x="689302" y="111933"/>
                </a:lnTo>
                <a:lnTo>
                  <a:pt x="691883" y="115990"/>
                </a:lnTo>
                <a:lnTo>
                  <a:pt x="695172" y="119094"/>
                </a:lnTo>
                <a:lnTo>
                  <a:pt x="703163" y="123397"/>
                </a:lnTo>
                <a:lnTo>
                  <a:pt x="707619" y="124472"/>
                </a:lnTo>
                <a:lnTo>
                  <a:pt x="744632" y="124472"/>
                </a:lnTo>
                <a:lnTo>
                  <a:pt x="744335" y="124904"/>
                </a:lnTo>
                <a:lnTo>
                  <a:pt x="739459" y="129728"/>
                </a:lnTo>
                <a:lnTo>
                  <a:pt x="733731" y="133571"/>
                </a:lnTo>
                <a:lnTo>
                  <a:pt x="727243" y="136343"/>
                </a:lnTo>
                <a:lnTo>
                  <a:pt x="719993" y="138043"/>
                </a:lnTo>
                <a:lnTo>
                  <a:pt x="711983" y="138671"/>
                </a:lnTo>
                <a:close/>
              </a:path>
              <a:path w="941069" h="174625">
                <a:moveTo>
                  <a:pt x="755050" y="78740"/>
                </a:moveTo>
                <a:lnTo>
                  <a:pt x="738722" y="78740"/>
                </a:lnTo>
                <a:lnTo>
                  <a:pt x="738783" y="69520"/>
                </a:lnTo>
                <a:lnTo>
                  <a:pt x="736232" y="62820"/>
                </a:lnTo>
                <a:lnTo>
                  <a:pt x="726275" y="52247"/>
                </a:lnTo>
                <a:lnTo>
                  <a:pt x="719559" y="49328"/>
                </a:lnTo>
                <a:lnTo>
                  <a:pt x="745679" y="49328"/>
                </a:lnTo>
                <a:lnTo>
                  <a:pt x="755011" y="77972"/>
                </a:lnTo>
                <a:lnTo>
                  <a:pt x="755050" y="78740"/>
                </a:lnTo>
                <a:close/>
              </a:path>
              <a:path w="941069" h="174625">
                <a:moveTo>
                  <a:pt x="744632" y="124472"/>
                </a:moveTo>
                <a:lnTo>
                  <a:pt x="712537" y="124472"/>
                </a:lnTo>
                <a:lnTo>
                  <a:pt x="721169" y="123193"/>
                </a:lnTo>
                <a:lnTo>
                  <a:pt x="728257" y="119539"/>
                </a:lnTo>
                <a:lnTo>
                  <a:pt x="733801" y="113512"/>
                </a:lnTo>
                <a:lnTo>
                  <a:pt x="737800" y="105110"/>
                </a:lnTo>
                <a:lnTo>
                  <a:pt x="753290" y="105110"/>
                </a:lnTo>
                <a:lnTo>
                  <a:pt x="751250" y="112595"/>
                </a:lnTo>
                <a:lnTo>
                  <a:pt x="748310" y="119094"/>
                </a:lnTo>
                <a:lnTo>
                  <a:pt x="748027" y="119539"/>
                </a:lnTo>
                <a:lnTo>
                  <a:pt x="744632" y="124472"/>
                </a:lnTo>
                <a:close/>
              </a:path>
              <a:path w="941069" h="174625">
                <a:moveTo>
                  <a:pt x="843279" y="19362"/>
                </a:moveTo>
                <a:lnTo>
                  <a:pt x="827789" y="19362"/>
                </a:lnTo>
                <a:lnTo>
                  <a:pt x="827789" y="0"/>
                </a:lnTo>
                <a:lnTo>
                  <a:pt x="843279" y="0"/>
                </a:lnTo>
                <a:lnTo>
                  <a:pt x="843279" y="19362"/>
                </a:lnTo>
                <a:close/>
              </a:path>
              <a:path w="941069" h="174625">
                <a:moveTo>
                  <a:pt x="843279" y="134430"/>
                </a:moveTo>
                <a:lnTo>
                  <a:pt x="827973" y="134430"/>
                </a:lnTo>
                <a:lnTo>
                  <a:pt x="827973" y="37802"/>
                </a:lnTo>
                <a:lnTo>
                  <a:pt x="843279" y="37802"/>
                </a:lnTo>
                <a:lnTo>
                  <a:pt x="843279" y="134430"/>
                </a:lnTo>
                <a:close/>
              </a:path>
              <a:path w="941069" h="174625">
                <a:moveTo>
                  <a:pt x="937407" y="124349"/>
                </a:moveTo>
                <a:lnTo>
                  <a:pt x="909173" y="124349"/>
                </a:lnTo>
                <a:lnTo>
                  <a:pt x="914613" y="122935"/>
                </a:lnTo>
                <a:lnTo>
                  <a:pt x="922603" y="117526"/>
                </a:lnTo>
                <a:lnTo>
                  <a:pt x="924663" y="113900"/>
                </a:lnTo>
                <a:lnTo>
                  <a:pt x="924683" y="105663"/>
                </a:lnTo>
                <a:lnTo>
                  <a:pt x="923618" y="103112"/>
                </a:lnTo>
                <a:lnTo>
                  <a:pt x="918946" y="98809"/>
                </a:lnTo>
                <a:lnTo>
                  <a:pt x="915135" y="97119"/>
                </a:lnTo>
                <a:lnTo>
                  <a:pt x="909849" y="95890"/>
                </a:lnTo>
                <a:lnTo>
                  <a:pt x="895465" y="92386"/>
                </a:lnTo>
                <a:lnTo>
                  <a:pt x="864731" y="71917"/>
                </a:lnTo>
                <a:lnTo>
                  <a:pt x="864851" y="64725"/>
                </a:lnTo>
                <a:lnTo>
                  <a:pt x="864977" y="55444"/>
                </a:lnTo>
                <a:lnTo>
                  <a:pt x="894235" y="35515"/>
                </a:lnTo>
                <a:lnTo>
                  <a:pt x="895112" y="35515"/>
                </a:lnTo>
                <a:lnTo>
                  <a:pt x="901919" y="35036"/>
                </a:lnTo>
                <a:lnTo>
                  <a:pt x="934364" y="49235"/>
                </a:lnTo>
                <a:lnTo>
                  <a:pt x="894974" y="49235"/>
                </a:lnTo>
                <a:lnTo>
                  <a:pt x="889995" y="50557"/>
                </a:lnTo>
                <a:lnTo>
                  <a:pt x="882864" y="55843"/>
                </a:lnTo>
                <a:lnTo>
                  <a:pt x="881020" y="59378"/>
                </a:lnTo>
                <a:lnTo>
                  <a:pt x="880897" y="67123"/>
                </a:lnTo>
                <a:lnTo>
                  <a:pt x="882311" y="69889"/>
                </a:lnTo>
                <a:lnTo>
                  <a:pt x="887966" y="74314"/>
                </a:lnTo>
                <a:lnTo>
                  <a:pt x="892515" y="76158"/>
                </a:lnTo>
                <a:lnTo>
                  <a:pt x="923126" y="83350"/>
                </a:lnTo>
                <a:lnTo>
                  <a:pt x="930102" y="86608"/>
                </a:lnTo>
                <a:lnTo>
                  <a:pt x="938831" y="95213"/>
                </a:lnTo>
                <a:lnTo>
                  <a:pt x="940952" y="100930"/>
                </a:lnTo>
                <a:lnTo>
                  <a:pt x="940829" y="108060"/>
                </a:lnTo>
                <a:lnTo>
                  <a:pt x="940706" y="117526"/>
                </a:lnTo>
                <a:lnTo>
                  <a:pt x="937407" y="124349"/>
                </a:lnTo>
                <a:close/>
              </a:path>
              <a:path w="941069" h="174625">
                <a:moveTo>
                  <a:pt x="936956" y="64725"/>
                </a:moveTo>
                <a:lnTo>
                  <a:pt x="920729" y="64725"/>
                </a:lnTo>
                <a:lnTo>
                  <a:pt x="920301" y="55843"/>
                </a:lnTo>
                <a:lnTo>
                  <a:pt x="920237" y="54522"/>
                </a:lnTo>
                <a:lnTo>
                  <a:pt x="913629" y="49235"/>
                </a:lnTo>
                <a:lnTo>
                  <a:pt x="934364" y="49235"/>
                </a:lnTo>
                <a:lnTo>
                  <a:pt x="936833" y="55136"/>
                </a:lnTo>
                <a:lnTo>
                  <a:pt x="936956" y="64725"/>
                </a:lnTo>
                <a:close/>
              </a:path>
              <a:path w="941069" h="174625">
                <a:moveTo>
                  <a:pt x="900997" y="138671"/>
                </a:moveTo>
                <a:lnTo>
                  <a:pt x="866300" y="121706"/>
                </a:lnTo>
                <a:lnTo>
                  <a:pt x="862457" y="105663"/>
                </a:lnTo>
                <a:lnTo>
                  <a:pt x="878685" y="105663"/>
                </a:lnTo>
                <a:lnTo>
                  <a:pt x="879176" y="108982"/>
                </a:lnTo>
                <a:lnTo>
                  <a:pt x="879729" y="111533"/>
                </a:lnTo>
                <a:lnTo>
                  <a:pt x="897275" y="124349"/>
                </a:lnTo>
                <a:lnTo>
                  <a:pt x="937407" y="124349"/>
                </a:lnTo>
                <a:lnTo>
                  <a:pt x="937110" y="124964"/>
                </a:lnTo>
                <a:lnTo>
                  <a:pt x="930041" y="130373"/>
                </a:lnTo>
                <a:lnTo>
                  <a:pt x="924250" y="133934"/>
                </a:lnTo>
                <a:lnTo>
                  <a:pt x="917478" y="136505"/>
                </a:lnTo>
                <a:lnTo>
                  <a:pt x="909728" y="138084"/>
                </a:lnTo>
                <a:lnTo>
                  <a:pt x="900997" y="138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05896" y="2317773"/>
            <a:ext cx="1241360" cy="1746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17192" y="2317221"/>
            <a:ext cx="2562662" cy="17518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01447" y="2538137"/>
            <a:ext cx="3763870" cy="17518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111" y="2826729"/>
            <a:ext cx="113039" cy="10676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98497" y="2812346"/>
            <a:ext cx="4532957" cy="17684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2111" y="3102598"/>
            <a:ext cx="113039" cy="106769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894808" y="3089873"/>
            <a:ext cx="5045710" cy="396240"/>
            <a:chOff x="1428208" y="3089873"/>
            <a:chExt cx="5045710" cy="396240"/>
          </a:xfrm>
        </p:grpSpPr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28946" y="3089873"/>
              <a:ext cx="5044863" cy="1751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28208" y="3309129"/>
              <a:ext cx="1324327" cy="1768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54" y="154068"/>
            <a:ext cx="1772701" cy="25430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7477" y="1177236"/>
            <a:ext cx="5646941" cy="17518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7803" y="1398152"/>
            <a:ext cx="3064425" cy="17518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2731" y="1738883"/>
            <a:ext cx="5661660" cy="19857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0453" y="157250"/>
            <a:ext cx="532130" cy="200025"/>
          </a:xfrm>
          <a:custGeom>
            <a:avLst/>
            <a:gdLst/>
            <a:ahLst/>
            <a:cxnLst/>
            <a:rect l="l" t="t" r="r" b="b"/>
            <a:pathLst>
              <a:path w="532130" h="200025">
                <a:moveTo>
                  <a:pt x="74514" y="193313"/>
                </a:moveTo>
                <a:lnTo>
                  <a:pt x="0" y="193313"/>
                </a:lnTo>
                <a:lnTo>
                  <a:pt x="0" y="0"/>
                </a:lnTo>
                <a:lnTo>
                  <a:pt x="74514" y="0"/>
                </a:lnTo>
                <a:lnTo>
                  <a:pt x="92049" y="1814"/>
                </a:lnTo>
                <a:lnTo>
                  <a:pt x="107528" y="6728"/>
                </a:lnTo>
                <a:lnTo>
                  <a:pt x="120953" y="14742"/>
                </a:lnTo>
                <a:lnTo>
                  <a:pt x="128117" y="21744"/>
                </a:lnTo>
                <a:lnTo>
                  <a:pt x="24661" y="21744"/>
                </a:lnTo>
                <a:lnTo>
                  <a:pt x="24661" y="171568"/>
                </a:lnTo>
                <a:lnTo>
                  <a:pt x="127969" y="171568"/>
                </a:lnTo>
                <a:lnTo>
                  <a:pt x="120779" y="178571"/>
                </a:lnTo>
                <a:lnTo>
                  <a:pt x="107363" y="186584"/>
                </a:lnTo>
                <a:lnTo>
                  <a:pt x="91941" y="191498"/>
                </a:lnTo>
                <a:lnTo>
                  <a:pt x="74514" y="193313"/>
                </a:lnTo>
                <a:close/>
              </a:path>
              <a:path w="532130" h="200025">
                <a:moveTo>
                  <a:pt x="127969" y="171568"/>
                </a:moveTo>
                <a:lnTo>
                  <a:pt x="70271" y="171568"/>
                </a:lnTo>
                <a:lnTo>
                  <a:pt x="83729" y="170375"/>
                </a:lnTo>
                <a:lnTo>
                  <a:pt x="95463" y="166795"/>
                </a:lnTo>
                <a:lnTo>
                  <a:pt x="124897" y="129008"/>
                </a:lnTo>
                <a:lnTo>
                  <a:pt x="128610" y="96789"/>
                </a:lnTo>
                <a:lnTo>
                  <a:pt x="124765" y="64156"/>
                </a:lnTo>
                <a:lnTo>
                  <a:pt x="113760" y="40770"/>
                </a:lnTo>
                <a:lnTo>
                  <a:pt x="95595" y="26633"/>
                </a:lnTo>
                <a:lnTo>
                  <a:pt x="70271" y="21744"/>
                </a:lnTo>
                <a:lnTo>
                  <a:pt x="128117" y="21744"/>
                </a:lnTo>
                <a:lnTo>
                  <a:pt x="147901" y="56184"/>
                </a:lnTo>
                <a:lnTo>
                  <a:pt x="153271" y="96524"/>
                </a:lnTo>
                <a:lnTo>
                  <a:pt x="151854" y="118061"/>
                </a:lnTo>
                <a:lnTo>
                  <a:pt x="147868" y="137062"/>
                </a:lnTo>
                <a:lnTo>
                  <a:pt x="141313" y="153528"/>
                </a:lnTo>
                <a:lnTo>
                  <a:pt x="132190" y="167458"/>
                </a:lnTo>
                <a:lnTo>
                  <a:pt x="127969" y="171568"/>
                </a:lnTo>
                <a:close/>
              </a:path>
              <a:path w="532130" h="200025">
                <a:moveTo>
                  <a:pt x="209489" y="95463"/>
                </a:moveTo>
                <a:lnTo>
                  <a:pt x="187214" y="95463"/>
                </a:lnTo>
                <a:lnTo>
                  <a:pt x="187391" y="88745"/>
                </a:lnTo>
                <a:lnTo>
                  <a:pt x="215853" y="54626"/>
                </a:lnTo>
                <a:lnTo>
                  <a:pt x="242901" y="50383"/>
                </a:lnTo>
                <a:lnTo>
                  <a:pt x="265557" y="52952"/>
                </a:lnTo>
                <a:lnTo>
                  <a:pt x="281815" y="60128"/>
                </a:lnTo>
                <a:lnTo>
                  <a:pt x="290747" y="70801"/>
                </a:lnTo>
                <a:lnTo>
                  <a:pt x="231852" y="70801"/>
                </a:lnTo>
                <a:lnTo>
                  <a:pt x="224073" y="72790"/>
                </a:lnTo>
                <a:lnTo>
                  <a:pt x="213466" y="80746"/>
                </a:lnTo>
                <a:lnTo>
                  <a:pt x="210372" y="86977"/>
                </a:lnTo>
                <a:lnTo>
                  <a:pt x="209489" y="95463"/>
                </a:lnTo>
                <a:close/>
              </a:path>
              <a:path w="532130" h="200025">
                <a:moveTo>
                  <a:pt x="235387" y="199412"/>
                </a:moveTo>
                <a:lnTo>
                  <a:pt x="226725" y="199412"/>
                </a:lnTo>
                <a:lnTo>
                  <a:pt x="215575" y="198528"/>
                </a:lnTo>
                <a:lnTo>
                  <a:pt x="216319" y="198528"/>
                </a:lnTo>
                <a:lnTo>
                  <a:pt x="207798" y="196495"/>
                </a:lnTo>
                <a:lnTo>
                  <a:pt x="182058" y="167591"/>
                </a:lnTo>
                <a:lnTo>
                  <a:pt x="181115" y="158310"/>
                </a:lnTo>
                <a:lnTo>
                  <a:pt x="182639" y="145846"/>
                </a:lnTo>
                <a:lnTo>
                  <a:pt x="210947" y="119196"/>
                </a:lnTo>
                <a:lnTo>
                  <a:pt x="258723" y="111639"/>
                </a:lnTo>
                <a:lnTo>
                  <a:pt x="264778" y="109959"/>
                </a:lnTo>
                <a:lnTo>
                  <a:pt x="271672" y="105363"/>
                </a:lnTo>
                <a:lnTo>
                  <a:pt x="273308" y="101915"/>
                </a:lnTo>
                <a:lnTo>
                  <a:pt x="273131" y="97319"/>
                </a:lnTo>
                <a:lnTo>
                  <a:pt x="273131" y="84767"/>
                </a:lnTo>
                <a:lnTo>
                  <a:pt x="270479" y="79641"/>
                </a:lnTo>
                <a:lnTo>
                  <a:pt x="259872" y="72569"/>
                </a:lnTo>
                <a:lnTo>
                  <a:pt x="252182" y="70801"/>
                </a:lnTo>
                <a:lnTo>
                  <a:pt x="290747" y="70801"/>
                </a:lnTo>
                <a:lnTo>
                  <a:pt x="291677" y="71912"/>
                </a:lnTo>
                <a:lnTo>
                  <a:pt x="295140" y="88303"/>
                </a:lnTo>
                <a:lnTo>
                  <a:pt x="295140" y="124632"/>
                </a:lnTo>
                <a:lnTo>
                  <a:pt x="273131" y="124632"/>
                </a:lnTo>
                <a:lnTo>
                  <a:pt x="270833" y="125693"/>
                </a:lnTo>
                <a:lnTo>
                  <a:pt x="237597" y="132322"/>
                </a:lnTo>
                <a:lnTo>
                  <a:pt x="229443" y="133748"/>
                </a:lnTo>
                <a:lnTo>
                  <a:pt x="204185" y="150531"/>
                </a:lnTo>
                <a:lnTo>
                  <a:pt x="204185" y="164851"/>
                </a:lnTo>
                <a:lnTo>
                  <a:pt x="206572" y="170331"/>
                </a:lnTo>
                <a:lnTo>
                  <a:pt x="216118" y="178109"/>
                </a:lnTo>
                <a:lnTo>
                  <a:pt x="222836" y="180054"/>
                </a:lnTo>
                <a:lnTo>
                  <a:pt x="272681" y="180054"/>
                </a:lnTo>
                <a:lnTo>
                  <a:pt x="268117" y="183940"/>
                </a:lnTo>
                <a:lnTo>
                  <a:pt x="262358" y="188175"/>
                </a:lnTo>
                <a:lnTo>
                  <a:pt x="256648" y="191697"/>
                </a:lnTo>
                <a:lnTo>
                  <a:pt x="251122" y="194440"/>
                </a:lnTo>
                <a:lnTo>
                  <a:pt x="243475" y="197777"/>
                </a:lnTo>
                <a:lnTo>
                  <a:pt x="235387" y="199412"/>
                </a:lnTo>
                <a:close/>
              </a:path>
              <a:path w="532130" h="200025">
                <a:moveTo>
                  <a:pt x="272681" y="180054"/>
                </a:moveTo>
                <a:lnTo>
                  <a:pt x="231498" y="180054"/>
                </a:lnTo>
                <a:lnTo>
                  <a:pt x="240812" y="179275"/>
                </a:lnTo>
                <a:lnTo>
                  <a:pt x="249398" y="176938"/>
                </a:lnTo>
                <a:lnTo>
                  <a:pt x="273131" y="153094"/>
                </a:lnTo>
                <a:lnTo>
                  <a:pt x="273131" y="124632"/>
                </a:lnTo>
                <a:lnTo>
                  <a:pt x="295140" y="124632"/>
                </a:lnTo>
                <a:lnTo>
                  <a:pt x="295217" y="173043"/>
                </a:lnTo>
                <a:lnTo>
                  <a:pt x="295314" y="176938"/>
                </a:lnTo>
                <a:lnTo>
                  <a:pt x="296481" y="178109"/>
                </a:lnTo>
                <a:lnTo>
                  <a:pt x="297452" y="178993"/>
                </a:lnTo>
                <a:lnTo>
                  <a:pt x="273926" y="178993"/>
                </a:lnTo>
                <a:lnTo>
                  <a:pt x="272681" y="180054"/>
                </a:lnTo>
                <a:close/>
              </a:path>
              <a:path w="532130" h="200025">
                <a:moveTo>
                  <a:pt x="298853" y="199412"/>
                </a:moveTo>
                <a:lnTo>
                  <a:pt x="296731" y="199412"/>
                </a:lnTo>
                <a:lnTo>
                  <a:pt x="287450" y="198235"/>
                </a:lnTo>
                <a:lnTo>
                  <a:pt x="280556" y="194440"/>
                </a:lnTo>
                <a:lnTo>
                  <a:pt x="276153" y="188175"/>
                </a:lnTo>
                <a:lnTo>
                  <a:pt x="276048" y="188026"/>
                </a:lnTo>
                <a:lnTo>
                  <a:pt x="273992" y="179275"/>
                </a:lnTo>
                <a:lnTo>
                  <a:pt x="273926" y="178993"/>
                </a:lnTo>
                <a:lnTo>
                  <a:pt x="297452" y="178993"/>
                </a:lnTo>
                <a:lnTo>
                  <a:pt x="299295" y="180673"/>
                </a:lnTo>
                <a:lnTo>
                  <a:pt x="307073" y="180850"/>
                </a:lnTo>
                <a:lnTo>
                  <a:pt x="311846" y="180850"/>
                </a:lnTo>
                <a:lnTo>
                  <a:pt x="311846" y="197025"/>
                </a:lnTo>
                <a:lnTo>
                  <a:pt x="308311" y="197909"/>
                </a:lnTo>
                <a:lnTo>
                  <a:pt x="305438" y="198528"/>
                </a:lnTo>
                <a:lnTo>
                  <a:pt x="301018" y="199235"/>
                </a:lnTo>
                <a:lnTo>
                  <a:pt x="298853" y="199412"/>
                </a:lnTo>
                <a:close/>
              </a:path>
              <a:path w="532130" h="200025">
                <a:moveTo>
                  <a:pt x="311846" y="180850"/>
                </a:moveTo>
                <a:lnTo>
                  <a:pt x="308134" y="180850"/>
                </a:lnTo>
                <a:lnTo>
                  <a:pt x="309725" y="180673"/>
                </a:lnTo>
                <a:lnTo>
                  <a:pt x="311846" y="180319"/>
                </a:lnTo>
                <a:lnTo>
                  <a:pt x="311846" y="180850"/>
                </a:lnTo>
                <a:close/>
              </a:path>
              <a:path w="532130" h="200025">
                <a:moveTo>
                  <a:pt x="360374" y="54361"/>
                </a:moveTo>
                <a:lnTo>
                  <a:pt x="338364" y="54361"/>
                </a:lnTo>
                <a:lnTo>
                  <a:pt x="338364" y="16175"/>
                </a:lnTo>
                <a:lnTo>
                  <a:pt x="360374" y="16175"/>
                </a:lnTo>
                <a:lnTo>
                  <a:pt x="360374" y="54361"/>
                </a:lnTo>
                <a:close/>
              </a:path>
              <a:path w="532130" h="200025">
                <a:moveTo>
                  <a:pt x="383179" y="72393"/>
                </a:moveTo>
                <a:lnTo>
                  <a:pt x="319537" y="72393"/>
                </a:lnTo>
                <a:lnTo>
                  <a:pt x="319537" y="54361"/>
                </a:lnTo>
                <a:lnTo>
                  <a:pt x="383179" y="54361"/>
                </a:lnTo>
                <a:lnTo>
                  <a:pt x="383179" y="72393"/>
                </a:lnTo>
                <a:close/>
              </a:path>
              <a:path w="532130" h="200025">
                <a:moveTo>
                  <a:pt x="370097" y="199412"/>
                </a:moveTo>
                <a:lnTo>
                  <a:pt x="365147" y="199412"/>
                </a:lnTo>
                <a:lnTo>
                  <a:pt x="353628" y="197837"/>
                </a:lnTo>
                <a:lnTo>
                  <a:pt x="345325" y="193644"/>
                </a:lnTo>
                <a:lnTo>
                  <a:pt x="340237" y="186833"/>
                </a:lnTo>
                <a:lnTo>
                  <a:pt x="338364" y="177402"/>
                </a:lnTo>
                <a:lnTo>
                  <a:pt x="338364" y="72393"/>
                </a:lnTo>
                <a:lnTo>
                  <a:pt x="360374" y="72393"/>
                </a:lnTo>
                <a:lnTo>
                  <a:pt x="360374" y="172364"/>
                </a:lnTo>
                <a:lnTo>
                  <a:pt x="361258" y="175679"/>
                </a:lnTo>
                <a:lnTo>
                  <a:pt x="364793" y="179391"/>
                </a:lnTo>
                <a:lnTo>
                  <a:pt x="367975" y="180231"/>
                </a:lnTo>
                <a:lnTo>
                  <a:pt x="383179" y="180231"/>
                </a:lnTo>
                <a:lnTo>
                  <a:pt x="383179" y="197556"/>
                </a:lnTo>
                <a:lnTo>
                  <a:pt x="376107" y="198793"/>
                </a:lnTo>
                <a:lnTo>
                  <a:pt x="370097" y="199412"/>
                </a:lnTo>
                <a:close/>
              </a:path>
              <a:path w="532130" h="200025">
                <a:moveTo>
                  <a:pt x="383179" y="180231"/>
                </a:moveTo>
                <a:lnTo>
                  <a:pt x="367975" y="180231"/>
                </a:lnTo>
                <a:lnTo>
                  <a:pt x="372572" y="180054"/>
                </a:lnTo>
                <a:lnTo>
                  <a:pt x="376815" y="180054"/>
                </a:lnTo>
                <a:lnTo>
                  <a:pt x="380350" y="179700"/>
                </a:lnTo>
                <a:lnTo>
                  <a:pt x="383179" y="178993"/>
                </a:lnTo>
                <a:lnTo>
                  <a:pt x="383179" y="180231"/>
                </a:lnTo>
                <a:close/>
              </a:path>
              <a:path w="532130" h="200025">
                <a:moveTo>
                  <a:pt x="429585" y="95463"/>
                </a:moveTo>
                <a:lnTo>
                  <a:pt x="407310" y="95463"/>
                </a:lnTo>
                <a:lnTo>
                  <a:pt x="407487" y="88745"/>
                </a:lnTo>
                <a:lnTo>
                  <a:pt x="435949" y="54626"/>
                </a:lnTo>
                <a:lnTo>
                  <a:pt x="462997" y="50383"/>
                </a:lnTo>
                <a:lnTo>
                  <a:pt x="485653" y="52952"/>
                </a:lnTo>
                <a:lnTo>
                  <a:pt x="501911" y="60128"/>
                </a:lnTo>
                <a:lnTo>
                  <a:pt x="510843" y="70801"/>
                </a:lnTo>
                <a:lnTo>
                  <a:pt x="451948" y="70801"/>
                </a:lnTo>
                <a:lnTo>
                  <a:pt x="444169" y="72790"/>
                </a:lnTo>
                <a:lnTo>
                  <a:pt x="433562" y="80746"/>
                </a:lnTo>
                <a:lnTo>
                  <a:pt x="430469" y="86977"/>
                </a:lnTo>
                <a:lnTo>
                  <a:pt x="429585" y="95463"/>
                </a:lnTo>
                <a:close/>
              </a:path>
              <a:path w="532130" h="200025">
                <a:moveTo>
                  <a:pt x="455483" y="199412"/>
                </a:moveTo>
                <a:lnTo>
                  <a:pt x="446821" y="199412"/>
                </a:lnTo>
                <a:lnTo>
                  <a:pt x="435671" y="198528"/>
                </a:lnTo>
                <a:lnTo>
                  <a:pt x="436415" y="198528"/>
                </a:lnTo>
                <a:lnTo>
                  <a:pt x="427894" y="196495"/>
                </a:lnTo>
                <a:lnTo>
                  <a:pt x="402154" y="167591"/>
                </a:lnTo>
                <a:lnTo>
                  <a:pt x="401211" y="158310"/>
                </a:lnTo>
                <a:lnTo>
                  <a:pt x="402736" y="145846"/>
                </a:lnTo>
                <a:lnTo>
                  <a:pt x="431043" y="119196"/>
                </a:lnTo>
                <a:lnTo>
                  <a:pt x="478819" y="111639"/>
                </a:lnTo>
                <a:lnTo>
                  <a:pt x="484874" y="109959"/>
                </a:lnTo>
                <a:lnTo>
                  <a:pt x="491768" y="105363"/>
                </a:lnTo>
                <a:lnTo>
                  <a:pt x="493404" y="101915"/>
                </a:lnTo>
                <a:lnTo>
                  <a:pt x="493227" y="97319"/>
                </a:lnTo>
                <a:lnTo>
                  <a:pt x="493227" y="84767"/>
                </a:lnTo>
                <a:lnTo>
                  <a:pt x="490575" y="79641"/>
                </a:lnTo>
                <a:lnTo>
                  <a:pt x="479968" y="72569"/>
                </a:lnTo>
                <a:lnTo>
                  <a:pt x="472278" y="70801"/>
                </a:lnTo>
                <a:lnTo>
                  <a:pt x="510843" y="70801"/>
                </a:lnTo>
                <a:lnTo>
                  <a:pt x="511773" y="71912"/>
                </a:lnTo>
                <a:lnTo>
                  <a:pt x="515236" y="88303"/>
                </a:lnTo>
                <a:lnTo>
                  <a:pt x="515236" y="124632"/>
                </a:lnTo>
                <a:lnTo>
                  <a:pt x="493227" y="124632"/>
                </a:lnTo>
                <a:lnTo>
                  <a:pt x="490929" y="125693"/>
                </a:lnTo>
                <a:lnTo>
                  <a:pt x="457693" y="132322"/>
                </a:lnTo>
                <a:lnTo>
                  <a:pt x="449539" y="133748"/>
                </a:lnTo>
                <a:lnTo>
                  <a:pt x="424281" y="150531"/>
                </a:lnTo>
                <a:lnTo>
                  <a:pt x="424281" y="164851"/>
                </a:lnTo>
                <a:lnTo>
                  <a:pt x="426668" y="170331"/>
                </a:lnTo>
                <a:lnTo>
                  <a:pt x="436214" y="178109"/>
                </a:lnTo>
                <a:lnTo>
                  <a:pt x="442932" y="180054"/>
                </a:lnTo>
                <a:lnTo>
                  <a:pt x="492777" y="180054"/>
                </a:lnTo>
                <a:lnTo>
                  <a:pt x="488213" y="183940"/>
                </a:lnTo>
                <a:lnTo>
                  <a:pt x="482454" y="188175"/>
                </a:lnTo>
                <a:lnTo>
                  <a:pt x="476745" y="191697"/>
                </a:lnTo>
                <a:lnTo>
                  <a:pt x="471218" y="194440"/>
                </a:lnTo>
                <a:lnTo>
                  <a:pt x="463571" y="197777"/>
                </a:lnTo>
                <a:lnTo>
                  <a:pt x="455483" y="199412"/>
                </a:lnTo>
                <a:close/>
              </a:path>
              <a:path w="532130" h="200025">
                <a:moveTo>
                  <a:pt x="492777" y="180054"/>
                </a:moveTo>
                <a:lnTo>
                  <a:pt x="451594" y="180054"/>
                </a:lnTo>
                <a:lnTo>
                  <a:pt x="460909" y="179275"/>
                </a:lnTo>
                <a:lnTo>
                  <a:pt x="469494" y="176938"/>
                </a:lnTo>
                <a:lnTo>
                  <a:pt x="493227" y="153094"/>
                </a:lnTo>
                <a:lnTo>
                  <a:pt x="493227" y="124632"/>
                </a:lnTo>
                <a:lnTo>
                  <a:pt x="515236" y="124632"/>
                </a:lnTo>
                <a:lnTo>
                  <a:pt x="515313" y="173043"/>
                </a:lnTo>
                <a:lnTo>
                  <a:pt x="515410" y="176938"/>
                </a:lnTo>
                <a:lnTo>
                  <a:pt x="516577" y="178109"/>
                </a:lnTo>
                <a:lnTo>
                  <a:pt x="517548" y="178993"/>
                </a:lnTo>
                <a:lnTo>
                  <a:pt x="494022" y="178993"/>
                </a:lnTo>
                <a:lnTo>
                  <a:pt x="492777" y="180054"/>
                </a:lnTo>
                <a:close/>
              </a:path>
              <a:path w="532130" h="200025">
                <a:moveTo>
                  <a:pt x="518949" y="199412"/>
                </a:moveTo>
                <a:lnTo>
                  <a:pt x="516828" y="199412"/>
                </a:lnTo>
                <a:lnTo>
                  <a:pt x="507546" y="198235"/>
                </a:lnTo>
                <a:lnTo>
                  <a:pt x="500652" y="194440"/>
                </a:lnTo>
                <a:lnTo>
                  <a:pt x="496249" y="188175"/>
                </a:lnTo>
                <a:lnTo>
                  <a:pt x="496144" y="188026"/>
                </a:lnTo>
                <a:lnTo>
                  <a:pt x="494089" y="179275"/>
                </a:lnTo>
                <a:lnTo>
                  <a:pt x="494022" y="178993"/>
                </a:lnTo>
                <a:lnTo>
                  <a:pt x="517548" y="178993"/>
                </a:lnTo>
                <a:lnTo>
                  <a:pt x="519391" y="180673"/>
                </a:lnTo>
                <a:lnTo>
                  <a:pt x="527169" y="180850"/>
                </a:lnTo>
                <a:lnTo>
                  <a:pt x="531943" y="180850"/>
                </a:lnTo>
                <a:lnTo>
                  <a:pt x="531943" y="197025"/>
                </a:lnTo>
                <a:lnTo>
                  <a:pt x="528407" y="197909"/>
                </a:lnTo>
                <a:lnTo>
                  <a:pt x="525534" y="198528"/>
                </a:lnTo>
                <a:lnTo>
                  <a:pt x="521115" y="199235"/>
                </a:lnTo>
                <a:lnTo>
                  <a:pt x="518949" y="199412"/>
                </a:lnTo>
                <a:close/>
              </a:path>
              <a:path w="532130" h="200025">
                <a:moveTo>
                  <a:pt x="531943" y="180850"/>
                </a:moveTo>
                <a:lnTo>
                  <a:pt x="528230" y="180850"/>
                </a:lnTo>
                <a:lnTo>
                  <a:pt x="529821" y="180673"/>
                </a:lnTo>
                <a:lnTo>
                  <a:pt x="531943" y="180319"/>
                </a:lnTo>
                <a:lnTo>
                  <a:pt x="531943" y="180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0753" y="2273518"/>
            <a:ext cx="368300" cy="139065"/>
          </a:xfrm>
          <a:custGeom>
            <a:avLst/>
            <a:gdLst/>
            <a:ahLst/>
            <a:cxnLst/>
            <a:rect l="l" t="t" r="r" b="b"/>
            <a:pathLst>
              <a:path w="368300" h="139064">
                <a:moveTo>
                  <a:pt x="51817" y="134430"/>
                </a:moveTo>
                <a:lnTo>
                  <a:pt x="0" y="134430"/>
                </a:lnTo>
                <a:lnTo>
                  <a:pt x="0" y="0"/>
                </a:lnTo>
                <a:lnTo>
                  <a:pt x="51817" y="0"/>
                </a:lnTo>
                <a:lnTo>
                  <a:pt x="64011" y="1262"/>
                </a:lnTo>
                <a:lnTo>
                  <a:pt x="74775" y="4679"/>
                </a:lnTo>
                <a:lnTo>
                  <a:pt x="84111" y="10251"/>
                </a:lnTo>
                <a:lnTo>
                  <a:pt x="89093" y="15121"/>
                </a:lnTo>
                <a:lnTo>
                  <a:pt x="17149" y="15121"/>
                </a:lnTo>
                <a:lnTo>
                  <a:pt x="17149" y="119309"/>
                </a:lnTo>
                <a:lnTo>
                  <a:pt x="88990" y="119309"/>
                </a:lnTo>
                <a:lnTo>
                  <a:pt x="83990" y="124178"/>
                </a:lnTo>
                <a:lnTo>
                  <a:pt x="74660" y="129751"/>
                </a:lnTo>
                <a:lnTo>
                  <a:pt x="63936" y="133168"/>
                </a:lnTo>
                <a:lnTo>
                  <a:pt x="51817" y="134430"/>
                </a:lnTo>
                <a:close/>
              </a:path>
              <a:path w="368300" h="139064">
                <a:moveTo>
                  <a:pt x="88990" y="119309"/>
                </a:moveTo>
                <a:lnTo>
                  <a:pt x="48867" y="119309"/>
                </a:lnTo>
                <a:lnTo>
                  <a:pt x="58225" y="118479"/>
                </a:lnTo>
                <a:lnTo>
                  <a:pt x="66385" y="115990"/>
                </a:lnTo>
                <a:lnTo>
                  <a:pt x="88790" y="79270"/>
                </a:lnTo>
                <a:lnTo>
                  <a:pt x="89435" y="67307"/>
                </a:lnTo>
                <a:lnTo>
                  <a:pt x="86762" y="44614"/>
                </a:lnTo>
                <a:lnTo>
                  <a:pt x="79109" y="28352"/>
                </a:lnTo>
                <a:lnTo>
                  <a:pt x="66477" y="18521"/>
                </a:lnTo>
                <a:lnTo>
                  <a:pt x="48867" y="15121"/>
                </a:lnTo>
                <a:lnTo>
                  <a:pt x="89093" y="15121"/>
                </a:lnTo>
                <a:lnTo>
                  <a:pt x="105605" y="52226"/>
                </a:lnTo>
                <a:lnTo>
                  <a:pt x="106585" y="67123"/>
                </a:lnTo>
                <a:lnTo>
                  <a:pt x="105600" y="82100"/>
                </a:lnTo>
                <a:lnTo>
                  <a:pt x="102828" y="95313"/>
                </a:lnTo>
                <a:lnTo>
                  <a:pt x="98270" y="106764"/>
                </a:lnTo>
                <a:lnTo>
                  <a:pt x="91925" y="116451"/>
                </a:lnTo>
                <a:lnTo>
                  <a:pt x="88990" y="119309"/>
                </a:lnTo>
                <a:close/>
              </a:path>
              <a:path w="368300" h="139064">
                <a:moveTo>
                  <a:pt x="143835" y="66385"/>
                </a:moveTo>
                <a:lnTo>
                  <a:pt x="128345" y="66385"/>
                </a:lnTo>
                <a:lnTo>
                  <a:pt x="128468" y="61713"/>
                </a:lnTo>
                <a:lnTo>
                  <a:pt x="160062" y="35036"/>
                </a:lnTo>
                <a:lnTo>
                  <a:pt x="167070" y="35036"/>
                </a:lnTo>
                <a:lnTo>
                  <a:pt x="182825" y="36823"/>
                </a:lnTo>
                <a:lnTo>
                  <a:pt x="194131" y="41813"/>
                </a:lnTo>
                <a:lnTo>
                  <a:pt x="200342" y="49235"/>
                </a:lnTo>
                <a:lnTo>
                  <a:pt x="159386" y="49235"/>
                </a:lnTo>
                <a:lnTo>
                  <a:pt x="153977" y="50618"/>
                </a:lnTo>
                <a:lnTo>
                  <a:pt x="146601" y="56151"/>
                </a:lnTo>
                <a:lnTo>
                  <a:pt x="144449" y="60484"/>
                </a:lnTo>
                <a:lnTo>
                  <a:pt x="143835" y="66385"/>
                </a:lnTo>
                <a:close/>
              </a:path>
              <a:path w="368300" h="139064">
                <a:moveTo>
                  <a:pt x="162453" y="138548"/>
                </a:moveTo>
                <a:lnTo>
                  <a:pt x="145986" y="138548"/>
                </a:lnTo>
                <a:lnTo>
                  <a:pt x="138272" y="135967"/>
                </a:lnTo>
                <a:lnTo>
                  <a:pt x="127085" y="125886"/>
                </a:lnTo>
                <a:lnTo>
                  <a:pt x="124226" y="118940"/>
                </a:lnTo>
                <a:lnTo>
                  <a:pt x="124103" y="110089"/>
                </a:lnTo>
                <a:lnTo>
                  <a:pt x="125164" y="101422"/>
                </a:lnTo>
                <a:lnTo>
                  <a:pt x="159447" y="79969"/>
                </a:lnTo>
                <a:lnTo>
                  <a:pt x="178072" y="77634"/>
                </a:lnTo>
                <a:lnTo>
                  <a:pt x="182283" y="76466"/>
                </a:lnTo>
                <a:lnTo>
                  <a:pt x="187077" y="73269"/>
                </a:lnTo>
                <a:lnTo>
                  <a:pt x="188215" y="70872"/>
                </a:lnTo>
                <a:lnTo>
                  <a:pt x="188092" y="58947"/>
                </a:lnTo>
                <a:lnTo>
                  <a:pt x="186248" y="55382"/>
                </a:lnTo>
                <a:lnTo>
                  <a:pt x="178871" y="50465"/>
                </a:lnTo>
                <a:lnTo>
                  <a:pt x="173524" y="49235"/>
                </a:lnTo>
                <a:lnTo>
                  <a:pt x="200342" y="49235"/>
                </a:lnTo>
                <a:lnTo>
                  <a:pt x="200988" y="50008"/>
                </a:lnTo>
                <a:lnTo>
                  <a:pt x="203397" y="61406"/>
                </a:lnTo>
                <a:lnTo>
                  <a:pt x="203447" y="86669"/>
                </a:lnTo>
                <a:lnTo>
                  <a:pt x="188092" y="86669"/>
                </a:lnTo>
                <a:lnTo>
                  <a:pt x="186493" y="87407"/>
                </a:lnTo>
                <a:lnTo>
                  <a:pt x="155268" y="93124"/>
                </a:lnTo>
                <a:lnTo>
                  <a:pt x="149367" y="95090"/>
                </a:lnTo>
                <a:lnTo>
                  <a:pt x="141991" y="100746"/>
                </a:lnTo>
                <a:lnTo>
                  <a:pt x="140147" y="104680"/>
                </a:lnTo>
                <a:lnTo>
                  <a:pt x="140147" y="114637"/>
                </a:lnTo>
                <a:lnTo>
                  <a:pt x="141806" y="118448"/>
                </a:lnTo>
                <a:lnTo>
                  <a:pt x="148445" y="123858"/>
                </a:lnTo>
                <a:lnTo>
                  <a:pt x="153116" y="125210"/>
                </a:lnTo>
                <a:lnTo>
                  <a:pt x="187833" y="125210"/>
                </a:lnTo>
                <a:lnTo>
                  <a:pt x="183236" y="129390"/>
                </a:lnTo>
                <a:lnTo>
                  <a:pt x="177919" y="132986"/>
                </a:lnTo>
                <a:lnTo>
                  <a:pt x="167469" y="137534"/>
                </a:lnTo>
                <a:lnTo>
                  <a:pt x="162453" y="138548"/>
                </a:lnTo>
                <a:close/>
              </a:path>
              <a:path w="368300" h="139064">
                <a:moveTo>
                  <a:pt x="187833" y="125210"/>
                </a:moveTo>
                <a:lnTo>
                  <a:pt x="168114" y="125210"/>
                </a:lnTo>
                <a:lnTo>
                  <a:pt x="175737" y="122321"/>
                </a:lnTo>
                <a:lnTo>
                  <a:pt x="182006" y="116543"/>
                </a:lnTo>
                <a:lnTo>
                  <a:pt x="184219" y="114453"/>
                </a:lnTo>
                <a:lnTo>
                  <a:pt x="185787" y="112455"/>
                </a:lnTo>
                <a:lnTo>
                  <a:pt x="187631" y="108644"/>
                </a:lnTo>
                <a:lnTo>
                  <a:pt x="188092" y="106462"/>
                </a:lnTo>
                <a:lnTo>
                  <a:pt x="188092" y="86669"/>
                </a:lnTo>
                <a:lnTo>
                  <a:pt x="203447" y="86669"/>
                </a:lnTo>
                <a:lnTo>
                  <a:pt x="203520" y="123120"/>
                </a:lnTo>
                <a:lnTo>
                  <a:pt x="205004" y="124472"/>
                </a:lnTo>
                <a:lnTo>
                  <a:pt x="188645" y="124472"/>
                </a:lnTo>
                <a:lnTo>
                  <a:pt x="187833" y="125210"/>
                </a:lnTo>
                <a:close/>
              </a:path>
              <a:path w="368300" h="139064">
                <a:moveTo>
                  <a:pt x="207485" y="138548"/>
                </a:moveTo>
                <a:lnTo>
                  <a:pt x="194517" y="138548"/>
                </a:lnTo>
                <a:lnTo>
                  <a:pt x="189505" y="134061"/>
                </a:lnTo>
                <a:lnTo>
                  <a:pt x="188772" y="125886"/>
                </a:lnTo>
                <a:lnTo>
                  <a:pt x="188645" y="124472"/>
                </a:lnTo>
                <a:lnTo>
                  <a:pt x="205004" y="124472"/>
                </a:lnTo>
                <a:lnTo>
                  <a:pt x="206286" y="125640"/>
                </a:lnTo>
                <a:lnTo>
                  <a:pt x="215015" y="125640"/>
                </a:lnTo>
                <a:lnTo>
                  <a:pt x="215015" y="137012"/>
                </a:lnTo>
                <a:lnTo>
                  <a:pt x="212925" y="137534"/>
                </a:lnTo>
                <a:lnTo>
                  <a:pt x="210558" y="138057"/>
                </a:lnTo>
                <a:lnTo>
                  <a:pt x="207485" y="138548"/>
                </a:lnTo>
                <a:close/>
              </a:path>
              <a:path w="368300" h="139064">
                <a:moveTo>
                  <a:pt x="215015" y="125640"/>
                </a:moveTo>
                <a:lnTo>
                  <a:pt x="213539" y="125640"/>
                </a:lnTo>
                <a:lnTo>
                  <a:pt x="215015" y="125394"/>
                </a:lnTo>
                <a:lnTo>
                  <a:pt x="215015" y="125640"/>
                </a:lnTo>
                <a:close/>
              </a:path>
              <a:path w="368300" h="139064">
                <a:moveTo>
                  <a:pt x="248761" y="37802"/>
                </a:moveTo>
                <a:lnTo>
                  <a:pt x="233455" y="37802"/>
                </a:lnTo>
                <a:lnTo>
                  <a:pt x="233455" y="11248"/>
                </a:lnTo>
                <a:lnTo>
                  <a:pt x="248761" y="11248"/>
                </a:lnTo>
                <a:lnTo>
                  <a:pt x="248761" y="37802"/>
                </a:lnTo>
                <a:close/>
              </a:path>
              <a:path w="368300" h="139064">
                <a:moveTo>
                  <a:pt x="264619" y="50342"/>
                </a:moveTo>
                <a:lnTo>
                  <a:pt x="220362" y="50342"/>
                </a:lnTo>
                <a:lnTo>
                  <a:pt x="220362" y="37802"/>
                </a:lnTo>
                <a:lnTo>
                  <a:pt x="264619" y="37802"/>
                </a:lnTo>
                <a:lnTo>
                  <a:pt x="264619" y="50342"/>
                </a:lnTo>
                <a:close/>
              </a:path>
              <a:path w="368300" h="139064">
                <a:moveTo>
                  <a:pt x="255522" y="138671"/>
                </a:moveTo>
                <a:lnTo>
                  <a:pt x="252080" y="138671"/>
                </a:lnTo>
                <a:lnTo>
                  <a:pt x="239909" y="138425"/>
                </a:lnTo>
                <a:lnTo>
                  <a:pt x="233701" y="133324"/>
                </a:lnTo>
                <a:lnTo>
                  <a:pt x="233501" y="125210"/>
                </a:lnTo>
                <a:lnTo>
                  <a:pt x="233455" y="50342"/>
                </a:lnTo>
                <a:lnTo>
                  <a:pt x="248761" y="50342"/>
                </a:lnTo>
                <a:lnTo>
                  <a:pt x="248761" y="119862"/>
                </a:lnTo>
                <a:lnTo>
                  <a:pt x="249375" y="122167"/>
                </a:lnTo>
                <a:lnTo>
                  <a:pt x="251834" y="124749"/>
                </a:lnTo>
                <a:lnTo>
                  <a:pt x="253581" y="125210"/>
                </a:lnTo>
                <a:lnTo>
                  <a:pt x="264619" y="125210"/>
                </a:lnTo>
                <a:lnTo>
                  <a:pt x="264619" y="137380"/>
                </a:lnTo>
                <a:lnTo>
                  <a:pt x="259702" y="138241"/>
                </a:lnTo>
                <a:lnTo>
                  <a:pt x="255522" y="138671"/>
                </a:lnTo>
                <a:close/>
              </a:path>
              <a:path w="368300" h="139064">
                <a:moveTo>
                  <a:pt x="264619" y="125210"/>
                </a:moveTo>
                <a:lnTo>
                  <a:pt x="260194" y="125210"/>
                </a:lnTo>
                <a:lnTo>
                  <a:pt x="262652" y="124964"/>
                </a:lnTo>
                <a:lnTo>
                  <a:pt x="264619" y="124472"/>
                </a:lnTo>
                <a:lnTo>
                  <a:pt x="264619" y="125210"/>
                </a:lnTo>
                <a:close/>
              </a:path>
              <a:path w="368300" h="139064">
                <a:moveTo>
                  <a:pt x="296890" y="66385"/>
                </a:moveTo>
                <a:lnTo>
                  <a:pt x="281400" y="66385"/>
                </a:lnTo>
                <a:lnTo>
                  <a:pt x="281523" y="61713"/>
                </a:lnTo>
                <a:lnTo>
                  <a:pt x="313118" y="35036"/>
                </a:lnTo>
                <a:lnTo>
                  <a:pt x="320125" y="35036"/>
                </a:lnTo>
                <a:lnTo>
                  <a:pt x="335880" y="36823"/>
                </a:lnTo>
                <a:lnTo>
                  <a:pt x="347186" y="41813"/>
                </a:lnTo>
                <a:lnTo>
                  <a:pt x="353397" y="49235"/>
                </a:lnTo>
                <a:lnTo>
                  <a:pt x="312441" y="49235"/>
                </a:lnTo>
                <a:lnTo>
                  <a:pt x="307032" y="50618"/>
                </a:lnTo>
                <a:lnTo>
                  <a:pt x="299656" y="56151"/>
                </a:lnTo>
                <a:lnTo>
                  <a:pt x="297505" y="60484"/>
                </a:lnTo>
                <a:lnTo>
                  <a:pt x="296890" y="66385"/>
                </a:lnTo>
                <a:close/>
              </a:path>
              <a:path w="368300" h="139064">
                <a:moveTo>
                  <a:pt x="315508" y="138548"/>
                </a:moveTo>
                <a:lnTo>
                  <a:pt x="299041" y="138548"/>
                </a:lnTo>
                <a:lnTo>
                  <a:pt x="291327" y="135967"/>
                </a:lnTo>
                <a:lnTo>
                  <a:pt x="280140" y="125886"/>
                </a:lnTo>
                <a:lnTo>
                  <a:pt x="277282" y="118940"/>
                </a:lnTo>
                <a:lnTo>
                  <a:pt x="277159" y="110089"/>
                </a:lnTo>
                <a:lnTo>
                  <a:pt x="278219" y="101422"/>
                </a:lnTo>
                <a:lnTo>
                  <a:pt x="312503" y="79969"/>
                </a:lnTo>
                <a:lnTo>
                  <a:pt x="331128" y="77634"/>
                </a:lnTo>
                <a:lnTo>
                  <a:pt x="335338" y="76466"/>
                </a:lnTo>
                <a:lnTo>
                  <a:pt x="340133" y="73269"/>
                </a:lnTo>
                <a:lnTo>
                  <a:pt x="341270" y="70872"/>
                </a:lnTo>
                <a:lnTo>
                  <a:pt x="341147" y="58947"/>
                </a:lnTo>
                <a:lnTo>
                  <a:pt x="339303" y="55382"/>
                </a:lnTo>
                <a:lnTo>
                  <a:pt x="331927" y="50465"/>
                </a:lnTo>
                <a:lnTo>
                  <a:pt x="326579" y="49235"/>
                </a:lnTo>
                <a:lnTo>
                  <a:pt x="353397" y="49235"/>
                </a:lnTo>
                <a:lnTo>
                  <a:pt x="354044" y="50008"/>
                </a:lnTo>
                <a:lnTo>
                  <a:pt x="356452" y="61406"/>
                </a:lnTo>
                <a:lnTo>
                  <a:pt x="356503" y="86669"/>
                </a:lnTo>
                <a:lnTo>
                  <a:pt x="341147" y="86669"/>
                </a:lnTo>
                <a:lnTo>
                  <a:pt x="339549" y="87407"/>
                </a:lnTo>
                <a:lnTo>
                  <a:pt x="308323" y="93124"/>
                </a:lnTo>
                <a:lnTo>
                  <a:pt x="302422" y="95090"/>
                </a:lnTo>
                <a:lnTo>
                  <a:pt x="295046" y="100746"/>
                </a:lnTo>
                <a:lnTo>
                  <a:pt x="293202" y="104680"/>
                </a:lnTo>
                <a:lnTo>
                  <a:pt x="293202" y="114637"/>
                </a:lnTo>
                <a:lnTo>
                  <a:pt x="294862" y="118448"/>
                </a:lnTo>
                <a:lnTo>
                  <a:pt x="301500" y="123858"/>
                </a:lnTo>
                <a:lnTo>
                  <a:pt x="306172" y="125210"/>
                </a:lnTo>
                <a:lnTo>
                  <a:pt x="340889" y="125210"/>
                </a:lnTo>
                <a:lnTo>
                  <a:pt x="336291" y="129390"/>
                </a:lnTo>
                <a:lnTo>
                  <a:pt x="330974" y="132986"/>
                </a:lnTo>
                <a:lnTo>
                  <a:pt x="320524" y="137534"/>
                </a:lnTo>
                <a:lnTo>
                  <a:pt x="315508" y="138548"/>
                </a:lnTo>
                <a:close/>
              </a:path>
              <a:path w="368300" h="139064">
                <a:moveTo>
                  <a:pt x="340889" y="125210"/>
                </a:moveTo>
                <a:lnTo>
                  <a:pt x="321170" y="125210"/>
                </a:lnTo>
                <a:lnTo>
                  <a:pt x="328792" y="122321"/>
                </a:lnTo>
                <a:lnTo>
                  <a:pt x="335062" y="116543"/>
                </a:lnTo>
                <a:lnTo>
                  <a:pt x="337274" y="114453"/>
                </a:lnTo>
                <a:lnTo>
                  <a:pt x="338842" y="112455"/>
                </a:lnTo>
                <a:lnTo>
                  <a:pt x="340686" y="108644"/>
                </a:lnTo>
                <a:lnTo>
                  <a:pt x="341147" y="106462"/>
                </a:lnTo>
                <a:lnTo>
                  <a:pt x="341147" y="86669"/>
                </a:lnTo>
                <a:lnTo>
                  <a:pt x="356503" y="86669"/>
                </a:lnTo>
                <a:lnTo>
                  <a:pt x="356575" y="123120"/>
                </a:lnTo>
                <a:lnTo>
                  <a:pt x="358060" y="124472"/>
                </a:lnTo>
                <a:lnTo>
                  <a:pt x="341700" y="124472"/>
                </a:lnTo>
                <a:lnTo>
                  <a:pt x="340889" y="125210"/>
                </a:lnTo>
                <a:close/>
              </a:path>
              <a:path w="368300" h="139064">
                <a:moveTo>
                  <a:pt x="360540" y="138548"/>
                </a:moveTo>
                <a:lnTo>
                  <a:pt x="347572" y="138548"/>
                </a:lnTo>
                <a:lnTo>
                  <a:pt x="342561" y="134061"/>
                </a:lnTo>
                <a:lnTo>
                  <a:pt x="341827" y="125886"/>
                </a:lnTo>
                <a:lnTo>
                  <a:pt x="341700" y="124472"/>
                </a:lnTo>
                <a:lnTo>
                  <a:pt x="358060" y="124472"/>
                </a:lnTo>
                <a:lnTo>
                  <a:pt x="359341" y="125640"/>
                </a:lnTo>
                <a:lnTo>
                  <a:pt x="368070" y="125640"/>
                </a:lnTo>
                <a:lnTo>
                  <a:pt x="368070" y="137012"/>
                </a:lnTo>
                <a:lnTo>
                  <a:pt x="365980" y="137534"/>
                </a:lnTo>
                <a:lnTo>
                  <a:pt x="363613" y="138057"/>
                </a:lnTo>
                <a:lnTo>
                  <a:pt x="360540" y="138548"/>
                </a:lnTo>
                <a:close/>
              </a:path>
              <a:path w="368300" h="139064">
                <a:moveTo>
                  <a:pt x="368070" y="125640"/>
                </a:moveTo>
                <a:lnTo>
                  <a:pt x="366595" y="125640"/>
                </a:lnTo>
                <a:lnTo>
                  <a:pt x="368070" y="125394"/>
                </a:lnTo>
                <a:lnTo>
                  <a:pt x="368070" y="125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365" y="2313717"/>
            <a:ext cx="163996" cy="962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856" y="2273518"/>
            <a:ext cx="999592" cy="1740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3924" y="2313717"/>
            <a:ext cx="163996" cy="9625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2511663" y="2273518"/>
            <a:ext cx="674370" cy="139065"/>
          </a:xfrm>
          <a:custGeom>
            <a:avLst/>
            <a:gdLst/>
            <a:ahLst/>
            <a:cxnLst/>
            <a:rect l="l" t="t" r="r" b="b"/>
            <a:pathLst>
              <a:path w="674370" h="139064">
                <a:moveTo>
                  <a:pt x="18255" y="134430"/>
                </a:moveTo>
                <a:lnTo>
                  <a:pt x="0" y="134430"/>
                </a:lnTo>
                <a:lnTo>
                  <a:pt x="47945" y="0"/>
                </a:lnTo>
                <a:lnTo>
                  <a:pt x="70073" y="0"/>
                </a:lnTo>
                <a:lnTo>
                  <a:pt x="76549" y="18440"/>
                </a:lnTo>
                <a:lnTo>
                  <a:pt x="58824" y="18440"/>
                </a:lnTo>
                <a:lnTo>
                  <a:pt x="36696" y="79662"/>
                </a:lnTo>
                <a:lnTo>
                  <a:pt x="98048" y="79662"/>
                </a:lnTo>
                <a:lnTo>
                  <a:pt x="103099" y="94046"/>
                </a:lnTo>
                <a:lnTo>
                  <a:pt x="32455" y="94046"/>
                </a:lnTo>
                <a:lnTo>
                  <a:pt x="18255" y="134430"/>
                </a:lnTo>
                <a:close/>
              </a:path>
              <a:path w="674370" h="139064">
                <a:moveTo>
                  <a:pt x="98048" y="79662"/>
                </a:moveTo>
                <a:lnTo>
                  <a:pt x="79478" y="79662"/>
                </a:lnTo>
                <a:lnTo>
                  <a:pt x="58824" y="18440"/>
                </a:lnTo>
                <a:lnTo>
                  <a:pt x="76549" y="18440"/>
                </a:lnTo>
                <a:lnTo>
                  <a:pt x="98048" y="79662"/>
                </a:lnTo>
                <a:close/>
              </a:path>
              <a:path w="674370" h="139064">
                <a:moveTo>
                  <a:pt x="117280" y="134430"/>
                </a:moveTo>
                <a:lnTo>
                  <a:pt x="98102" y="134430"/>
                </a:lnTo>
                <a:lnTo>
                  <a:pt x="84272" y="94046"/>
                </a:lnTo>
                <a:lnTo>
                  <a:pt x="103099" y="94046"/>
                </a:lnTo>
                <a:lnTo>
                  <a:pt x="117280" y="134430"/>
                </a:lnTo>
                <a:close/>
              </a:path>
              <a:path w="674370" h="139064">
                <a:moveTo>
                  <a:pt x="151395" y="37802"/>
                </a:moveTo>
                <a:lnTo>
                  <a:pt x="136090" y="37802"/>
                </a:lnTo>
                <a:lnTo>
                  <a:pt x="136090" y="11248"/>
                </a:lnTo>
                <a:lnTo>
                  <a:pt x="151395" y="11248"/>
                </a:lnTo>
                <a:lnTo>
                  <a:pt x="151395" y="37802"/>
                </a:lnTo>
                <a:close/>
              </a:path>
              <a:path w="674370" h="139064">
                <a:moveTo>
                  <a:pt x="167254" y="50342"/>
                </a:moveTo>
                <a:lnTo>
                  <a:pt x="122997" y="50342"/>
                </a:lnTo>
                <a:lnTo>
                  <a:pt x="122997" y="37802"/>
                </a:lnTo>
                <a:lnTo>
                  <a:pt x="167254" y="37802"/>
                </a:lnTo>
                <a:lnTo>
                  <a:pt x="167254" y="50342"/>
                </a:lnTo>
                <a:close/>
              </a:path>
              <a:path w="674370" h="139064">
                <a:moveTo>
                  <a:pt x="158157" y="138671"/>
                </a:moveTo>
                <a:lnTo>
                  <a:pt x="154714" y="138671"/>
                </a:lnTo>
                <a:lnTo>
                  <a:pt x="142544" y="138425"/>
                </a:lnTo>
                <a:lnTo>
                  <a:pt x="136336" y="133324"/>
                </a:lnTo>
                <a:lnTo>
                  <a:pt x="136135" y="125210"/>
                </a:lnTo>
                <a:lnTo>
                  <a:pt x="136090" y="50342"/>
                </a:lnTo>
                <a:lnTo>
                  <a:pt x="151395" y="50342"/>
                </a:lnTo>
                <a:lnTo>
                  <a:pt x="151395" y="119862"/>
                </a:lnTo>
                <a:lnTo>
                  <a:pt x="152010" y="122167"/>
                </a:lnTo>
                <a:lnTo>
                  <a:pt x="154469" y="124749"/>
                </a:lnTo>
                <a:lnTo>
                  <a:pt x="156216" y="125210"/>
                </a:lnTo>
                <a:lnTo>
                  <a:pt x="167254" y="125210"/>
                </a:lnTo>
                <a:lnTo>
                  <a:pt x="167254" y="137380"/>
                </a:lnTo>
                <a:lnTo>
                  <a:pt x="162336" y="138241"/>
                </a:lnTo>
                <a:lnTo>
                  <a:pt x="158157" y="138671"/>
                </a:lnTo>
                <a:close/>
              </a:path>
              <a:path w="674370" h="139064">
                <a:moveTo>
                  <a:pt x="167254" y="125210"/>
                </a:moveTo>
                <a:lnTo>
                  <a:pt x="162828" y="125210"/>
                </a:lnTo>
                <a:lnTo>
                  <a:pt x="165287" y="124964"/>
                </a:lnTo>
                <a:lnTo>
                  <a:pt x="167254" y="124472"/>
                </a:lnTo>
                <a:lnTo>
                  <a:pt x="167254" y="125210"/>
                </a:lnTo>
                <a:close/>
              </a:path>
              <a:path w="674370" h="139064">
                <a:moveTo>
                  <a:pt x="201184" y="37802"/>
                </a:moveTo>
                <a:lnTo>
                  <a:pt x="185879" y="37802"/>
                </a:lnTo>
                <a:lnTo>
                  <a:pt x="185879" y="11248"/>
                </a:lnTo>
                <a:lnTo>
                  <a:pt x="201184" y="11248"/>
                </a:lnTo>
                <a:lnTo>
                  <a:pt x="201184" y="37802"/>
                </a:lnTo>
                <a:close/>
              </a:path>
              <a:path w="674370" h="139064">
                <a:moveTo>
                  <a:pt x="217043" y="50342"/>
                </a:moveTo>
                <a:lnTo>
                  <a:pt x="172786" y="50342"/>
                </a:lnTo>
                <a:lnTo>
                  <a:pt x="172786" y="37802"/>
                </a:lnTo>
                <a:lnTo>
                  <a:pt x="217043" y="37802"/>
                </a:lnTo>
                <a:lnTo>
                  <a:pt x="217043" y="50342"/>
                </a:lnTo>
                <a:close/>
              </a:path>
              <a:path w="674370" h="139064">
                <a:moveTo>
                  <a:pt x="207946" y="138671"/>
                </a:moveTo>
                <a:lnTo>
                  <a:pt x="204504" y="138671"/>
                </a:lnTo>
                <a:lnTo>
                  <a:pt x="192333" y="138425"/>
                </a:lnTo>
                <a:lnTo>
                  <a:pt x="186125" y="133324"/>
                </a:lnTo>
                <a:lnTo>
                  <a:pt x="185924" y="125210"/>
                </a:lnTo>
                <a:lnTo>
                  <a:pt x="185879" y="50342"/>
                </a:lnTo>
                <a:lnTo>
                  <a:pt x="201184" y="50342"/>
                </a:lnTo>
                <a:lnTo>
                  <a:pt x="201184" y="119862"/>
                </a:lnTo>
                <a:lnTo>
                  <a:pt x="201799" y="122167"/>
                </a:lnTo>
                <a:lnTo>
                  <a:pt x="204258" y="124749"/>
                </a:lnTo>
                <a:lnTo>
                  <a:pt x="206005" y="125210"/>
                </a:lnTo>
                <a:lnTo>
                  <a:pt x="217043" y="125210"/>
                </a:lnTo>
                <a:lnTo>
                  <a:pt x="217043" y="137380"/>
                </a:lnTo>
                <a:lnTo>
                  <a:pt x="212126" y="138241"/>
                </a:lnTo>
                <a:lnTo>
                  <a:pt x="207946" y="138671"/>
                </a:lnTo>
                <a:close/>
              </a:path>
              <a:path w="674370" h="139064">
                <a:moveTo>
                  <a:pt x="217043" y="125210"/>
                </a:moveTo>
                <a:lnTo>
                  <a:pt x="212617" y="125210"/>
                </a:lnTo>
                <a:lnTo>
                  <a:pt x="215076" y="124964"/>
                </a:lnTo>
                <a:lnTo>
                  <a:pt x="217043" y="124472"/>
                </a:lnTo>
                <a:lnTo>
                  <a:pt x="217043" y="125210"/>
                </a:lnTo>
                <a:close/>
              </a:path>
              <a:path w="674370" h="139064">
                <a:moveTo>
                  <a:pt x="261880" y="55321"/>
                </a:moveTo>
                <a:lnTo>
                  <a:pt x="248761" y="55321"/>
                </a:lnTo>
                <a:lnTo>
                  <a:pt x="253063" y="48190"/>
                </a:lnTo>
                <a:lnTo>
                  <a:pt x="257305" y="43027"/>
                </a:lnTo>
                <a:lnTo>
                  <a:pt x="265664" y="36634"/>
                </a:lnTo>
                <a:lnTo>
                  <a:pt x="270213" y="35036"/>
                </a:lnTo>
                <a:lnTo>
                  <a:pt x="277712" y="35036"/>
                </a:lnTo>
                <a:lnTo>
                  <a:pt x="279802" y="35344"/>
                </a:lnTo>
                <a:lnTo>
                  <a:pt x="281031" y="35589"/>
                </a:lnTo>
                <a:lnTo>
                  <a:pt x="281031" y="51264"/>
                </a:lnTo>
                <a:lnTo>
                  <a:pt x="275868" y="51264"/>
                </a:lnTo>
                <a:lnTo>
                  <a:pt x="271780" y="51633"/>
                </a:lnTo>
                <a:lnTo>
                  <a:pt x="265756" y="53108"/>
                </a:lnTo>
                <a:lnTo>
                  <a:pt x="263144" y="54337"/>
                </a:lnTo>
                <a:lnTo>
                  <a:pt x="261880" y="55321"/>
                </a:lnTo>
                <a:close/>
              </a:path>
              <a:path w="674370" h="139064">
                <a:moveTo>
                  <a:pt x="250051" y="134430"/>
                </a:moveTo>
                <a:lnTo>
                  <a:pt x="234561" y="134430"/>
                </a:lnTo>
                <a:lnTo>
                  <a:pt x="234561" y="37802"/>
                </a:lnTo>
                <a:lnTo>
                  <a:pt x="248761" y="37802"/>
                </a:lnTo>
                <a:lnTo>
                  <a:pt x="248761" y="55321"/>
                </a:lnTo>
                <a:lnTo>
                  <a:pt x="261880" y="55321"/>
                </a:lnTo>
                <a:lnTo>
                  <a:pt x="250051" y="84272"/>
                </a:lnTo>
                <a:lnTo>
                  <a:pt x="250051" y="134430"/>
                </a:lnTo>
                <a:close/>
              </a:path>
              <a:path w="674370" h="139064">
                <a:moveTo>
                  <a:pt x="314040" y="19362"/>
                </a:moveTo>
                <a:lnTo>
                  <a:pt x="298550" y="19362"/>
                </a:lnTo>
                <a:lnTo>
                  <a:pt x="298550" y="0"/>
                </a:lnTo>
                <a:lnTo>
                  <a:pt x="314040" y="0"/>
                </a:lnTo>
                <a:lnTo>
                  <a:pt x="314040" y="19362"/>
                </a:lnTo>
                <a:close/>
              </a:path>
              <a:path w="674370" h="139064">
                <a:moveTo>
                  <a:pt x="314040" y="134430"/>
                </a:moveTo>
                <a:lnTo>
                  <a:pt x="298734" y="134430"/>
                </a:lnTo>
                <a:lnTo>
                  <a:pt x="298734" y="37802"/>
                </a:lnTo>
                <a:lnTo>
                  <a:pt x="314040" y="37802"/>
                </a:lnTo>
                <a:lnTo>
                  <a:pt x="314040" y="134430"/>
                </a:lnTo>
                <a:close/>
              </a:path>
              <a:path w="674370" h="139064">
                <a:moveTo>
                  <a:pt x="350736" y="134430"/>
                </a:moveTo>
                <a:lnTo>
                  <a:pt x="336906" y="134430"/>
                </a:lnTo>
                <a:lnTo>
                  <a:pt x="336906" y="0"/>
                </a:lnTo>
                <a:lnTo>
                  <a:pt x="352211" y="0"/>
                </a:lnTo>
                <a:lnTo>
                  <a:pt x="352211" y="50895"/>
                </a:lnTo>
                <a:lnTo>
                  <a:pt x="368315" y="50895"/>
                </a:lnTo>
                <a:lnTo>
                  <a:pt x="352283" y="85747"/>
                </a:lnTo>
                <a:lnTo>
                  <a:pt x="352247" y="87407"/>
                </a:lnTo>
                <a:lnTo>
                  <a:pt x="352741" y="94985"/>
                </a:lnTo>
                <a:lnTo>
                  <a:pt x="366906" y="122075"/>
                </a:lnTo>
                <a:lnTo>
                  <a:pt x="350736" y="122075"/>
                </a:lnTo>
                <a:lnTo>
                  <a:pt x="350736" y="134430"/>
                </a:lnTo>
                <a:close/>
              </a:path>
              <a:path w="674370" h="139064">
                <a:moveTo>
                  <a:pt x="368315" y="50895"/>
                </a:moveTo>
                <a:lnTo>
                  <a:pt x="352211" y="50895"/>
                </a:lnTo>
                <a:lnTo>
                  <a:pt x="355776" y="45486"/>
                </a:lnTo>
                <a:lnTo>
                  <a:pt x="359987" y="41490"/>
                </a:lnTo>
                <a:lnTo>
                  <a:pt x="369699" y="36327"/>
                </a:lnTo>
                <a:lnTo>
                  <a:pt x="375446" y="35036"/>
                </a:lnTo>
                <a:lnTo>
                  <a:pt x="382085" y="35036"/>
                </a:lnTo>
                <a:lnTo>
                  <a:pt x="412867" y="49420"/>
                </a:lnTo>
                <a:lnTo>
                  <a:pt x="371132" y="49420"/>
                </a:lnTo>
                <a:lnTo>
                  <a:pt x="368315" y="50895"/>
                </a:lnTo>
                <a:close/>
              </a:path>
              <a:path w="674370" h="139064">
                <a:moveTo>
                  <a:pt x="411978" y="124165"/>
                </a:moveTo>
                <a:lnTo>
                  <a:pt x="387617" y="124165"/>
                </a:lnTo>
                <a:lnTo>
                  <a:pt x="394433" y="120753"/>
                </a:lnTo>
                <a:lnTo>
                  <a:pt x="399568" y="114053"/>
                </a:lnTo>
                <a:lnTo>
                  <a:pt x="402870" y="108740"/>
                </a:lnTo>
                <a:lnTo>
                  <a:pt x="405296" y="102482"/>
                </a:lnTo>
                <a:lnTo>
                  <a:pt x="406789" y="95371"/>
                </a:lnTo>
                <a:lnTo>
                  <a:pt x="407348" y="87407"/>
                </a:lnTo>
                <a:lnTo>
                  <a:pt x="406801" y="79109"/>
                </a:lnTo>
                <a:lnTo>
                  <a:pt x="387618" y="49420"/>
                </a:lnTo>
                <a:lnTo>
                  <a:pt x="412867" y="49420"/>
                </a:lnTo>
                <a:lnTo>
                  <a:pt x="417098" y="55926"/>
                </a:lnTo>
                <a:lnTo>
                  <a:pt x="420533" y="64564"/>
                </a:lnTo>
                <a:lnTo>
                  <a:pt x="422630" y="74504"/>
                </a:lnTo>
                <a:lnTo>
                  <a:pt x="423391" y="85747"/>
                </a:lnTo>
                <a:lnTo>
                  <a:pt x="422607" y="97278"/>
                </a:lnTo>
                <a:lnTo>
                  <a:pt x="420441" y="107530"/>
                </a:lnTo>
                <a:lnTo>
                  <a:pt x="416891" y="116502"/>
                </a:lnTo>
                <a:lnTo>
                  <a:pt x="411978" y="124165"/>
                </a:lnTo>
                <a:close/>
              </a:path>
              <a:path w="674370" h="139064">
                <a:moveTo>
                  <a:pt x="381347" y="138671"/>
                </a:moveTo>
                <a:lnTo>
                  <a:pt x="371239" y="137628"/>
                </a:lnTo>
                <a:lnTo>
                  <a:pt x="371766" y="137628"/>
                </a:lnTo>
                <a:lnTo>
                  <a:pt x="363736" y="134614"/>
                </a:lnTo>
                <a:lnTo>
                  <a:pt x="356660" y="129405"/>
                </a:lnTo>
                <a:lnTo>
                  <a:pt x="350736" y="122075"/>
                </a:lnTo>
                <a:lnTo>
                  <a:pt x="366906" y="122075"/>
                </a:lnTo>
                <a:lnTo>
                  <a:pt x="370897" y="124165"/>
                </a:lnTo>
                <a:lnTo>
                  <a:pt x="411988" y="124165"/>
                </a:lnTo>
                <a:lnTo>
                  <a:pt x="405827" y="130390"/>
                </a:lnTo>
                <a:lnTo>
                  <a:pt x="398681" y="134868"/>
                </a:lnTo>
                <a:lnTo>
                  <a:pt x="390521" y="137628"/>
                </a:lnTo>
                <a:lnTo>
                  <a:pt x="381347" y="138671"/>
                </a:lnTo>
                <a:close/>
              </a:path>
              <a:path w="674370" h="139064">
                <a:moveTo>
                  <a:pt x="475006" y="138548"/>
                </a:moveTo>
                <a:lnTo>
                  <a:pt x="457998" y="138548"/>
                </a:lnTo>
                <a:lnTo>
                  <a:pt x="450529" y="136151"/>
                </a:lnTo>
                <a:lnTo>
                  <a:pt x="439588" y="126808"/>
                </a:lnTo>
                <a:lnTo>
                  <a:pt x="436791" y="120415"/>
                </a:lnTo>
                <a:lnTo>
                  <a:pt x="436668" y="37802"/>
                </a:lnTo>
                <a:lnTo>
                  <a:pt x="451974" y="37802"/>
                </a:lnTo>
                <a:lnTo>
                  <a:pt x="452097" y="112117"/>
                </a:lnTo>
                <a:lnTo>
                  <a:pt x="453910" y="116727"/>
                </a:lnTo>
                <a:lnTo>
                  <a:pt x="460917" y="123366"/>
                </a:lnTo>
                <a:lnTo>
                  <a:pt x="465743" y="125087"/>
                </a:lnTo>
                <a:lnTo>
                  <a:pt x="496827" y="125087"/>
                </a:lnTo>
                <a:lnTo>
                  <a:pt x="495309" y="127238"/>
                </a:lnTo>
                <a:lnTo>
                  <a:pt x="490576" y="131756"/>
                </a:lnTo>
                <a:lnTo>
                  <a:pt x="480495" y="137288"/>
                </a:lnTo>
                <a:lnTo>
                  <a:pt x="475006" y="138548"/>
                </a:lnTo>
                <a:close/>
              </a:path>
              <a:path w="674370" h="139064">
                <a:moveTo>
                  <a:pt x="496827" y="125087"/>
                </a:moveTo>
                <a:lnTo>
                  <a:pt x="480003" y="125087"/>
                </a:lnTo>
                <a:lnTo>
                  <a:pt x="486396" y="122106"/>
                </a:lnTo>
                <a:lnTo>
                  <a:pt x="495739" y="110427"/>
                </a:lnTo>
                <a:lnTo>
                  <a:pt x="498136" y="102528"/>
                </a:lnTo>
                <a:lnTo>
                  <a:pt x="498259" y="37802"/>
                </a:lnTo>
                <a:lnTo>
                  <a:pt x="513565" y="37802"/>
                </a:lnTo>
                <a:lnTo>
                  <a:pt x="513565" y="120969"/>
                </a:lnTo>
                <a:lnTo>
                  <a:pt x="499734" y="120969"/>
                </a:lnTo>
                <a:lnTo>
                  <a:pt x="496827" y="125087"/>
                </a:lnTo>
                <a:close/>
              </a:path>
              <a:path w="674370" h="139064">
                <a:moveTo>
                  <a:pt x="513565" y="134430"/>
                </a:moveTo>
                <a:lnTo>
                  <a:pt x="499734" y="134430"/>
                </a:lnTo>
                <a:lnTo>
                  <a:pt x="499734" y="120969"/>
                </a:lnTo>
                <a:lnTo>
                  <a:pt x="513565" y="120969"/>
                </a:lnTo>
                <a:lnTo>
                  <a:pt x="513565" y="134430"/>
                </a:lnTo>
                <a:close/>
              </a:path>
              <a:path w="674370" h="139064">
                <a:moveTo>
                  <a:pt x="558928" y="37802"/>
                </a:moveTo>
                <a:lnTo>
                  <a:pt x="543623" y="37802"/>
                </a:lnTo>
                <a:lnTo>
                  <a:pt x="543623" y="11248"/>
                </a:lnTo>
                <a:lnTo>
                  <a:pt x="558928" y="11248"/>
                </a:lnTo>
                <a:lnTo>
                  <a:pt x="558928" y="37802"/>
                </a:lnTo>
                <a:close/>
              </a:path>
              <a:path w="674370" h="139064">
                <a:moveTo>
                  <a:pt x="574787" y="50342"/>
                </a:moveTo>
                <a:lnTo>
                  <a:pt x="530530" y="50342"/>
                </a:lnTo>
                <a:lnTo>
                  <a:pt x="530530" y="37802"/>
                </a:lnTo>
                <a:lnTo>
                  <a:pt x="574787" y="37802"/>
                </a:lnTo>
                <a:lnTo>
                  <a:pt x="574787" y="50342"/>
                </a:lnTo>
                <a:close/>
              </a:path>
              <a:path w="674370" h="139064">
                <a:moveTo>
                  <a:pt x="565689" y="138671"/>
                </a:moveTo>
                <a:lnTo>
                  <a:pt x="562247" y="138671"/>
                </a:lnTo>
                <a:lnTo>
                  <a:pt x="550077" y="138425"/>
                </a:lnTo>
                <a:lnTo>
                  <a:pt x="543868" y="133324"/>
                </a:lnTo>
                <a:lnTo>
                  <a:pt x="543668" y="125210"/>
                </a:lnTo>
                <a:lnTo>
                  <a:pt x="543623" y="50342"/>
                </a:lnTo>
                <a:lnTo>
                  <a:pt x="558928" y="50342"/>
                </a:lnTo>
                <a:lnTo>
                  <a:pt x="558928" y="119862"/>
                </a:lnTo>
                <a:lnTo>
                  <a:pt x="559543" y="122167"/>
                </a:lnTo>
                <a:lnTo>
                  <a:pt x="562001" y="124749"/>
                </a:lnTo>
                <a:lnTo>
                  <a:pt x="563748" y="125210"/>
                </a:lnTo>
                <a:lnTo>
                  <a:pt x="574787" y="125210"/>
                </a:lnTo>
                <a:lnTo>
                  <a:pt x="574787" y="137380"/>
                </a:lnTo>
                <a:lnTo>
                  <a:pt x="569869" y="138241"/>
                </a:lnTo>
                <a:lnTo>
                  <a:pt x="565689" y="138671"/>
                </a:lnTo>
                <a:close/>
              </a:path>
              <a:path w="674370" h="139064">
                <a:moveTo>
                  <a:pt x="574787" y="125210"/>
                </a:moveTo>
                <a:lnTo>
                  <a:pt x="570361" y="125210"/>
                </a:lnTo>
                <a:lnTo>
                  <a:pt x="572820" y="124964"/>
                </a:lnTo>
                <a:lnTo>
                  <a:pt x="574787" y="124472"/>
                </a:lnTo>
                <a:lnTo>
                  <a:pt x="574787" y="125210"/>
                </a:lnTo>
                <a:close/>
              </a:path>
              <a:path w="674370" h="139064">
                <a:moveTo>
                  <a:pt x="630846" y="138671"/>
                </a:moveTo>
                <a:lnTo>
                  <a:pt x="593665" y="117505"/>
                </a:lnTo>
                <a:lnTo>
                  <a:pt x="586957" y="87407"/>
                </a:lnTo>
                <a:lnTo>
                  <a:pt x="587776" y="75968"/>
                </a:lnTo>
                <a:lnTo>
                  <a:pt x="612912" y="38793"/>
                </a:lnTo>
                <a:lnTo>
                  <a:pt x="631214" y="35036"/>
                </a:lnTo>
                <a:lnTo>
                  <a:pt x="639880" y="35036"/>
                </a:lnTo>
                <a:lnTo>
                  <a:pt x="648302" y="37434"/>
                </a:lnTo>
                <a:lnTo>
                  <a:pt x="662071" y="46285"/>
                </a:lnTo>
                <a:lnTo>
                  <a:pt x="664542" y="49328"/>
                </a:lnTo>
                <a:lnTo>
                  <a:pt x="623236" y="49328"/>
                </a:lnTo>
                <a:lnTo>
                  <a:pt x="616769" y="52032"/>
                </a:lnTo>
                <a:lnTo>
                  <a:pt x="606935" y="62482"/>
                </a:lnTo>
                <a:lnTo>
                  <a:pt x="604156" y="69520"/>
                </a:lnTo>
                <a:lnTo>
                  <a:pt x="603432" y="77972"/>
                </a:lnTo>
                <a:lnTo>
                  <a:pt x="603369" y="78740"/>
                </a:lnTo>
                <a:lnTo>
                  <a:pt x="673912" y="78740"/>
                </a:lnTo>
                <a:lnTo>
                  <a:pt x="674181" y="84026"/>
                </a:lnTo>
                <a:lnTo>
                  <a:pt x="674181" y="91279"/>
                </a:lnTo>
                <a:lnTo>
                  <a:pt x="603001" y="91279"/>
                </a:lnTo>
                <a:lnTo>
                  <a:pt x="603124" y="95951"/>
                </a:lnTo>
                <a:lnTo>
                  <a:pt x="603429" y="98742"/>
                </a:lnTo>
                <a:lnTo>
                  <a:pt x="603554" y="99885"/>
                </a:lnTo>
                <a:lnTo>
                  <a:pt x="605029" y="106278"/>
                </a:lnTo>
                <a:lnTo>
                  <a:pt x="606320" y="109228"/>
                </a:lnTo>
                <a:lnTo>
                  <a:pt x="608164" y="111933"/>
                </a:lnTo>
                <a:lnTo>
                  <a:pt x="610746" y="115990"/>
                </a:lnTo>
                <a:lnTo>
                  <a:pt x="614034" y="119094"/>
                </a:lnTo>
                <a:lnTo>
                  <a:pt x="622025" y="123397"/>
                </a:lnTo>
                <a:lnTo>
                  <a:pt x="626481" y="124472"/>
                </a:lnTo>
                <a:lnTo>
                  <a:pt x="663494" y="124472"/>
                </a:lnTo>
                <a:lnTo>
                  <a:pt x="663197" y="124904"/>
                </a:lnTo>
                <a:lnTo>
                  <a:pt x="658322" y="129728"/>
                </a:lnTo>
                <a:lnTo>
                  <a:pt x="652594" y="133571"/>
                </a:lnTo>
                <a:lnTo>
                  <a:pt x="646105" y="136343"/>
                </a:lnTo>
                <a:lnTo>
                  <a:pt x="638856" y="138043"/>
                </a:lnTo>
                <a:lnTo>
                  <a:pt x="630846" y="138671"/>
                </a:lnTo>
                <a:close/>
              </a:path>
              <a:path w="674370" h="139064">
                <a:moveTo>
                  <a:pt x="673912" y="78740"/>
                </a:moveTo>
                <a:lnTo>
                  <a:pt x="657584" y="78740"/>
                </a:lnTo>
                <a:lnTo>
                  <a:pt x="657646" y="69520"/>
                </a:lnTo>
                <a:lnTo>
                  <a:pt x="655095" y="62820"/>
                </a:lnTo>
                <a:lnTo>
                  <a:pt x="645137" y="52247"/>
                </a:lnTo>
                <a:lnTo>
                  <a:pt x="638421" y="49328"/>
                </a:lnTo>
                <a:lnTo>
                  <a:pt x="664542" y="49328"/>
                </a:lnTo>
                <a:lnTo>
                  <a:pt x="673873" y="77972"/>
                </a:lnTo>
                <a:lnTo>
                  <a:pt x="673912" y="78740"/>
                </a:lnTo>
                <a:close/>
              </a:path>
              <a:path w="674370" h="139064">
                <a:moveTo>
                  <a:pt x="663494" y="124472"/>
                </a:moveTo>
                <a:lnTo>
                  <a:pt x="631399" y="124472"/>
                </a:lnTo>
                <a:lnTo>
                  <a:pt x="640031" y="123193"/>
                </a:lnTo>
                <a:lnTo>
                  <a:pt x="647119" y="119539"/>
                </a:lnTo>
                <a:lnTo>
                  <a:pt x="652663" y="113512"/>
                </a:lnTo>
                <a:lnTo>
                  <a:pt x="656662" y="105110"/>
                </a:lnTo>
                <a:lnTo>
                  <a:pt x="672152" y="105110"/>
                </a:lnTo>
                <a:lnTo>
                  <a:pt x="670112" y="112595"/>
                </a:lnTo>
                <a:lnTo>
                  <a:pt x="667172" y="119094"/>
                </a:lnTo>
                <a:lnTo>
                  <a:pt x="666889" y="119539"/>
                </a:lnTo>
                <a:lnTo>
                  <a:pt x="663494" y="1244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212</Words>
  <Application>Microsoft Office PowerPoint</Application>
  <PresentationFormat>Custom</PresentationFormat>
  <Paragraphs>24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Arial</vt:lpstr>
      <vt:lpstr>Arial MT</vt:lpstr>
      <vt:lpstr>Calibri</vt:lpstr>
      <vt:lpstr>Times New Roman</vt:lpstr>
      <vt:lpstr>Office Theme</vt:lpstr>
      <vt:lpstr>Sources of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S2.pdf</dc:title>
  <dc:creator>Prajeesh A V</dc:creator>
  <cp:lastModifiedBy>Prajeesh A V</cp:lastModifiedBy>
  <cp:revision>22</cp:revision>
  <cp:lastPrinted>2024-12-15T10:11:24Z</cp:lastPrinted>
  <dcterms:created xsi:type="dcterms:W3CDTF">2024-12-15T06:29:34Z</dcterms:created>
  <dcterms:modified xsi:type="dcterms:W3CDTF">2024-12-16T14:40:43Z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2024-12-14T00:00:00Z</vt:filetime>
  </property>
  <property fmtid="{D5CDD505-2E9C-101B-9397-08002B2CF9AE}" pid="3" name="LastSaved">
    <vt:filetime>2024-12-15T00:00:00Z</vt:filetime>
  </property>
  <property fmtid="{D5CDD505-2E9C-101B-9397-08002B2CF9AE}" pid="4" name="Producer">
    <vt:lpwstr>Microsoft: Print To PDF</vt:lpwstr>
  </property>
</Properties>
</file>