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15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E3F3-1D6C-419D-87B5-ABF7F6967DDD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E165B-AEF3-424A-A638-5BBD17822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60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E3F3-1D6C-419D-87B5-ABF7F6967DDD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E165B-AEF3-424A-A638-5BBD17822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480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E3F3-1D6C-419D-87B5-ABF7F6967DDD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E165B-AEF3-424A-A638-5BBD17822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302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E3F3-1D6C-419D-87B5-ABF7F6967DDD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E165B-AEF3-424A-A638-5BBD17822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463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E3F3-1D6C-419D-87B5-ABF7F6967DDD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E165B-AEF3-424A-A638-5BBD17822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578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E3F3-1D6C-419D-87B5-ABF7F6967DDD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E165B-AEF3-424A-A638-5BBD17822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05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E3F3-1D6C-419D-87B5-ABF7F6967DDD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E165B-AEF3-424A-A638-5BBD17822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89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E3F3-1D6C-419D-87B5-ABF7F6967DDD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E165B-AEF3-424A-A638-5BBD17822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54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E3F3-1D6C-419D-87B5-ABF7F6967DDD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E165B-AEF3-424A-A638-5BBD17822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63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E3F3-1D6C-419D-87B5-ABF7F6967DDD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E165B-AEF3-424A-A638-5BBD17822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655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E3F3-1D6C-419D-87B5-ABF7F6967DDD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E165B-AEF3-424A-A638-5BBD17822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80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EE3F3-1D6C-419D-87B5-ABF7F6967DDD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E165B-AEF3-424A-A638-5BBD17822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4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0E5B3F7-26D8-322D-FDC9-09D147DA3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260" y="1437712"/>
            <a:ext cx="5804198" cy="41785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CB6F34-0C57-9C0D-5651-8E9F98FFA62F}"/>
              </a:ext>
            </a:extLst>
          </p:cNvPr>
          <p:cNvSpPr txBox="1"/>
          <p:nvPr/>
        </p:nvSpPr>
        <p:spPr>
          <a:xfrm>
            <a:off x="108857" y="4344379"/>
            <a:ext cx="3211285" cy="23083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latin typeface="CIDFont+F2"/>
              </a:rPr>
              <a:t>4. Main Challenges:</a:t>
            </a:r>
          </a:p>
          <a:p>
            <a:r>
              <a:rPr lang="en-US" sz="2400" dirty="0">
                <a:latin typeface="CIDFont+F2"/>
              </a:rPr>
              <a:t>  Data Inadequacy</a:t>
            </a:r>
          </a:p>
          <a:p>
            <a:r>
              <a:rPr lang="en-US" sz="2400" dirty="0">
                <a:latin typeface="CIDFont+F2"/>
              </a:rPr>
              <a:t>Non-representativeness</a:t>
            </a:r>
          </a:p>
          <a:p>
            <a:r>
              <a:rPr lang="en-US" sz="2400" dirty="0">
                <a:latin typeface="CIDFont+F2"/>
              </a:rPr>
              <a:t>  Irrelevant features</a:t>
            </a:r>
          </a:p>
          <a:p>
            <a:r>
              <a:rPr lang="en-US" sz="2400" dirty="0">
                <a:latin typeface="CIDFont+F2"/>
              </a:rPr>
              <a:t>Overfitting the Model</a:t>
            </a:r>
          </a:p>
          <a:p>
            <a:r>
              <a:rPr lang="en-US" sz="2400" dirty="0">
                <a:latin typeface="CIDFont+F2"/>
              </a:rPr>
              <a:t>Underfitting the Model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B55053-1A6E-37C5-35CB-D1EA97DA1CC3}"/>
              </a:ext>
            </a:extLst>
          </p:cNvPr>
          <p:cNvSpPr txBox="1"/>
          <p:nvPr/>
        </p:nvSpPr>
        <p:spPr>
          <a:xfrm>
            <a:off x="206977" y="153946"/>
            <a:ext cx="5372248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CIDFont+F2"/>
              </a:rPr>
              <a:t>Getting the data, preparing the data</a:t>
            </a:r>
          </a:p>
          <a:p>
            <a:r>
              <a:rPr lang="en-US" sz="2400" dirty="0">
                <a:latin typeface="CIDFont+F2"/>
              </a:rPr>
              <a:t>Visualizing the data</a:t>
            </a:r>
          </a:p>
          <a:p>
            <a:r>
              <a:rPr lang="en-US" sz="2400" b="1" dirty="0">
                <a:latin typeface="CIDFont+F2"/>
              </a:rPr>
              <a:t>1.</a:t>
            </a:r>
            <a:r>
              <a:rPr lang="en-US" sz="2400" dirty="0">
                <a:latin typeface="CIDFont+F2"/>
              </a:rPr>
              <a:t>Selecting and Training a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EF33D7-B03B-3B9A-6150-6D28CF0E220F}"/>
              </a:ext>
            </a:extLst>
          </p:cNvPr>
          <p:cNvSpPr txBox="1"/>
          <p:nvPr/>
        </p:nvSpPr>
        <p:spPr>
          <a:xfrm>
            <a:off x="185205" y="2509467"/>
            <a:ext cx="3102132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latin typeface="CIDFont+F2"/>
              </a:rPr>
              <a:t>2.Fine tuning a Model:</a:t>
            </a:r>
          </a:p>
          <a:p>
            <a:pPr algn="l"/>
            <a:r>
              <a:rPr lang="en-US" sz="2400" dirty="0">
                <a:latin typeface="CIDFont+F2"/>
              </a:rPr>
              <a:t>	Grid Search</a:t>
            </a:r>
          </a:p>
          <a:p>
            <a:pPr algn="l"/>
            <a:r>
              <a:rPr lang="en-US" sz="2400" dirty="0">
                <a:latin typeface="CIDFont+F2"/>
              </a:rPr>
              <a:t>	Randomized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4896D1-3659-E8D2-8571-34E284E5945D}"/>
              </a:ext>
            </a:extLst>
          </p:cNvPr>
          <p:cNvSpPr txBox="1"/>
          <p:nvPr/>
        </p:nvSpPr>
        <p:spPr>
          <a:xfrm>
            <a:off x="3411837" y="5346135"/>
            <a:ext cx="5562455" cy="14465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latin typeface="CIDFont+F2"/>
              </a:rPr>
              <a:t>3. Model Evaluation:</a:t>
            </a:r>
            <a:r>
              <a:rPr lang="en-US" sz="1600" dirty="0">
                <a:latin typeface="CIDFont+F2"/>
              </a:rPr>
              <a:t> Accessing How model works on unseen data</a:t>
            </a:r>
            <a:endParaRPr lang="en-US" sz="2400" dirty="0">
              <a:latin typeface="CIDFont+F2"/>
            </a:endParaRPr>
          </a:p>
          <a:p>
            <a:r>
              <a:rPr lang="en-US" sz="2400" dirty="0">
                <a:latin typeface="CIDFont+F2"/>
              </a:rPr>
              <a:t>Accuracy, Precision, Recall, MSE, RMSE</a:t>
            </a:r>
          </a:p>
          <a:p>
            <a:pPr algn="l"/>
            <a:r>
              <a:rPr lang="en-US" sz="2400" dirty="0">
                <a:latin typeface="CIDFont+F2"/>
              </a:rPr>
              <a:t>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4139887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89C1E1-9903-1F83-3015-D5897F966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75" y="1726262"/>
            <a:ext cx="8710849" cy="170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481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22</TotalTime>
  <Words>71</Words>
  <Application>Microsoft Office PowerPoint</Application>
  <PresentationFormat>On-screen Show (4:3)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CIDFont+F2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Prajeesh A V</dc:creator>
  <cp:lastModifiedBy>Prajeesh A V</cp:lastModifiedBy>
  <cp:revision>7</cp:revision>
  <dcterms:created xsi:type="dcterms:W3CDTF">2024-12-19T07:36:01Z</dcterms:created>
  <dcterms:modified xsi:type="dcterms:W3CDTF">2024-12-19T11:37:41Z</dcterms:modified>
</cp:coreProperties>
</file>