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3082C-6129-8F0D-267C-95E5ADDA4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68573D-56CC-9CB6-45D2-5DFCD6147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A7149-A795-B8AF-2DA3-CAAC25D18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E33-5A92-29EF-3097-CEC441AE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AEA9F-C011-64F1-B928-E28496C0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0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0B5E3-8450-AA18-3139-DFAAE576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869F32-F5CA-0628-4FA1-BBBE13451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3DEB4-9BB8-9D84-43EE-7EE8630B7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DE8AC-78A3-29AA-7604-834AF6E9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2CE73-0A94-279C-C096-F8178CF6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2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C6F203-A884-3FB5-92E2-DCB5697191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1227B8-3D6B-DC57-BE39-56163BE73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D174E-CEDA-96AB-92FF-EB6FBB730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0500C-3BE5-D0E4-8EF7-EC5B2FA1B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FE3BF-E94B-0CD9-F80E-938488D9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DEE6-2EFB-1591-504F-89F872F18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1D77E-DBCC-72CE-CE6F-5712B4A31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8A675-C0ED-3361-A0A8-18F5BD4CA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27397-DC01-480F-97E8-121A6D638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033C3-18FD-3016-C256-29E07CC19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3200-FD4C-7597-D830-F74AD7D88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56ABA-3364-4BFF-06A1-FB6734945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5FB6-122C-8ACB-0A0B-369C4D93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C55A2-CF7C-F4EB-22D1-FC63F4838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5A92B-AF71-D5C1-ED0C-0049EFD5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671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0ABD2-0814-F27F-6017-1F450EA0A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1A272-F796-DF48-467B-5A0A269F3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01BEA-E12D-4A46-CFB0-694285D66B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315BF-023D-E421-A355-D5069C98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2B90EA-B161-899A-DBC1-731B82EA3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E4290B-05C0-E515-0746-A685710D0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07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E76-F697-37D3-52C0-3B3663E11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B2E17-5167-5B03-E625-C6735FBBA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BFF2F-EA92-9C6E-72AD-46827CBC1E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089B15-1DE6-1224-9B5A-13578E59B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DF4B32-B59E-A9F8-A4BF-F2496C9BC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0EE5D1-AE70-812E-6D52-AEEE28142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F3672-A85B-67F8-B35D-AC2AC934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3684C-5BD9-118D-4122-253D46B44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89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FE806-AFE0-2005-7BAB-96596EDAA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4876AC-1BD4-5A3B-FDE1-583E7E897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C42A4-8DF3-4FD7-D52E-05B62F60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225F7C-8F75-9AFF-CA8E-8E2E122D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08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1E551-5735-78FD-6689-B9FD9B883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F3AE28-D421-A87F-96C4-70A4954DF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4BDBE-B94C-C9FA-4C6E-3A5A102C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A9013-D707-B2AB-A9FF-85D3DA246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E5FD0-E2EC-B91F-2682-DE10CB7E92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8D6E8-C649-C06C-990A-564EBE12A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E541C0-2892-2736-EF7B-457008E88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BE744-55BF-884C-2755-B28ADD96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66787-2903-7174-9FF8-A79F36C1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961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CDD40-DC1A-816A-9080-02B58BB0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BCC2F-4957-B8AF-7133-127B5B3C78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888397-45FA-E8F9-C0E6-7B9B634F9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4320A-E46F-ECE9-9386-F6C80A733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EE506-6C63-A2DF-B413-27EE50F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F6BD2-9D52-38DA-5134-84BE0B69D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607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1CF93-6CC1-426B-A8E4-399E3545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FF14F-E076-B975-37A2-EC924337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97416-01ED-F051-1BFF-511BBD38FB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77CEB-D430-410E-ACF3-8DDE2EB1806C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6CF30-7AEE-BFBC-EC22-FF4C27D15A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AAD1B6-46E8-074B-1FDD-B9799386F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D345B-FDC8-48AC-8851-376D278177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5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F4521D-0F1F-0DAF-6071-1052C386D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384" y="398142"/>
            <a:ext cx="8382431" cy="3645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23E2D0-9E4D-286C-9DD3-C6B7FEE7F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3139" y="4752486"/>
            <a:ext cx="7245722" cy="135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306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B6B612-15EC-D662-C02C-4AD75EF5E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33" y="1058093"/>
            <a:ext cx="10583734" cy="442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54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FD3976C-3C4E-C873-5C73-088537C1C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19" y="1300762"/>
            <a:ext cx="10383162" cy="3902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5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D9EE29A-47A1-0098-EE6E-DFD840566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01" y="590455"/>
            <a:ext cx="10206172" cy="472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14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3F6808-E091-6A01-5F18-0A48164E83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3" y="803692"/>
            <a:ext cx="11346114" cy="193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495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Prajeesh A V</dc:creator>
  <cp:lastModifiedBy>Prajeesh A V</cp:lastModifiedBy>
  <cp:revision>2</cp:revision>
  <dcterms:created xsi:type="dcterms:W3CDTF">2025-01-23T07:40:39Z</dcterms:created>
  <dcterms:modified xsi:type="dcterms:W3CDTF">2025-03-02T09:08:54Z</dcterms:modified>
</cp:coreProperties>
</file>