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5C72F-341A-8F3B-2F37-FDF6A5F0B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AD5FB9-1D04-66BE-3288-6A93A532B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7FD4-C613-15BA-6347-6D123474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D5DCA-1D87-C9BE-1B4B-F9B82FB5B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8F32C-19EF-E702-7701-BE5CAADE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7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1ADF1-02C6-D0BE-A81C-D330133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63-DC9E-A4E8-6089-87FF99BD5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6EA9F-8737-C9D7-5548-890FBFC2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E6550-4649-16CC-6148-026B00083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37EEF-3B15-A84C-40FA-82CE44F5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68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C591A5-FB33-EA69-71B4-A80D78837B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1E96B-A143-CF56-FBE6-35D145453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6361C-8B0B-9BCC-0069-A5C2F53FC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61CB0-90DC-738A-C778-49032ABBB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8A11C-F98D-4EEE-5061-5E3529DE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1F7B-B497-B7F7-DBAB-06E9FF854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A53A-2C3C-823E-8253-259D7A328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BE275-407E-B3A9-A0D7-3FCE9A96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B108A-4329-9E6E-3D21-A60139B49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23870-40A8-C5BF-40FD-FBEE818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4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A71B-2CE1-785F-C6E3-EB19EE6BB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E14CA-48C0-4EEB-F5CE-56367603A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CB6F-97E6-5950-199F-9C82C10B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65561-9493-5D15-2568-D2F9B816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C836C-A2A0-16DD-DAE9-9A2B46F7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6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0E77-BFF9-DED4-EAEC-4F3D4220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50C90-C7F3-62BA-95F1-C0595DBEA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6ABB94-EB09-935D-6D39-B03184DA3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0CB47-9C2C-5534-8A08-DB9F0734C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55D23-A775-4D97-76A6-AD53A590C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61526-C9DD-BFEB-5F8D-38541688A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5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0C04-0A59-7447-AB4E-04E1D4858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3F06D-AE06-61A6-489C-1AD7A3C0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47ED3-0081-149C-1207-10254B2FB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C72EB2-48B8-6C49-20F4-8D976BF64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C8DB6-1584-F6D2-2536-6CBFCD1D0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CDE2-AE57-1D06-E9BA-26AEE0AC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4918F-BDBE-1CD4-7118-7C3D0C181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D9134-6F05-43AC-A332-C2918678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784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6195-07E0-80FC-6C13-04C9FAE2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30D125-BF00-0E85-1C14-5BB1CC73D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3CFA75-8A83-933B-755C-20261B2B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0DE8A-7050-425A-6A01-3ACC50567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8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4B507-1B71-1054-7F10-4EE0B636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C28C5-EA38-F959-FDB2-FA65651CA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3D34D-0C7C-E07A-9BD8-3C9505486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2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C542-CFBD-DE59-19E5-08084A3B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6574C-D842-0377-7916-42BEBF69B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5BE62-CFC7-8A23-CFEF-26D8960E5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4DEA2-33AA-F2C6-F756-F482A34C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4B5737-AF94-9509-F223-185C0F1D3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28C69-EE06-AA0D-B8F7-3521E6EF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8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410C-8873-2FA5-8785-DC4832F3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FFC89B-FFAD-7326-744D-514674F001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D8813-7EDB-C40A-A12D-45C62216A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43939-6790-A1B0-536B-56B26E7B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DAA32-79A7-1043-6E0F-0B749725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53E5A-3142-23DE-B61C-FD52C6A59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9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0E3EA1-6B63-9712-5B79-880B93649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04083-5C9C-D02D-9010-E58707D25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FAF08-794E-0CE3-033B-7640D218F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6D013-9D51-421C-89DB-7E9DC987286C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EA4F4-0CE9-5463-288C-F01934CB9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B1367E-887D-336B-588B-D1110DE76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40B1-C7DF-42D3-BB2B-F35232A60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96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D65AB1-CC42-894E-C2FA-F82047DFB7B1}"/>
              </a:ext>
            </a:extLst>
          </p:cNvPr>
          <p:cNvSpPr txBox="1"/>
          <p:nvPr/>
        </p:nvSpPr>
        <p:spPr>
          <a:xfrm>
            <a:off x="620485" y="243512"/>
            <a:ext cx="1114697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Steps to Perform PCA</a:t>
            </a:r>
          </a:p>
          <a:p>
            <a:pPr>
              <a:buNone/>
            </a:pPr>
            <a:endParaRPr lang="en-US" sz="2400" b="1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Centralize the Data: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2. Compute the Covariance Matrix: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covariance matrix summarizes the relationship between each pair of features. For standardized data, the covariance matrix shows how features vary together.</a:t>
            </a:r>
          </a:p>
          <a:p>
            <a:r>
              <a:rPr lang="en-US" sz="2400" b="1" dirty="0"/>
              <a:t>3. Calculate Eigenvalues and Eigenvectors: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Eigenvectors (principal components) of the covariance matrix determine the directions of maximum variance. Eigenvalues indicate the amount of variance along these directions.</a:t>
            </a:r>
          </a:p>
          <a:p>
            <a:r>
              <a:rPr lang="en-US" sz="2400" b="1" dirty="0"/>
              <a:t>4. Sort Eigenvectors: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Sort the eigenvectors in descending order according to their eigenvalues. The top eigenvectors correspond to the directions with the most significant variance.</a:t>
            </a:r>
          </a:p>
          <a:p>
            <a:r>
              <a:rPr lang="en-US" sz="2400" b="1" dirty="0"/>
              <a:t>5. Project the Data: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To reduce the dimensionality, select the top k eigenvectors and project the original data onto this k-dimensional subspace</a:t>
            </a:r>
          </a:p>
        </p:txBody>
      </p:sp>
    </p:spTree>
    <p:extLst>
      <p:ext uri="{BB962C8B-B14F-4D97-AF65-F5344CB8AC3E}">
        <p14:creationId xmlns:p14="http://schemas.microsoft.com/office/powerpoint/2010/main" val="701918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1EF880-DAC8-FD4A-00F3-F8BF680E0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95" y="1241858"/>
            <a:ext cx="5326314" cy="24397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5EDAE7-0151-4D88-A1E0-DD6D60720C47}"/>
              </a:ext>
            </a:extLst>
          </p:cNvPr>
          <p:cNvSpPr txBox="1"/>
          <p:nvPr/>
        </p:nvSpPr>
        <p:spPr>
          <a:xfrm>
            <a:off x="827313" y="424543"/>
            <a:ext cx="1088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project the data to the same space to 2-dimensional again then, multiply X centered with the matrix of eigenvectors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D5955E-7BDF-5CB3-5729-A8B6815EA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704" y="1294787"/>
            <a:ext cx="3377477" cy="23339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6067DB-C0A5-FBEC-3E55-74A043D16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446" y="2378207"/>
            <a:ext cx="289184" cy="2788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9FA314-FBAB-725E-CADF-E5D8AFF81A82}"/>
              </a:ext>
            </a:extLst>
          </p:cNvPr>
          <p:cNvSpPr txBox="1"/>
          <p:nvPr/>
        </p:nvSpPr>
        <p:spPr>
          <a:xfrm>
            <a:off x="724323" y="4643670"/>
            <a:ext cx="10270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 we are trying to represent the data in two new axis which are the PC1 and PC2</a:t>
            </a:r>
          </a:p>
        </p:txBody>
      </p:sp>
    </p:spTree>
    <p:extLst>
      <p:ext uri="{BB962C8B-B14F-4D97-AF65-F5344CB8AC3E}">
        <p14:creationId xmlns:p14="http://schemas.microsoft.com/office/powerpoint/2010/main" val="7723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794B5B-DB66-5F93-B2B3-821CC85EA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147587"/>
            <a:ext cx="2362200" cy="267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EBF091-0C30-3918-AEF9-E11F66F1D488}"/>
              </a:ext>
            </a:extLst>
          </p:cNvPr>
          <p:cNvSpPr txBox="1"/>
          <p:nvPr/>
        </p:nvSpPr>
        <p:spPr>
          <a:xfrm>
            <a:off x="729343" y="457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 PCA to reduce the 2-dimensional data to 1 dimension</a:t>
            </a:r>
          </a:p>
        </p:txBody>
      </p:sp>
    </p:spTree>
    <p:extLst>
      <p:ext uri="{BB962C8B-B14F-4D97-AF65-F5344CB8AC3E}">
        <p14:creationId xmlns:p14="http://schemas.microsoft.com/office/powerpoint/2010/main" val="161479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E00E4-7B44-2E00-612A-815C3A8E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3CF34A-8812-8632-98A7-E9184E7FD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147587"/>
            <a:ext cx="2362200" cy="26735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EB1520-48FF-FBAE-6EC8-6F101AE8888F}"/>
              </a:ext>
            </a:extLst>
          </p:cNvPr>
          <p:cNvSpPr txBox="1"/>
          <p:nvPr/>
        </p:nvSpPr>
        <p:spPr>
          <a:xfrm>
            <a:off x="729343" y="457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 PCA to reduce the 2-dimensional data to 1 dimension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7C230-0F9A-D5AB-8CEF-C30B64D0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414" y="2025561"/>
            <a:ext cx="7786400" cy="343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39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3106A-5430-6B23-1422-BFAC7B0CF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531249C-69C8-6826-46B5-BE14368EDD69}"/>
              </a:ext>
            </a:extLst>
          </p:cNvPr>
          <p:cNvSpPr txBox="1"/>
          <p:nvPr/>
        </p:nvSpPr>
        <p:spPr>
          <a:xfrm>
            <a:off x="729343" y="457200"/>
            <a:ext cx="784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Perform PCA to reduce the 2-dimensional data to 1 dimension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58AF51-B9CE-8C98-9ACA-80503D1C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20" y="1223988"/>
            <a:ext cx="7768445" cy="34526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9FCFA-E546-FD6B-BA07-8A832446B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294" y="4600430"/>
            <a:ext cx="2149220" cy="22169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F17BCD-A74F-CACF-076D-841F18E84F3A}"/>
              </a:ext>
            </a:extLst>
          </p:cNvPr>
          <p:cNvSpPr txBox="1"/>
          <p:nvPr/>
        </p:nvSpPr>
        <p:spPr>
          <a:xfrm>
            <a:off x="2019300" y="5285359"/>
            <a:ext cx="5480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get the X centered matrix as ,</a:t>
            </a:r>
          </a:p>
        </p:txBody>
      </p:sp>
    </p:spTree>
    <p:extLst>
      <p:ext uri="{BB962C8B-B14F-4D97-AF65-F5344CB8AC3E}">
        <p14:creationId xmlns:p14="http://schemas.microsoft.com/office/powerpoint/2010/main" val="3682725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5E6B7-F89D-0E68-9898-523F7531F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52" y="607753"/>
            <a:ext cx="7328672" cy="2037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B6B0B4-F03B-42B3-A0F3-5584F24A0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9221" y="3187508"/>
            <a:ext cx="3190288" cy="119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9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112905B-1670-A45A-1B08-E4CB25A8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84" y="646279"/>
            <a:ext cx="9183397" cy="3675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DA964-B279-C9E5-DD38-967E5C82A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885" y="4582874"/>
            <a:ext cx="8828455" cy="7837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B85781-125D-9576-2C48-AEE6EB013B62}"/>
              </a:ext>
            </a:extLst>
          </p:cNvPr>
          <p:cNvSpPr txBox="1"/>
          <p:nvPr/>
        </p:nvSpPr>
        <p:spPr>
          <a:xfrm>
            <a:off x="664784" y="5627902"/>
            <a:ext cx="5202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Solving which we get the eigenvalues: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B91BD7-0CC6-5CA1-A986-4A85D334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5332224"/>
            <a:ext cx="2105319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96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5BC193-8988-B4B2-6A23-6CE084D66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25" y="62144"/>
            <a:ext cx="11446028" cy="3697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00492-BE42-6C18-1860-B5509EF02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89" y="3727090"/>
            <a:ext cx="7257289" cy="3130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9F4B1A-3095-A88C-5608-091F25E3531D}"/>
              </a:ext>
            </a:extLst>
          </p:cNvPr>
          <p:cNvSpPr txBox="1"/>
          <p:nvPr/>
        </p:nvSpPr>
        <p:spPr>
          <a:xfrm>
            <a:off x="8501743" y="5834743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V1 normalized your PC1</a:t>
            </a:r>
          </a:p>
        </p:txBody>
      </p:sp>
    </p:spTree>
    <p:extLst>
      <p:ext uri="{BB962C8B-B14F-4D97-AF65-F5344CB8AC3E}">
        <p14:creationId xmlns:p14="http://schemas.microsoft.com/office/powerpoint/2010/main" val="336281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24E471-1759-8AF7-B8B1-FC73ACE1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46" y="435384"/>
            <a:ext cx="9706570" cy="2993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204D27-6D54-70AC-AC8E-B33534226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74" y="3907811"/>
            <a:ext cx="7573432" cy="22863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BB9650-FEEC-3321-38E1-257A3E52FF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9759" y="4345634"/>
            <a:ext cx="1681898" cy="19815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E37A23-6EA8-C2D2-0B9C-D125152D9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673" y="5164948"/>
            <a:ext cx="289184" cy="27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01D875-705A-2A51-AE07-6AC7EE8AC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1" y="355971"/>
            <a:ext cx="8510058" cy="4681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87076-B6AE-FBD5-6557-0D9AC7786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5588"/>
            <a:ext cx="10027726" cy="20132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5E1E86-30B5-0B13-89C3-C86C85E72BF0}"/>
              </a:ext>
            </a:extLst>
          </p:cNvPr>
          <p:cNvSpPr txBox="1"/>
          <p:nvPr/>
        </p:nvSpPr>
        <p:spPr>
          <a:xfrm>
            <a:off x="9013364" y="5905558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V2 normalized is PC2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45270F-AFA2-F005-FFE3-C960808A727E}"/>
              </a:ext>
            </a:extLst>
          </p:cNvPr>
          <p:cNvSpPr txBox="1"/>
          <p:nvPr/>
        </p:nvSpPr>
        <p:spPr>
          <a:xfrm>
            <a:off x="4049486" y="163286"/>
            <a:ext cx="6792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want to transform the data to 2D again then we need to find the other eigenvector as well and proceed as below.</a:t>
            </a:r>
          </a:p>
        </p:txBody>
      </p:sp>
    </p:spTree>
    <p:extLst>
      <p:ext uri="{BB962C8B-B14F-4D97-AF65-F5344CB8AC3E}">
        <p14:creationId xmlns:p14="http://schemas.microsoft.com/office/powerpoint/2010/main" val="2214520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252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Prajeesh A V</dc:creator>
  <cp:lastModifiedBy>Soumyadeep Ganguly</cp:lastModifiedBy>
  <cp:revision>7</cp:revision>
  <dcterms:created xsi:type="dcterms:W3CDTF">2025-03-11T09:51:18Z</dcterms:created>
  <dcterms:modified xsi:type="dcterms:W3CDTF">2025-04-22T16:44:24Z</dcterms:modified>
</cp:coreProperties>
</file>