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71" r:id="rId2"/>
    <p:sldId id="272" r:id="rId3"/>
    <p:sldId id="273" r:id="rId4"/>
    <p:sldId id="274" r:id="rId5"/>
    <p:sldId id="283" r:id="rId6"/>
    <p:sldId id="284" r:id="rId7"/>
    <p:sldId id="275" r:id="rId8"/>
    <p:sldId id="282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11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79" autoAdjust="0"/>
  </p:normalViewPr>
  <p:slideViewPr>
    <p:cSldViewPr snapToGrid="0">
      <p:cViewPr varScale="1">
        <p:scale>
          <a:sx n="61" d="100"/>
          <a:sy n="61" d="100"/>
        </p:scale>
        <p:origin x="1680" y="66"/>
      </p:cViewPr>
      <p:guideLst>
        <p:guide orient="horz" pos="164"/>
        <p:guide pos="158"/>
        <p:guide orient="horz" pos="709"/>
        <p:guide orient="horz" pos="11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6067C-7518-4E20-A3A4-51F827D4C200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D23A5-FD04-44AB-8308-987113946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9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2E197-D94A-442D-BE23-8D7D77E7944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557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8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5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2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92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29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377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smtClean="0"/>
              <a:t>Time to Think: Each member is given sufficient time to think about the task before entering the core group. </a:t>
            </a:r>
          </a:p>
          <a:p>
            <a:pPr marL="228600" indent="-228600">
              <a:buAutoNum type="arabicPeriod"/>
            </a:pPr>
            <a:r>
              <a:rPr lang="en-US" dirty="0" smtClean="0"/>
              <a:t>Core Group: The new member must make a preliminary solution presentation before hearing the core group's ideas.</a:t>
            </a:r>
          </a:p>
          <a:p>
            <a:pPr marL="228600" indent="-228600">
              <a:buAutoNum type="arabicPeriod"/>
            </a:pPr>
            <a:r>
              <a:rPr lang="en-US" dirty="0" smtClean="0"/>
              <a:t>Idea Discussion: Sufficient time is allotted to discuss the problem as each person is added. </a:t>
            </a:r>
          </a:p>
          <a:p>
            <a:pPr marL="228600" indent="-228600">
              <a:buAutoNum type="arabicPeriod"/>
            </a:pPr>
            <a:r>
              <a:rPr lang="en-US" dirty="0" smtClean="0"/>
              <a:t>Idea finalization: The final decision occurs only after the entire group is formed. So these steps make it difficult for a member to "hide" in the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9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1D23A5-FD04-44AB-8308-987113946C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982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5" name="Picture 14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A924F7CA-3DEE-4DB5-9A47-2D337AF6BC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" b="932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xmlns="" id="{107C90A4-D9E0-49B8-8727-E3197621DE73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606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4" name="Picture 23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C9A839C0-D2F5-4B10-BD9E-BABFBCB7AB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V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5CFD4B97-08B8-46B2-A942-23421853DD50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7EC7DBA6-207E-418F-8AC6-1BDE25D0F9AF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B0471E1-6A8B-43B4-9B62-09585EE4F56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989D1E9-B3CB-4C25-9FB3-CAC87DEB67E1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E2C43A90-D160-4CE2-AC0E-08DF706D3CB0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7773AA4F-3DC6-40E2-84C4-615B91ADE74B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3B54CD83-DA55-4212-A642-C7FFC21EEB8A}"/>
              </a:ext>
            </a:extLst>
          </p:cNvPr>
          <p:cNvSpPr/>
          <p:nvPr userDrawn="1"/>
        </p:nvSpPr>
        <p:spPr>
          <a:xfrm>
            <a:off x="902326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26A02A44-D40B-4ABD-A050-54F1918563C9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C3EA12E8-24A6-4D4C-8047-9E539BDA6ED4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0E7BB0C2-BCA0-4AEA-AA91-ABEE13F50CED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0285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4941-8C34-4813-9D2F-126DEB516DF6}" type="datetimeFigureOut">
              <a:rPr lang="en-US" smtClean="0"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769AD-4AA8-402B-BECF-209508A3AD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8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6" name="Picture 15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1DF610F3-9FFA-4074-A129-736D54B9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5" b="844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xmlns="" id="{378E43E7-5E35-4335-8B55-92CCDE78DFBC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12365F9-5C24-45B7-8440-F758CD8CA12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48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1"/>
            <a:ext cx="1022401" cy="963514"/>
          </a:xfrm>
          <a:prstGeom prst="rect">
            <a:avLst/>
          </a:prstGeom>
        </p:spPr>
      </p:pic>
      <p:pic>
        <p:nvPicPr>
          <p:cNvPr id="17" name="Picture 16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812C06DC-FC86-4689-AE2D-8F777D6AF3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15" b="72519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xmlns="" id="{9D3011C2-022A-40C8-AF68-C6FDA725D03D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53BCDBA-FEB0-4AFD-9D9D-A9C7E4FDB092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0073537B-2488-4949-9332-A8857CF0E528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425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8" name="Picture 17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E0D97DB0-BDD7-4C1B-9D80-139ACF9A602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03" b="37531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464DDAD7-9253-4567-A1F3-65F4B7C61A77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11EC6E10-6AC4-4503-9F03-C632F86B55C7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EB03500-4568-47CA-AE21-6AA1F318D5E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B747C6B-6CFB-4B24-8FFB-DDD7294145F4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957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19" name="Picture 18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41C787F0-E624-48F4-948C-A806936A8C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20" b="57014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268A727F-EC13-407A-89B6-537F50E6606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0C5FCD6-C4B9-4E22-B89D-D292DFD13A87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07E52802-3AB2-432A-AFDB-396028524F2E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5598F6DA-F3DE-4C0F-A2C6-0704DB3A4606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BE35E71A-13C1-4721-BC76-FF70A71FE8A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37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0" name="Picture 19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6BEEA4BE-1583-42B9-A938-2AB14F9DB6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3" t="31254" r="263" b="61880"/>
          <a:stretch/>
        </p:blipFill>
        <p:spPr>
          <a:xfrm>
            <a:off x="-12032" y="6465600"/>
            <a:ext cx="9131968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AC470CB1-9B74-44B7-A4A8-2BEA969486EE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B6152504-0D92-47D1-96D1-A23AA988D65A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A5FA9A70-5AE1-4714-A68B-DAE10ED86C7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23673AE-7C5F-47E6-80A7-6299DA7169ED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A0E3FC26-1736-404A-838C-3801AA1F889C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C5348A0-324F-49DE-A2A3-3FE9DE93F3AB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464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1" name="Picture 20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3FEE3EBF-C3D2-4143-9CDE-32C062D45E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3" b="4071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2464862-3B7D-43C8-A742-6BC56BBCEEA1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4DE58719-824B-4DD7-9044-18D00B2BD975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CB478BB5-098B-4375-B171-B2E2836A7C5B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BDBFD5C0-E144-465C-ABE4-33FBCB865834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FFE9E61C-48C0-4221-8976-9B302F2CDFEB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EF9AF5D1-C7E5-4A09-AF0E-76982EEE21E7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2CB1D458-F356-4096-9380-E050E054C694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815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2" name="Picture 21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0F3E89B7-738E-476B-B4C2-2BDB3EBED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9" b="61685"/>
          <a:stretch/>
        </p:blipFill>
        <p:spPr>
          <a:xfrm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C657EBCC-BF2A-4EDB-83F4-17BD0BDC2724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27C2B017-6195-4C8F-8741-A91EBECCC37D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2D1BD8C4-C56A-41B9-9A56-E4CC5098A4E2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EA058FA1-BBE2-4BD2-9A5D-1866C6480D1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481C4138-0A7B-4BDB-928C-354B82FE4A09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20D944D4-393B-482A-BDAA-0C11644D1BE0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4D1AE746-0965-4921-99B8-65D79F4DEC95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1D89DBF4-0D97-4058-BCCB-21DDB711ADB2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329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generated with high confidence">
            <a:extLst>
              <a:ext uri="{FF2B5EF4-FFF2-40B4-BE49-F238E27FC236}">
                <a16:creationId xmlns:a16="http://schemas.microsoft.com/office/drawing/2014/main" xmlns="" id="{3C25D2A0-CED5-4B52-92AB-FBAEEE2719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799" y="244800"/>
            <a:ext cx="1022401" cy="1022401"/>
          </a:xfrm>
          <a:prstGeom prst="rect">
            <a:avLst/>
          </a:prstGeom>
        </p:spPr>
      </p:pic>
      <p:pic>
        <p:nvPicPr>
          <p:cNvPr id="23" name="Picture 22" descr="A picture containing colorful, colored&#10;&#10;Description generated with very high confidence">
            <a:extLst>
              <a:ext uri="{FF2B5EF4-FFF2-40B4-BE49-F238E27FC236}">
                <a16:creationId xmlns:a16="http://schemas.microsoft.com/office/drawing/2014/main" xmlns="" id="{CC7AB75E-4A52-43DC-A2D2-368100AC72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88" b="44846"/>
          <a:stretch/>
        </p:blipFill>
        <p:spPr>
          <a:xfrm flipH="1">
            <a:off x="0" y="6465600"/>
            <a:ext cx="9144000" cy="392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xmlns="" id="{6AAFE3CE-771E-4A1C-B6AF-235A0C17E689}"/>
              </a:ext>
            </a:extLst>
          </p:cNvPr>
          <p:cNvSpPr/>
          <p:nvPr userDrawn="1"/>
        </p:nvSpPr>
        <p:spPr>
          <a:xfrm>
            <a:off x="894683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AACF6A2D-2E53-49B4-9E7F-AED7D9A75AB4}"/>
              </a:ext>
            </a:extLst>
          </p:cNvPr>
          <p:cNvSpPr/>
          <p:nvPr userDrawn="1"/>
        </p:nvSpPr>
        <p:spPr>
          <a:xfrm>
            <a:off x="902326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859164-ED90-4776-B301-DE619AD2EB86}"/>
              </a:ext>
            </a:extLst>
          </p:cNvPr>
          <p:cNvSpPr/>
          <p:nvPr userDrawn="1"/>
        </p:nvSpPr>
        <p:spPr>
          <a:xfrm>
            <a:off x="887040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6669FB0B-9A15-4246-BAE4-4D7C096D938E}"/>
              </a:ext>
            </a:extLst>
          </p:cNvPr>
          <p:cNvSpPr/>
          <p:nvPr userDrawn="1"/>
        </p:nvSpPr>
        <p:spPr>
          <a:xfrm>
            <a:off x="879397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xmlns="" id="{6FC1E4B5-87EC-4A5A-8635-2616915A2976}"/>
              </a:ext>
            </a:extLst>
          </p:cNvPr>
          <p:cNvSpPr/>
          <p:nvPr userDrawn="1"/>
        </p:nvSpPr>
        <p:spPr>
          <a:xfrm>
            <a:off x="8717540" y="6591328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xmlns="" id="{BDBBA8C0-54BF-470E-80B3-33AB7108CA26}"/>
              </a:ext>
            </a:extLst>
          </p:cNvPr>
          <p:cNvSpPr/>
          <p:nvPr userDrawn="1"/>
        </p:nvSpPr>
        <p:spPr>
          <a:xfrm>
            <a:off x="894683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997D2058-FC97-4090-96B9-04634AA4880D}"/>
              </a:ext>
            </a:extLst>
          </p:cNvPr>
          <p:cNvSpPr/>
          <p:nvPr userDrawn="1"/>
        </p:nvSpPr>
        <p:spPr>
          <a:xfrm>
            <a:off x="887040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89362CC7-732F-4CFF-93CD-2AE70E189A78}"/>
              </a:ext>
            </a:extLst>
          </p:cNvPr>
          <p:cNvSpPr/>
          <p:nvPr userDrawn="1"/>
        </p:nvSpPr>
        <p:spPr>
          <a:xfrm>
            <a:off x="879397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C8E5180C-A5F2-4328-96A0-07C93EF1F320}"/>
              </a:ext>
            </a:extLst>
          </p:cNvPr>
          <p:cNvSpPr/>
          <p:nvPr userDrawn="1"/>
        </p:nvSpPr>
        <p:spPr>
          <a:xfrm>
            <a:off x="8717540" y="6674672"/>
            <a:ext cx="57600" cy="57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986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4A249-8D3F-4C1A-8DC0-490133B915FE}" type="datetimeFigureOut">
              <a:rPr lang="en-GB" smtClean="0"/>
              <a:t>12/12/2018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1A752E-97B1-4294-9576-64CAE105D3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45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2911581" y="1076507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4479DA03-D671-4A43-9A1C-BCE059E61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231" y="0"/>
            <a:ext cx="6309537" cy="63095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1E04EB7-34E1-41B8-9700-AB090827C25C}"/>
              </a:ext>
            </a:extLst>
          </p:cNvPr>
          <p:cNvGrpSpPr/>
          <p:nvPr/>
        </p:nvGrpSpPr>
        <p:grpSpPr>
          <a:xfrm>
            <a:off x="-2169309" y="3631997"/>
            <a:ext cx="421159" cy="103173"/>
            <a:chOff x="-2228588" y="3369027"/>
            <a:chExt cx="421159" cy="1031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7BECB0D0-90D7-4F81-8A84-8706C98C033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E81C82DD-E184-487D-B306-B2EB55692506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xmlns="" id="{B6104EF4-E022-4582-811F-7A01CFE79D85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xmlns="" id="{2801EB68-656C-4E42-80EA-EE5889504DB8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1D09F37-A31D-4025-8AA2-356BFF977C6C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BB6EE6CE-279A-41D3-9311-5F0457EABDBD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6B24C48A-513B-47AC-B3EB-61910D0F5859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CE0E26FC-0CDA-48E1-9AA9-70618C50B279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F9A2DF8D-EE75-4635-AF44-E00624B7B4F4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C1F8B828-774C-4270-8D2D-EF7FEA102A71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4580407B-6C29-4DE4-81F8-215EF8ECE2E8}"/>
              </a:ext>
            </a:extLst>
          </p:cNvPr>
          <p:cNvGrpSpPr/>
          <p:nvPr/>
        </p:nvGrpSpPr>
        <p:grpSpPr>
          <a:xfrm>
            <a:off x="-2169309" y="3949366"/>
            <a:ext cx="421159" cy="103173"/>
            <a:chOff x="-2228588" y="3369027"/>
            <a:chExt cx="421159" cy="103173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xmlns="" id="{B1D7DDCC-E118-4AE2-A0B1-5F8E355D628D}"/>
                </a:ext>
              </a:extLst>
            </p:cNvPr>
            <p:cNvSpPr/>
            <p:nvPr/>
          </p:nvSpPr>
          <p:spPr>
            <a:xfrm>
              <a:off x="-222858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FCF0F615-EE7E-439A-977F-82110CDB66AC}"/>
                </a:ext>
              </a:extLst>
            </p:cNvPr>
            <p:cNvSpPr/>
            <p:nvPr/>
          </p:nvSpPr>
          <p:spPr>
            <a:xfrm>
              <a:off x="-213409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xmlns="" id="{DE86893B-DEBF-4F54-9016-495A95B721E3}"/>
                </a:ext>
              </a:extLst>
            </p:cNvPr>
            <p:cNvSpPr/>
            <p:nvPr/>
          </p:nvSpPr>
          <p:spPr>
            <a:xfrm>
              <a:off x="-203960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xmlns="" id="{F65378C4-0D8D-47A5-8453-B958D57C4D64}"/>
                </a:ext>
              </a:extLst>
            </p:cNvPr>
            <p:cNvSpPr/>
            <p:nvPr/>
          </p:nvSpPr>
          <p:spPr>
            <a:xfrm>
              <a:off x="-1945118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xmlns="" id="{F1F1A8D1-6B7B-4BF3-B84C-35CAD55A79A6}"/>
                </a:ext>
              </a:extLst>
            </p:cNvPr>
            <p:cNvSpPr/>
            <p:nvPr/>
          </p:nvSpPr>
          <p:spPr>
            <a:xfrm>
              <a:off x="-1850629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xmlns="" id="{FD349F30-C48E-49F7-A145-4187934C82D0}"/>
                </a:ext>
              </a:extLst>
            </p:cNvPr>
            <p:cNvSpPr/>
            <p:nvPr/>
          </p:nvSpPr>
          <p:spPr>
            <a:xfrm>
              <a:off x="-222858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FFCB4D78-BE4A-413D-B392-EE622658DEB7}"/>
                </a:ext>
              </a:extLst>
            </p:cNvPr>
            <p:cNvSpPr/>
            <p:nvPr/>
          </p:nvSpPr>
          <p:spPr>
            <a:xfrm>
              <a:off x="-213409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xmlns="" id="{CB8FB2AF-B68A-4E81-9A9E-7CD6D2351ECB}"/>
                </a:ext>
              </a:extLst>
            </p:cNvPr>
            <p:cNvSpPr/>
            <p:nvPr/>
          </p:nvSpPr>
          <p:spPr>
            <a:xfrm>
              <a:off x="-203960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5B25FEE3-E411-463B-9211-52E44050C93A}"/>
                </a:ext>
              </a:extLst>
            </p:cNvPr>
            <p:cNvSpPr/>
            <p:nvPr/>
          </p:nvSpPr>
          <p:spPr>
            <a:xfrm>
              <a:off x="-1945118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9FE2146D-5B10-4222-BEED-4F69A6E11F63}"/>
                </a:ext>
              </a:extLst>
            </p:cNvPr>
            <p:cNvSpPr/>
            <p:nvPr/>
          </p:nvSpPr>
          <p:spPr>
            <a:xfrm>
              <a:off x="-1850629" y="3429000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456A70DA-8F0B-4DC5-A655-6E99E7BE65F5}"/>
                </a:ext>
              </a:extLst>
            </p:cNvPr>
            <p:cNvSpPr/>
            <p:nvPr/>
          </p:nvSpPr>
          <p:spPr>
            <a:xfrm>
              <a:off x="-212554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7830AAE3-BAEB-4BA1-A486-05D9396FDB38}"/>
                </a:ext>
              </a:extLst>
            </p:cNvPr>
            <p:cNvSpPr/>
            <p:nvPr/>
          </p:nvSpPr>
          <p:spPr>
            <a:xfrm>
              <a:off x="-203105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xmlns="" id="{A16C0BC0-D162-4460-9C5D-7C12363D8A06}"/>
                </a:ext>
              </a:extLst>
            </p:cNvPr>
            <p:cNvSpPr/>
            <p:nvPr/>
          </p:nvSpPr>
          <p:spPr>
            <a:xfrm>
              <a:off x="-1936565" y="3369027"/>
              <a:ext cx="43200" cy="43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1BB3152-91C1-4ADD-A70C-3511B4CBC501}"/>
              </a:ext>
            </a:extLst>
          </p:cNvPr>
          <p:cNvSpPr/>
          <p:nvPr/>
        </p:nvSpPr>
        <p:spPr>
          <a:xfrm>
            <a:off x="7844589" y="256674"/>
            <a:ext cx="1010654" cy="994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7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241854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 smtClean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28994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BRAINSTORMING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313630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dirty="0" smtClean="0"/>
              <a:t>INDIVIDUAL BRAINSTORMING</a:t>
            </a:r>
          </a:p>
          <a:p>
            <a:r>
              <a:rPr lang="en-IN" sz="1900" dirty="0" smtClean="0"/>
              <a:t>GROUP BRAINSTORMING</a:t>
            </a:r>
          </a:p>
          <a:p>
            <a:r>
              <a:rPr lang="en-IN" sz="1900" dirty="0" smtClean="0"/>
              <a:t>STEPLADDER TECHNIQUE</a:t>
            </a: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937610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51593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INDIVIDUAL </a:t>
            </a:r>
            <a:r>
              <a:rPr lang="en-IN" sz="3200" dirty="0" smtClean="0"/>
              <a:t>BRAINSTORMING</a:t>
            </a:r>
            <a:endParaRPr lang="en-IN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5" y="1686145"/>
            <a:ext cx="688399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00" b="1" dirty="0" smtClean="0"/>
              <a:t>What is Individual brainstorming?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Self idea generation without restriction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Helpful for introverts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 smtClean="0"/>
          </a:p>
          <a:p>
            <a:r>
              <a:rPr lang="en-US" sz="1900" b="1" dirty="0" smtClean="0"/>
              <a:t>How does it help?</a:t>
            </a:r>
            <a:endParaRPr lang="en-US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More creativity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No hesitation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 smtClean="0"/>
              <a:t>No distraction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346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45339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INDIVIDUAL BRAINSTORMING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8466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How to brainstorm?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Focus on quantity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No holding back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Define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Define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Reach a conclusion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95185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87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GROUP BRAINSTORMING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30162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What is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Freewheeling discussion to generate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Creative and intensive ideas are obtained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Expressing ideas irrespective of feasibility</a:t>
            </a:r>
          </a:p>
          <a:p>
            <a:endParaRPr lang="en-IN" sz="1900" dirty="0"/>
          </a:p>
          <a:p>
            <a:endParaRPr lang="en-IN" sz="1900" dirty="0" smtClean="0"/>
          </a:p>
          <a:p>
            <a:r>
              <a:rPr lang="en-IN" sz="1900" b="1" dirty="0" smtClean="0"/>
              <a:t>How it helps?</a:t>
            </a:r>
            <a:endParaRPr lang="en-IN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Suitable for complex 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Shared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Unusual but possible solutions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222297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387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GROUP BRAINSTORMING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5234" y="1700893"/>
            <a:ext cx="7621411" cy="184665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IN" sz="1900" b="1" dirty="0" smtClean="0"/>
              <a:t>Tips for conducting group brainstorm</a:t>
            </a:r>
            <a:endParaRPr lang="en-IN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Encourage participation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Ask clarifying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Avoid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Withhold criticism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Encourage wild ideas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27624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4396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STEPLADDER TECHNIQUE</a:t>
            </a:r>
            <a:endParaRPr lang="en-US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034310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900" b="1" dirty="0" smtClean="0"/>
              <a:t>What is Stepladder technique?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Step-by-step idea creation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Adding new ideas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Finally, group decides efficient idea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400720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 dirty="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43961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STEPLADDER TECHNIQUE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418197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smtClean="0"/>
              <a:t>Requirements for Stepladder technique</a:t>
            </a:r>
            <a:endParaRPr lang="en-US" sz="19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Time to think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Core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Idea discussion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Idea finalization</a:t>
            </a:r>
            <a:endParaRPr lang="en-US" sz="19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3765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68937" y="240632"/>
            <a:ext cx="1022400" cy="102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8750" y="169614"/>
            <a:ext cx="7099188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900"/>
              <a:t>EMOTIONAL INTELLIGENCE</a:t>
            </a:r>
            <a:endParaRPr lang="en-US" sz="4900" dirty="0"/>
          </a:p>
        </p:txBody>
      </p:sp>
      <p:sp>
        <p:nvSpPr>
          <p:cNvPr id="11" name="TextBox 10"/>
          <p:cNvSpPr txBox="1"/>
          <p:nvPr/>
        </p:nvSpPr>
        <p:spPr>
          <a:xfrm>
            <a:off x="147075" y="1008647"/>
            <a:ext cx="18782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000" dirty="0" smtClean="0"/>
              <a:t>SUMMARY</a:t>
            </a:r>
            <a:endParaRPr lang="en-US" sz="3000" dirty="0"/>
          </a:p>
        </p:txBody>
      </p:sp>
      <p:sp>
        <p:nvSpPr>
          <p:cNvPr id="12" name="TextBox 11"/>
          <p:cNvSpPr txBox="1"/>
          <p:nvPr/>
        </p:nvSpPr>
        <p:spPr>
          <a:xfrm>
            <a:off x="180486" y="1686145"/>
            <a:ext cx="690047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Brainstorming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Individual </a:t>
            </a:r>
            <a:r>
              <a:rPr lang="en-IN" sz="1900" dirty="0" smtClean="0"/>
              <a:t>brainstorming – Self idea generation</a:t>
            </a:r>
            <a:endParaRPr lang="en-IN" sz="19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Group </a:t>
            </a:r>
            <a:r>
              <a:rPr lang="en-IN" sz="1900" dirty="0" smtClean="0"/>
              <a:t>brainstorming – Expressing ideas without restrictions</a:t>
            </a:r>
            <a:endParaRPr lang="en-IN" sz="19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Stepladder </a:t>
            </a:r>
            <a:r>
              <a:rPr lang="en-IN" sz="1900" dirty="0" smtClean="0"/>
              <a:t>technique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1900" dirty="0" smtClean="0"/>
              <a:t>Building up on ideas for efficient plan</a:t>
            </a:r>
            <a:endParaRPr lang="en-IN" sz="19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900" y="239880"/>
            <a:ext cx="1047600" cy="104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CC4C69A-D823-47B2-8868-9BD3612058A6}"/>
              </a:ext>
            </a:extLst>
          </p:cNvPr>
          <p:cNvSpPr txBox="1"/>
          <p:nvPr/>
        </p:nvSpPr>
        <p:spPr>
          <a:xfrm>
            <a:off x="-3347679" y="1006168"/>
            <a:ext cx="304410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900" dirty="0"/>
              <a:t>HEADING</a:t>
            </a:r>
            <a:r>
              <a:rPr lang="en-GB" sz="3000" dirty="0"/>
              <a:t> </a:t>
            </a:r>
            <a:r>
              <a:rPr lang="en-GB" sz="4900" dirty="0"/>
              <a:t>1</a:t>
            </a:r>
            <a:r>
              <a:rPr lang="en-GB" dirty="0"/>
              <a:t> </a:t>
            </a:r>
            <a:endParaRPr lang="en-GB" sz="3000" dirty="0"/>
          </a:p>
          <a:p>
            <a:r>
              <a:rPr lang="en-GB" sz="3000" dirty="0">
                <a:solidFill>
                  <a:srgbClr val="000000"/>
                </a:solidFill>
                <a:latin typeface="Calibri" panose="020F0502020204030204" pitchFamily="34" charset="0"/>
              </a:rPr>
              <a:t>HEADING 2</a:t>
            </a:r>
          </a:p>
          <a:p>
            <a:r>
              <a:rPr lang="en-GB" sz="1900" dirty="0">
                <a:solidFill>
                  <a:srgbClr val="000000"/>
                </a:solidFill>
                <a:latin typeface="Calibri" panose="020F0502020204030204" pitchFamily="34" charset="0"/>
              </a:rPr>
              <a:t>HEADING 3</a:t>
            </a:r>
            <a:endParaRPr lang="en-GB" sz="1900" dirty="0"/>
          </a:p>
        </p:txBody>
      </p:sp>
    </p:spTree>
    <p:extLst>
      <p:ext uri="{BB962C8B-B14F-4D97-AF65-F5344CB8AC3E}">
        <p14:creationId xmlns:p14="http://schemas.microsoft.com/office/powerpoint/2010/main" val="187587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</TotalTime>
  <Words>335</Words>
  <Application>Microsoft Office PowerPoint</Application>
  <PresentationFormat>On-screen Show (4:3)</PresentationFormat>
  <Paragraphs>104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Akshaya kumar L M</dc:creator>
  <cp:lastModifiedBy>Akshaya kumar L M</cp:lastModifiedBy>
  <cp:revision>98</cp:revision>
  <dcterms:created xsi:type="dcterms:W3CDTF">2018-05-21T05:28:28Z</dcterms:created>
  <dcterms:modified xsi:type="dcterms:W3CDTF">2018-12-12T06:43:08Z</dcterms:modified>
</cp:coreProperties>
</file>