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  <p:embeddedFont>
      <p:font typeface="Roboto Medium"/>
      <p:regular r:id="rId49"/>
      <p:bold r:id="rId50"/>
      <p:italic r:id="rId51"/>
      <p:boldItalic r:id="rId52"/>
    </p:embeddedFont>
    <p:embeddedFont>
      <p:font typeface="Lato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53">
          <p15:clr>
            <a:srgbClr val="000000"/>
          </p15:clr>
        </p15:guide>
        <p15:guide id="2" orient="horz" pos="904">
          <p15:clr>
            <a:srgbClr val="000000"/>
          </p15:clr>
        </p15:guide>
        <p15:guide id="3" orient="horz" pos="737">
          <p15:clr>
            <a:srgbClr val="000000"/>
          </p15:clr>
        </p15:guide>
        <p15:guide id="4" orient="horz" pos="397">
          <p15:clr>
            <a:srgbClr val="000000"/>
          </p15:clr>
        </p15:guide>
        <p15:guide id="5" pos="455">
          <p15:clr>
            <a:srgbClr val="000000"/>
          </p15:clr>
        </p15:guide>
        <p15:guide id="6" pos="5270">
          <p15:clr>
            <a:srgbClr val="000000"/>
          </p15:clr>
        </p15:guide>
      </p15:sldGuideLst>
    </p:ext>
    <p:ext uri="GoogleSlidesCustomDataVersion2">
      <go:slidesCustomData xmlns:go="http://customooxmlschemas.google.com/" r:id="rId57" roundtripDataSignature="AMtx7mjelcROujjbQyL5Re6wBLBQw14v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53" orient="horz"/>
        <p:guide pos="904" orient="horz"/>
        <p:guide pos="737" orient="horz"/>
        <p:guide pos="397" orient="horz"/>
        <p:guide pos="455"/>
        <p:guide pos="527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Roboto-bold.fntdata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boldItalic.fntdata"/><Relationship Id="rId47" Type="http://schemas.openxmlformats.org/officeDocument/2006/relationships/font" Target="fonts/Roboto-italic.fntdata"/><Relationship Id="rId49" Type="http://schemas.openxmlformats.org/officeDocument/2006/relationships/font" Target="fonts/Roboto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Medium-italic.fntdata"/><Relationship Id="rId50" Type="http://schemas.openxmlformats.org/officeDocument/2006/relationships/font" Target="fonts/RobotoMedium-bold.fntdata"/><Relationship Id="rId53" Type="http://schemas.openxmlformats.org/officeDocument/2006/relationships/font" Target="fonts/LatoLight-regular.fntdata"/><Relationship Id="rId52" Type="http://schemas.openxmlformats.org/officeDocument/2006/relationships/font" Target="fonts/Roboto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LatoLight-italic.fntdata"/><Relationship Id="rId10" Type="http://schemas.openxmlformats.org/officeDocument/2006/relationships/slide" Target="slides/slide4.xml"/><Relationship Id="rId54" Type="http://schemas.openxmlformats.org/officeDocument/2006/relationships/font" Target="fonts/LatoLight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Lato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81c3950792bf2f7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481c3950792bf2f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481c3950792bf2f7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481c3950792bf2f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1c3950792bf2f7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481c3950792bf2f7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81c3950792bf2f7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481c3950792bf2f7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81c3950792bf2f7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481c3950792bf2f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81c3950792bf2f7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481c3950792bf2f7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81c3950792bf2f7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481c3950792bf2f7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81c3950792bf2f7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481c3950792bf2f7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a7215635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3a72156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a7215635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13a721563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81334e9d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281334e9df2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a7215635f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13a721563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</a:t>
            </a:r>
            <a:endParaRPr/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a7215635f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13a721563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3a7215635f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13a721563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a7215635f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3a721563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64d640a47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b64d640a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b64d640a47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1b64d640a4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b64d640a47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b64d640a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64d640a47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b64d640a4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64d640a47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b64d640a4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b64d640a47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1b64d640a4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caba5e1c5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13caba5e1c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64d640a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b64d640a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b64d640a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1b64d640a4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b64d640a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1b64d640a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81c3950792bf2f7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481c3950792bf2f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81c3950792bf2f7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481c3950792bf2f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3caba5e1c5_0_10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4" name="Google Shape;54;g13caba5e1c5_0_1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g13caba5e1c5_0_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caba5e1c5_0_1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" name="Google Shape;58;g13caba5e1c5_0_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caba5e1c5_0_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g13caba5e1c5_0_1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g13caba5e1c5_0_1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3" name="Google Shape;63;g13caba5e1c5_0_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caba5e1c5_0_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g13caba5e1c5_0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caba5e1c5_0_1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g13caba5e1c5_0_1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g13caba5e1c5_0_1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caba5e1c5_0_1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3" name="Google Shape;73;g13caba5e1c5_0_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caba5e1c5_0_1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3caba5e1c5_0_1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" name="Google Shape;77;g13caba5e1c5_0_1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8" name="Google Shape;78;g13caba5e1c5_0_1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g13caba5e1c5_0_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caba5e1c5_0_1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2" name="Google Shape;82;g13caba5e1c5_0_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caba5e1c5_0_1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5" name="Google Shape;85;g13caba5e1c5_0_1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g13caba5e1c5_0_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caba5e1c5_0_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caba5e1c5_0_152"/>
          <p:cNvSpPr txBox="1"/>
          <p:nvPr>
            <p:ph type="title"/>
          </p:nvPr>
        </p:nvSpPr>
        <p:spPr>
          <a:xfrm>
            <a:off x="304800" y="342900"/>
            <a:ext cx="86868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95" name="Google Shape;95;g13caba5e1c5_0_152"/>
          <p:cNvSpPr txBox="1"/>
          <p:nvPr>
            <p:ph idx="1" type="body"/>
          </p:nvPr>
        </p:nvSpPr>
        <p:spPr>
          <a:xfrm>
            <a:off x="304800" y="1165622"/>
            <a:ext cx="8686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✕"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306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+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528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✕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✱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7179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✕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7179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+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8956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✱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89559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◆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8194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840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g13caba5e1c5_0_152"/>
          <p:cNvSpPr txBox="1"/>
          <p:nvPr>
            <p:ph idx="10" type="dt"/>
          </p:nvPr>
        </p:nvSpPr>
        <p:spPr>
          <a:xfrm>
            <a:off x="6477000" y="57150"/>
            <a:ext cx="2514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g13caba5e1c5_0_152"/>
          <p:cNvSpPr txBox="1"/>
          <p:nvPr>
            <p:ph idx="11" type="ftr"/>
          </p:nvPr>
        </p:nvSpPr>
        <p:spPr>
          <a:xfrm>
            <a:off x="3581400" y="57150"/>
            <a:ext cx="2895600" cy="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g13caba5e1c5_0_152"/>
          <p:cNvSpPr txBox="1"/>
          <p:nvPr>
            <p:ph idx="12" type="sldNum"/>
          </p:nvPr>
        </p:nvSpPr>
        <p:spPr>
          <a:xfrm>
            <a:off x="8229600" y="4855464"/>
            <a:ext cx="759000" cy="1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8E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7">
  <p:cSld name="TITLE_7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 1">
  <p:cSld name="BLANK_1_1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caba5e1c5_0_159"/>
          <p:cNvSpPr txBox="1"/>
          <p:nvPr>
            <p:ph idx="12" type="sldNum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g13caba5e1c5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-68580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" name="Google Shape;27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" name="Google Shape;28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" name="Google Shape;35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38" name="Google Shape;3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39" name="Google Shape;39;p42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2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2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2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2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3caba5e1c5_0_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g13caba5e1c5_0_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3caba5e1c5_0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" name="Google Shape;10;p3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1" name="Google Shape;11;p3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00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3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3caba5e1c5_0_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g13caba5e1c5_0_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g13caba5e1c5_0_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QXNK5e73ug3GJzTm6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2.jp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81c3950792bf2f7_21"/>
          <p:cNvSpPr txBox="1"/>
          <p:nvPr>
            <p:ph idx="1" type="body"/>
          </p:nvPr>
        </p:nvSpPr>
        <p:spPr>
          <a:xfrm>
            <a:off x="722375" y="1435599"/>
            <a:ext cx="85206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of the following is an even function?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|x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|–5x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+x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aseline="30000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2x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+e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–2x</a:t>
            </a:r>
            <a:endParaRPr baseline="30000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|x|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/x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481c3950792bf2f7_21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81c3950792bf2f7_28"/>
          <p:cNvSpPr txBox="1"/>
          <p:nvPr>
            <p:ph idx="1" type="body"/>
          </p:nvPr>
        </p:nvSpPr>
        <p:spPr>
          <a:xfrm>
            <a:off x="722375" y="1435600"/>
            <a:ext cx="76443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Solution: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options for solving.If a function is even it should satisfy the equation f(x)=f(–x). We now  check the four options to see which of them represents an even function.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Checking option (a) f(x)=|x2|–5x Putting –x  in the place of x. f(x)=|(–x)2|–5(–x) =|x2|+5(x)πf(x) Checking option (b)f(x)=x4+x5. Putting (–x) at the place of x, f(–x)= (–x)4+(–x)5=x4–x5πf(x) . Checking option (c), f(x)=e2x+e–2x Putting (–x) at the place of x. f(–x)=e–2x+e–(-2x)=e–2x+e2x  =f(x) So (c) is the answer.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481c3950792bf2f7_28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81c3950792bf2f7_58"/>
          <p:cNvSpPr txBox="1"/>
          <p:nvPr/>
        </p:nvSpPr>
        <p:spPr>
          <a:xfrm>
            <a:off x="0" y="203917"/>
            <a:ext cx="31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746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Question: 01</a:t>
            </a:r>
            <a:endParaRPr b="1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481c3950792bf2f7_58"/>
          <p:cNvSpPr txBox="1"/>
          <p:nvPr/>
        </p:nvSpPr>
        <p:spPr>
          <a:xfrm>
            <a:off x="722365" y="1435597"/>
            <a:ext cx="85251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of  the following two functions are identical?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(a) f(x) = x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2/x </a:t>
            </a:r>
            <a:endParaRPr baseline="3000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 g(x)= (√X)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(c) h(x) = x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(a) and (b)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 and (c)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(c) and (d)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481c3950792bf2f7_58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1c3950792bf2f7_66"/>
          <p:cNvSpPr txBox="1"/>
          <p:nvPr/>
        </p:nvSpPr>
        <p:spPr>
          <a:xfrm>
            <a:off x="0" y="203917"/>
            <a:ext cx="31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Explanation: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481c3950792bf2f7_66"/>
          <p:cNvSpPr txBox="1"/>
          <p:nvPr/>
        </p:nvSpPr>
        <p:spPr>
          <a:xfrm>
            <a:off x="722374" y="1435600"/>
            <a:ext cx="7644300" cy="2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 : For two functions to be identical, their domains should be equal. Checking the domains of f(x),g(x) and h(x), f(x)=x</a:t>
            </a:r>
            <a:r>
              <a:rPr baseline="3000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2/x</a:t>
            </a:r>
            <a:r>
              <a:rPr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x should not be equal to zero. So,domain will be all  real numbers except at x=0. g(x)=, x should be non-negative. So,domain will be all positive    real numbers. h(x)= x, x is defined everywhere.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So,we can see that none of them have the same domain. Hence, (d) is  the correct option.</a:t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481c3950792bf2f7_66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81c3950792bf2f7_75"/>
          <p:cNvSpPr txBox="1"/>
          <p:nvPr>
            <p:ph idx="1" type="body"/>
          </p:nvPr>
        </p:nvSpPr>
        <p:spPr>
          <a:xfrm>
            <a:off x="722375" y="1435600"/>
            <a:ext cx="8066400" cy="30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 f(x) = 1/x, g(x) = 1/(1- x) and h(x) = x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then find fogoh(2).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g481c3950792bf2f7_75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1c3950792bf2f7_83"/>
          <p:cNvSpPr txBox="1"/>
          <p:nvPr>
            <p:ph idx="1" type="body"/>
          </p:nvPr>
        </p:nvSpPr>
        <p:spPr>
          <a:xfrm>
            <a:off x="722375" y="1435600"/>
            <a:ext cx="8109900" cy="31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 :fogoh(2) is the same as f(g(h(2))) .To solve this, open the innermost bracket first.    This means that we first  resolve  the  function  h(2).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h(2) = 4  we will get f(g(h(2))) =  f(g(4))= f(–1/3) = –3.   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Hence,the option (d) is the correct answer.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481c3950792bf2f7_83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81c3950792bf2f7_98"/>
          <p:cNvSpPr txBox="1"/>
          <p:nvPr>
            <p:ph idx="1" type="body"/>
          </p:nvPr>
        </p:nvSpPr>
        <p:spPr>
          <a:xfrm>
            <a:off x="722375" y="1435600"/>
            <a:ext cx="81099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 the  domain  of   the  definition  of  the  function  y = |√X| 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x≥ 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–•&lt;x &lt;+•	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&gt; 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x&lt;+•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g481c3950792bf2f7_98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81c3950792bf2f7_105"/>
          <p:cNvSpPr txBox="1"/>
          <p:nvPr>
            <p:ph idx="1" type="body"/>
          </p:nvPr>
        </p:nvSpPr>
        <p:spPr>
          <a:xfrm>
            <a:off x="722375" y="1435600"/>
            <a:ext cx="81099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2" lvl="0" marL="11620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the function contains a in it, x ≥ 0 would be the domain.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2" lvl="0" marL="11620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904" lvl="0" marL="11620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g481c3950792bf2f7_105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a7215635f_0_0"/>
          <p:cNvSpPr txBox="1"/>
          <p:nvPr>
            <p:ph idx="1" type="body"/>
          </p:nvPr>
        </p:nvSpPr>
        <p:spPr>
          <a:xfrm>
            <a:off x="722375" y="1435600"/>
            <a:ext cx="8065800" cy="26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values of x for which the functions f(x)=x and g(x)=(√X)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are identical is	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–•&lt;x&lt;+•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x≥0	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x&gt;0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x£0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13a7215635f_0_0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a7215635f_0_7"/>
          <p:cNvSpPr txBox="1"/>
          <p:nvPr>
            <p:ph idx="1" type="body"/>
          </p:nvPr>
        </p:nvSpPr>
        <p:spPr>
          <a:xfrm>
            <a:off x="722375" y="1435600"/>
            <a:ext cx="8109900" cy="26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f(x)=x  and  g(x)=(√X)2  would be identical if is defined. Hence,x≥ 0 would be the answer.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13a7215635f_0_7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1334e9df2_0_3"/>
          <p:cNvSpPr txBox="1"/>
          <p:nvPr>
            <p:ph idx="1" type="body"/>
          </p:nvPr>
        </p:nvSpPr>
        <p:spPr>
          <a:xfrm>
            <a:off x="729200" y="1384300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lang="en-US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-U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https://forms.gle/QXNK5e73ug3GJzTm6</a:t>
            </a:r>
            <a:endParaRPr b="1" sz="16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lang="en-US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281334e9df2_0_3"/>
          <p:cNvSpPr txBox="1"/>
          <p:nvPr/>
        </p:nvSpPr>
        <p:spPr>
          <a:xfrm>
            <a:off x="577325" y="622125"/>
            <a:ext cx="778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Roboto"/>
                <a:ea typeface="Roboto"/>
                <a:cs typeface="Roboto"/>
                <a:sym typeface="Roboto"/>
              </a:rPr>
              <a:t>                    TEST TIME ON ALGEBRA 2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g281334e9df2_0_3"/>
          <p:cNvSpPr txBox="1"/>
          <p:nvPr/>
        </p:nvSpPr>
        <p:spPr>
          <a:xfrm>
            <a:off x="5143500" y="944725"/>
            <a:ext cx="40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7" name="Google Shape;117;g281334e9df2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350" y="2303850"/>
            <a:ext cx="2749525" cy="23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a7215635f_0_21"/>
          <p:cNvSpPr txBox="1"/>
          <p:nvPr>
            <p:ph idx="1" type="body"/>
          </p:nvPr>
        </p:nvSpPr>
        <p:spPr>
          <a:xfrm>
            <a:off x="722375" y="1435600"/>
            <a:ext cx="85206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f(x)=e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,then the value of 7f(x) will be equal to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7x</a:t>
            </a:r>
            <a:endParaRPr baseline="30000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7e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 e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7x</a:t>
            </a:r>
            <a:endParaRPr baseline="30000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13a7215635f_0_21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07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a7215635f_0_28"/>
          <p:cNvSpPr txBox="1"/>
          <p:nvPr>
            <p:ph idx="1" type="body"/>
          </p:nvPr>
        </p:nvSpPr>
        <p:spPr>
          <a:xfrm>
            <a:off x="722375" y="1435600"/>
            <a:ext cx="8109900" cy="26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7f(x)=7ex.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g13a7215635f_0_28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a7215635f_0_43"/>
          <p:cNvSpPr txBox="1"/>
          <p:nvPr>
            <p:ph idx="1" type="body"/>
          </p:nvPr>
        </p:nvSpPr>
        <p:spPr>
          <a:xfrm>
            <a:off x="722375" y="1435600"/>
            <a:ext cx="85206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what value of x,x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+10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+11 will give the minimum value?	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	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-5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-10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g13a7215635f_0_43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a7215635f_0_50"/>
          <p:cNvSpPr txBox="1"/>
          <p:nvPr>
            <p:ph idx="1" type="body"/>
          </p:nvPr>
        </p:nvSpPr>
        <p:spPr>
          <a:xfrm>
            <a:off x="722375" y="1435600"/>
            <a:ext cx="81099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dy/dx = 2x+10=0 fi x= –5.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g13a7215635f_0_50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/>
          <p:nvPr/>
        </p:nvSpPr>
        <p:spPr>
          <a:xfrm>
            <a:off x="0" y="213069"/>
            <a:ext cx="31236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9083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02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"/>
          <p:cNvSpPr txBox="1"/>
          <p:nvPr/>
        </p:nvSpPr>
        <p:spPr>
          <a:xfrm>
            <a:off x="722375" y="1435600"/>
            <a:ext cx="8093100" cy="21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maximum value of the function 1/(x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–3x+2).	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11/4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1/4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6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/>
          <p:nvPr/>
        </p:nvSpPr>
        <p:spPr>
          <a:xfrm>
            <a:off x="0" y="188686"/>
            <a:ext cx="312367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7"/>
          <p:cNvSpPr txBox="1"/>
          <p:nvPr/>
        </p:nvSpPr>
        <p:spPr>
          <a:xfrm>
            <a:off x="722375" y="1435600"/>
            <a:ext cx="809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Since the denominator x2– 3x+2 has real roots,the maximum value would be infinity.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7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/>
        </p:nvSpPr>
        <p:spPr>
          <a:xfrm>
            <a:off x="722375" y="1435600"/>
            <a:ext cx="80931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the following functions:(a)(aMb)=a–b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(b)(aDb)=a+b   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(c)(aHb)=(ab)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(d)(aPb)=a/b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of the following functions will represent a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-b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(aMb)H(aDb)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(aHb)M(aPb)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(aDb)/(aMb)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8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64d640a47_0_31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1b64d640a47_0_31"/>
          <p:cNvSpPr txBox="1"/>
          <p:nvPr/>
        </p:nvSpPr>
        <p:spPr>
          <a:xfrm>
            <a:off x="722375" y="1435600"/>
            <a:ext cx="809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Option  a = (a–b)(a+b)=a2–b2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g1b64d640a47_0_31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/>
          <p:nvPr/>
        </p:nvSpPr>
        <p:spPr>
          <a:xfrm>
            <a:off x="0" y="211118"/>
            <a:ext cx="4457699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04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 txBox="1"/>
          <p:nvPr/>
        </p:nvSpPr>
        <p:spPr>
          <a:xfrm>
            <a:off x="722374" y="1435599"/>
            <a:ext cx="78174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the following functions:(a)(aMb)=a–b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(b)(aDb)=a+b   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(c)(aHb)=(ab)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(d)(aPb)=a/b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What is the value of (3M4H2D4P8M2)?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6.5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-6.5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10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b64d640a47_0_39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1b64d640a47_0_39"/>
          <p:cNvSpPr txBox="1"/>
          <p:nvPr/>
        </p:nvSpPr>
        <p:spPr>
          <a:xfrm>
            <a:off x="722375" y="1435600"/>
            <a:ext cx="809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3–4×2+4/8–2=3–8+0.5–2=–6.5 (using BODMAS rule)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g1b64d640a47_0_39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1356301" y="1915007"/>
            <a:ext cx="46908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FUNCTIONS</a:t>
            </a:r>
            <a:endParaRPr b="0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"/>
          <p:cNvSpPr txBox="1"/>
          <p:nvPr/>
        </p:nvSpPr>
        <p:spPr>
          <a:xfrm>
            <a:off x="722375" y="1435600"/>
            <a:ext cx="80931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the following functions:(a)(aMb)=a–b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(b)(aDb)=a+b   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(c)(aHb)=(ab)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(d)(aPb)=a/b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of the four functions defined has the maximum value?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(aMb)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(aDb)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(aPb)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Cannot be determined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12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b64d640a47_0_47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b64d640a47_0_47"/>
          <p:cNvSpPr txBox="1"/>
          <p:nvPr/>
        </p:nvSpPr>
        <p:spPr>
          <a:xfrm>
            <a:off x="722375" y="1435600"/>
            <a:ext cx="8093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maximum would depend on the values of a and b. Thus,cannot be determined.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b64d640a47_0_47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idx="1" type="body"/>
          </p:nvPr>
        </p:nvSpPr>
        <p:spPr>
          <a:xfrm>
            <a:off x="722375" y="1435600"/>
            <a:ext cx="85206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Define the following functions:(a)(aMb)=a–b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(b)(aDb)=a+b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(c)(aHb)=(ab)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(d)(aPb)=a/b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0&lt;a&lt;1 and 0&lt;b&lt;1 and a&gt;b,which of the 4 expressions will take the  highest value?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(aMb)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(aDb)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(aPb)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Cannot be determined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b64d640a47_0_55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b64d640a47_0_55"/>
          <p:cNvSpPr txBox="1"/>
          <p:nvPr/>
        </p:nvSpPr>
        <p:spPr>
          <a:xfrm>
            <a:off x="722375" y="1435600"/>
            <a:ext cx="809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Any of (a+b) or a/b could be greater and thus we cannot determine this.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g1b64d640a47_0_55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/>
          <p:nvPr>
            <p:ph idx="1" type="body"/>
          </p:nvPr>
        </p:nvSpPr>
        <p:spPr>
          <a:xfrm>
            <a:off x="722375" y="1435599"/>
            <a:ext cx="81099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function f(x) is defined for all real values of x as f(x)=ax</a:t>
            </a:r>
            <a:r>
              <a:rPr baseline="30000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+bx+c. If f(3)=f(–3)=18,f(0)=15,then what is the value of f(12)?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63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159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109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64d640a47_0_63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b64d640a47_0_63"/>
          <p:cNvSpPr txBox="1"/>
          <p:nvPr/>
        </p:nvSpPr>
        <p:spPr>
          <a:xfrm>
            <a:off x="722375" y="1435600"/>
            <a:ext cx="8093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Since  f(0)=15,we get c=15. Next, we have f(3)= f(–3)=18. 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this information, 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get: 9a+  3b+c = 9a–3b+c Æ 3b=–3b\6b=0 Æ b=0. 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Also, since f(3)=9a+2b+c=18 Æ we get:9a+15=18  Æ a= 1/3 .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quadratic function becomes f(x) = x2/3 +15.f(12) =144/3+15=63.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g1b64d640a47_0_63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722375" y="1435600"/>
            <a:ext cx="8109900" cy="31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 certain  function  always  obeys  the  rule:  If  f (x.y)= f(x).f(y) where x   and y are positive real numbers. A certain Mr.Mogambo found that the value of f(128)=4,then find the value of the variable M=f(0.5).f(1).f(2).f(4).f(8).f(16).f(32).f(64).f(128).f(256)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512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1024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6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b64d640a47_0_71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b64d640a47_0_71"/>
          <p:cNvSpPr txBox="1"/>
          <p:nvPr/>
        </p:nvSpPr>
        <p:spPr>
          <a:xfrm>
            <a:off x="722375" y="1435600"/>
            <a:ext cx="80931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Since f(128) = 4,    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can see the product of f(256).f(0.5) = f(256×0.5) = f(128) = 4. 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Similarly, the products f(1).f(128) = f(2).f(64) = f(4).f(32) = f(8).f(16) = 4. 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Thus, M = 4×4×4×4×4 = 1024. 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Option (d) is the correct answer.</a:t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g1b64d640a47_0_71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g13caba5e1c5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3caba5e1c5_0_81"/>
          <p:cNvSpPr txBox="1"/>
          <p:nvPr/>
        </p:nvSpPr>
        <p:spPr>
          <a:xfrm>
            <a:off x="3141000" y="2194650"/>
            <a:ext cx="286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45" name="Google Shape;345;g13caba5e1c5_0_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13caba5e1c5_0_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13caba5e1c5_0_81"/>
          <p:cNvSpPr txBox="1"/>
          <p:nvPr/>
        </p:nvSpPr>
        <p:spPr>
          <a:xfrm>
            <a:off x="1980750" y="4590801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48" name="Google Shape;348;g13caba5e1c5_0_81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g13caba5e1c5_0_81"/>
          <p:cNvSpPr txBox="1"/>
          <p:nvPr/>
        </p:nvSpPr>
        <p:spPr>
          <a:xfrm>
            <a:off x="3519050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50" name="Google Shape;350;g13caba5e1c5_0_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13caba5e1c5_0_81"/>
          <p:cNvSpPr txBox="1"/>
          <p:nvPr/>
        </p:nvSpPr>
        <p:spPr>
          <a:xfrm>
            <a:off x="5457275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52" name="Google Shape;352;g13caba5e1c5_0_81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722375" y="1435600"/>
            <a:ext cx="7814100" cy="29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is a concept of  mathematics that studies the dependence between variable  quantities in the process of their change.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instance, with a change in the side of a square, the area of the square also varies.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question of how the change in the side of the square affects the area is answered by a mathematical relationship between the area of the square and the side of the square.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the variable x take on numerical values from the set D. “A function is a rule that attributes to every number x from D one definite number y where y belongs to the set of real numbers”.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796200" y="630250"/>
            <a:ext cx="150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64d640a47_0_0"/>
          <p:cNvSpPr txBox="1"/>
          <p:nvPr>
            <p:ph idx="1" type="body"/>
          </p:nvPr>
        </p:nvSpPr>
        <p:spPr>
          <a:xfrm>
            <a:off x="722375" y="1435600"/>
            <a:ext cx="74346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Here,x is called the independent variable and y is called the dependent  variable.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set D is referred to as the domain of definition of the function and the set  of all values attained by the variable y is called the range of the function.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other words,a variable y is said to be the value of function of a variable x in the domain of definition D if to each value of x belonging to this domain there corresponds a definite value of the variable y.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symbolised as,</a:t>
            </a:r>
            <a:b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= f(x), where f denotes the rule by which y varies with x.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g1b64d640a47_0_0"/>
          <p:cNvSpPr txBox="1"/>
          <p:nvPr/>
        </p:nvSpPr>
        <p:spPr>
          <a:xfrm>
            <a:off x="7962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b64d640a47_0_8"/>
          <p:cNvSpPr txBox="1"/>
          <p:nvPr>
            <p:ph idx="1" type="body"/>
          </p:nvPr>
        </p:nvSpPr>
        <p:spPr>
          <a:xfrm>
            <a:off x="722375" y="1435600"/>
            <a:ext cx="74346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EVEN FUNCTION: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a function y = f(x) be given in a certain interval.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function is said to be even  if  for any value of  x Æ, f(x) =  f(–x)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Properties of even functions: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(a)The sum, difference, product  and  quotient  of  an  even function is also an even function.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(b)The graph of an even function is symmetrical about the y-axis.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However,when y is the independent variable, it is symmetrical about the x-axis.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other words, if x= f(y) is an even function,then the graph of this function will be symmetrical about the x-axis.     Example: x = y2.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g1b64d640a47_0_8"/>
          <p:cNvSpPr txBox="1"/>
          <p:nvPr/>
        </p:nvSpPr>
        <p:spPr>
          <a:xfrm>
            <a:off x="7962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b64d640a47_0_16"/>
          <p:cNvSpPr txBox="1"/>
          <p:nvPr>
            <p:ph idx="1" type="body"/>
          </p:nvPr>
        </p:nvSpPr>
        <p:spPr>
          <a:xfrm>
            <a:off x="722375" y="1435600"/>
            <a:ext cx="74346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ODD FUNCTION: 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a  function y = f(x) be given in a certain interval.The function is said to be odd  if for any value of x Æ   f(x) = –f(–x)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Properties  of  odd  functions.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(a)The sum and difference of  an odd function is an odd function.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(b)The product and quotient of an odd function is an even function.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(c)The graph of  an odd function is symmetrical about the origin.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g1b64d640a47_0_16"/>
          <p:cNvSpPr txBox="1"/>
          <p:nvPr/>
        </p:nvSpPr>
        <p:spPr>
          <a:xfrm>
            <a:off x="7962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Concepts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81c3950792bf2f7_1"/>
          <p:cNvSpPr txBox="1"/>
          <p:nvPr/>
        </p:nvSpPr>
        <p:spPr>
          <a:xfrm>
            <a:off x="722375" y="1435600"/>
            <a:ext cx="80928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domain of the definition of the function below: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= 1/(x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–2x)</a:t>
            </a:r>
            <a:r>
              <a:rPr baseline="30000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1/2</a:t>
            </a:r>
            <a:endParaRPr baseline="3000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(–•, –2)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(–•, +•) except [0, 2]	 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(2, +•)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(–•, 0)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481c3950792bf2f7_1"/>
          <p:cNvSpPr txBox="1"/>
          <p:nvPr/>
        </p:nvSpPr>
        <p:spPr>
          <a:xfrm>
            <a:off x="7962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81c3950792bf2f7_8"/>
          <p:cNvSpPr txBox="1"/>
          <p:nvPr/>
        </p:nvSpPr>
        <p:spPr>
          <a:xfrm>
            <a:off x="722378" y="1435606"/>
            <a:ext cx="84723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Solution :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the function to be defined, the expression under the square root should be non-negative  and the denominator should not be equal to zero. 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So,x</a:t>
            </a:r>
            <a:r>
              <a:rPr baseline="30000" i="0" lang="en-US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2x &gt; 0 and  (x</a:t>
            </a:r>
            <a:r>
              <a:rPr baseline="30000" i="0" lang="en-US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2x) π 0 or, x(x – 2) &gt; 0 or (x</a:t>
            </a:r>
            <a:r>
              <a:rPr baseline="30000" i="0" lang="en-US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i="0" lang="en-US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– 2x) π 0 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i="0" lang="en-US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So,x won’t lie in between 0 and  2 and x π 0, x π 2. So, x will be x (–•,+)  excluding the range 0£x is £2.</a:t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g481c3950792bf2f7_8"/>
          <p:cNvSpPr txBox="1"/>
          <p:nvPr/>
        </p:nvSpPr>
        <p:spPr>
          <a:xfrm>
            <a:off x="6576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2019-12-04T07:36:33Z</dcterms:created>
  <dc:creator>sushmitha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