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6"/>
  </p:notesMasterIdLst>
  <p:sldIdLst>
    <p:sldId id="256" r:id="rId2"/>
    <p:sldId id="257" r:id="rId3"/>
    <p:sldId id="258" r:id="rId4"/>
    <p:sldId id="267" r:id="rId5"/>
    <p:sldId id="260" r:id="rId6"/>
    <p:sldId id="268" r:id="rId7"/>
    <p:sldId id="269" r:id="rId8"/>
    <p:sldId id="270" r:id="rId9"/>
    <p:sldId id="271" r:id="rId10"/>
    <p:sldId id="272" r:id="rId11"/>
    <p:sldId id="273" r:id="rId12"/>
    <p:sldId id="274" r:id="rId13"/>
    <p:sldId id="277" r:id="rId14"/>
    <p:sldId id="276" r:id="rId15"/>
    <p:sldId id="275" r:id="rId16"/>
    <p:sldId id="313" r:id="rId17"/>
    <p:sldId id="314" r:id="rId18"/>
    <p:sldId id="315" r:id="rId19"/>
    <p:sldId id="316" r:id="rId20"/>
    <p:sldId id="317" r:id="rId21"/>
    <p:sldId id="318" r:id="rId22"/>
    <p:sldId id="319" r:id="rId23"/>
    <p:sldId id="349" r:id="rId24"/>
    <p:sldId id="281" r:id="rId25"/>
    <p:sldId id="283" r:id="rId26"/>
    <p:sldId id="282" r:id="rId27"/>
    <p:sldId id="284" r:id="rId28"/>
    <p:sldId id="285" r:id="rId29"/>
    <p:sldId id="286" r:id="rId30"/>
    <p:sldId id="287" r:id="rId31"/>
    <p:sldId id="288" r:id="rId32"/>
    <p:sldId id="289" r:id="rId33"/>
    <p:sldId id="296" r:id="rId34"/>
    <p:sldId id="290" r:id="rId35"/>
    <p:sldId id="297" r:id="rId36"/>
    <p:sldId id="291" r:id="rId37"/>
    <p:sldId id="351" r:id="rId38"/>
    <p:sldId id="350" r:id="rId39"/>
    <p:sldId id="298" r:id="rId40"/>
    <p:sldId id="293" r:id="rId41"/>
    <p:sldId id="300" r:id="rId42"/>
    <p:sldId id="294" r:id="rId43"/>
    <p:sldId id="301" r:id="rId44"/>
    <p:sldId id="295" r:id="rId45"/>
    <p:sldId id="302" r:id="rId46"/>
    <p:sldId id="306" r:id="rId47"/>
    <p:sldId id="308" r:id="rId48"/>
    <p:sldId id="307" r:id="rId49"/>
    <p:sldId id="309" r:id="rId50"/>
    <p:sldId id="303" r:id="rId51"/>
    <p:sldId id="310" r:id="rId52"/>
    <p:sldId id="304" r:id="rId53"/>
    <p:sldId id="311" r:id="rId54"/>
    <p:sldId id="263" r:id="rId55"/>
  </p:sldIdLst>
  <p:sldSz cx="9144000" cy="5143500" type="screen16x9"/>
  <p:notesSz cx="6858000" cy="9144000"/>
  <p:embeddedFontLst>
    <p:embeddedFont>
      <p:font typeface="EB Garamond" panose="00000500000000000000" pitchFamily="2"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oboto Black" panose="02000000000000000000" pitchFamily="2" charset="0"/>
      <p:bold r:id="rId65"/>
      <p:boldItalic r:id="rId66"/>
    </p:embeddedFont>
    <p:embeddedFont>
      <p:font typeface="Roboto Light" panose="02000000000000000000" pitchFamily="2" charset="0"/>
      <p:regular r:id="rId67"/>
      <p:italic r:id="rId68"/>
    </p:embeddedFont>
    <p:embeddedFont>
      <p:font typeface="Roboto Medium" panose="02000000000000000000" pitchFamily="2"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i3wXWtvdeH8OZkmft/T/aXZqPE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7204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549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567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636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3108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1705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2089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1614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8746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671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259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9264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731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6309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4763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0371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4451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500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8562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586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0537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2152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1219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7719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0253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19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1611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8881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9922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713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7996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3864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60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2175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0753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9828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3480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8080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6840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3000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629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3158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5214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3944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67563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406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601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367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946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56" name="Google Shape;56;p1"/>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57" name="Google Shape;57;p1"/>
          <p:cNvPicPr preferRelativeResize="0"/>
          <p:nvPr/>
        </p:nvPicPr>
        <p:blipFill rotWithShape="1">
          <a:blip r:embed="rId4">
            <a:alphaModFix/>
          </a:blip>
          <a:srcRect/>
          <a:stretch/>
        </p:blipFill>
        <p:spPr>
          <a:xfrm>
            <a:off x="2504600" y="600288"/>
            <a:ext cx="4134799" cy="2923400"/>
          </a:xfrm>
          <a:prstGeom prst="rect">
            <a:avLst/>
          </a:prstGeom>
          <a:noFill/>
          <a:ln>
            <a:noFill/>
          </a:ln>
        </p:spPr>
      </p:pic>
      <p:pic>
        <p:nvPicPr>
          <p:cNvPr id="58" name="Google Shape;58;p1"/>
          <p:cNvPicPr preferRelativeResize="0"/>
          <p:nvPr/>
        </p:nvPicPr>
        <p:blipFill rotWithShape="1">
          <a:blip r:embed="rId5">
            <a:alphaModFix/>
          </a:blip>
          <a:srcRect/>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161;p9">
            <a:extLst>
              <a:ext uri="{FF2B5EF4-FFF2-40B4-BE49-F238E27FC236}">
                <a16:creationId xmlns:a16="http://schemas.microsoft.com/office/drawing/2014/main" id="{81035E27-3391-8DCD-499E-6D912F520E3C}"/>
              </a:ext>
            </a:extLst>
          </p:cNvPr>
          <p:cNvSpPr txBox="1"/>
          <p:nvPr/>
        </p:nvSpPr>
        <p:spPr>
          <a:xfrm>
            <a:off x="628590" y="1178796"/>
            <a:ext cx="8487599" cy="276297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A are B</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Sure Conclusion: Some B are A</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grpSp>
        <p:nvGrpSpPr>
          <p:cNvPr id="3" name="Google Shape;162;p9">
            <a:extLst>
              <a:ext uri="{FF2B5EF4-FFF2-40B4-BE49-F238E27FC236}">
                <a16:creationId xmlns:a16="http://schemas.microsoft.com/office/drawing/2014/main" id="{0E164A4E-3DCE-2AC7-7A1A-54A57CDD9015}"/>
              </a:ext>
            </a:extLst>
          </p:cNvPr>
          <p:cNvGrpSpPr/>
          <p:nvPr/>
        </p:nvGrpSpPr>
        <p:grpSpPr>
          <a:xfrm>
            <a:off x="2817000" y="1401750"/>
            <a:ext cx="2740520" cy="1818970"/>
            <a:chOff x="3402000" y="2003894"/>
            <a:chExt cx="3510000" cy="2340000"/>
          </a:xfrm>
        </p:grpSpPr>
        <p:sp>
          <p:nvSpPr>
            <p:cNvPr id="4" name="Google Shape;163;p9">
              <a:extLst>
                <a:ext uri="{FF2B5EF4-FFF2-40B4-BE49-F238E27FC236}">
                  <a16:creationId xmlns:a16="http://schemas.microsoft.com/office/drawing/2014/main" id="{610AFAF5-D29C-5E7D-1FF7-916D38FD9E24}"/>
                </a:ext>
              </a:extLst>
            </p:cNvPr>
            <p:cNvSpPr/>
            <p:nvPr/>
          </p:nvSpPr>
          <p:spPr>
            <a:xfrm>
              <a:off x="4572000" y="2161699"/>
              <a:ext cx="1170000" cy="2024393"/>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 &amp; B</a:t>
              </a:r>
              <a:endParaRPr/>
            </a:p>
          </p:txBody>
        </p:sp>
        <p:sp>
          <p:nvSpPr>
            <p:cNvPr id="5" name="Google Shape;164;p9">
              <a:extLst>
                <a:ext uri="{FF2B5EF4-FFF2-40B4-BE49-F238E27FC236}">
                  <a16:creationId xmlns:a16="http://schemas.microsoft.com/office/drawing/2014/main" id="{30C0E060-B4BD-258E-7F4A-D9F0B125A2E3}"/>
                </a:ext>
              </a:extLst>
            </p:cNvPr>
            <p:cNvSpPr/>
            <p:nvPr/>
          </p:nvSpPr>
          <p:spPr>
            <a:xfrm>
              <a:off x="3402000" y="2003894"/>
              <a:ext cx="1755000" cy="234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a:t>
              </a:r>
              <a:endParaRPr/>
            </a:p>
          </p:txBody>
        </p:sp>
        <p:sp>
          <p:nvSpPr>
            <p:cNvPr id="6" name="Google Shape;165;p9">
              <a:extLst>
                <a:ext uri="{FF2B5EF4-FFF2-40B4-BE49-F238E27FC236}">
                  <a16:creationId xmlns:a16="http://schemas.microsoft.com/office/drawing/2014/main" id="{6B555B2F-52D1-4739-D907-DAC2AB06A48B}"/>
                </a:ext>
              </a:extLst>
            </p:cNvPr>
            <p:cNvSpPr/>
            <p:nvPr/>
          </p:nvSpPr>
          <p:spPr>
            <a:xfrm>
              <a:off x="5157000" y="2003894"/>
              <a:ext cx="1755000" cy="2340000"/>
            </a:xfrm>
            <a:custGeom>
              <a:avLst/>
              <a:gdLst/>
              <a:ahLst/>
              <a:cxnLst/>
              <a:rect l="l" t="t" r="r" b="b"/>
              <a:pathLst>
                <a:path w="1755000" h="2340000" extrusionOk="0">
                  <a:moveTo>
                    <a:pt x="585000" y="0"/>
                  </a:moveTo>
                  <a:cubicBezTo>
                    <a:pt x="1231173" y="0"/>
                    <a:pt x="1755000" y="523827"/>
                    <a:pt x="1755000" y="1170000"/>
                  </a:cubicBezTo>
                  <a:cubicBezTo>
                    <a:pt x="1755000" y="1816173"/>
                    <a:pt x="1231173" y="2340000"/>
                    <a:pt x="585000" y="2340000"/>
                  </a:cubicBezTo>
                  <a:cubicBezTo>
                    <a:pt x="383071" y="2340000"/>
                    <a:pt x="193090" y="2288845"/>
                    <a:pt x="27309" y="2198787"/>
                  </a:cubicBezTo>
                  <a:lnTo>
                    <a:pt x="0" y="2182197"/>
                  </a:lnTo>
                  <a:lnTo>
                    <a:pt x="69158" y="2140182"/>
                  </a:lnTo>
                  <a:cubicBezTo>
                    <a:pt x="380380" y="1929925"/>
                    <a:pt x="585000" y="1573858"/>
                    <a:pt x="585000" y="1170000"/>
                  </a:cubicBezTo>
                  <a:cubicBezTo>
                    <a:pt x="585000" y="766142"/>
                    <a:pt x="380380" y="410075"/>
                    <a:pt x="69158" y="199818"/>
                  </a:cubicBezTo>
                  <a:lnTo>
                    <a:pt x="0" y="157804"/>
                  </a:lnTo>
                  <a:lnTo>
                    <a:pt x="27309" y="141213"/>
                  </a:lnTo>
                  <a:cubicBezTo>
                    <a:pt x="193090" y="51155"/>
                    <a:pt x="383071" y="0"/>
                    <a:pt x="585000" y="0"/>
                  </a:cubicBezTo>
                  <a:close/>
                </a:path>
              </a:pathLst>
            </a:custGeom>
            <a:solidFill>
              <a:srgbClr val="B2FF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B</a:t>
              </a:r>
              <a:endParaRPr/>
            </a:p>
          </p:txBody>
        </p:sp>
      </p:grpSp>
      <p:sp>
        <p:nvSpPr>
          <p:cNvPr id="7" name="Google Shape;77;p10">
            <a:extLst>
              <a:ext uri="{FF2B5EF4-FFF2-40B4-BE49-F238E27FC236}">
                <a16:creationId xmlns:a16="http://schemas.microsoft.com/office/drawing/2014/main" id="{B6C0D131-E11C-7CAE-2945-CC5ABC099C55}"/>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extLst>
      <p:ext uri="{BB962C8B-B14F-4D97-AF65-F5344CB8AC3E}">
        <p14:creationId xmlns:p14="http://schemas.microsoft.com/office/powerpoint/2010/main" val="276759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174;p10">
            <a:extLst>
              <a:ext uri="{FF2B5EF4-FFF2-40B4-BE49-F238E27FC236}">
                <a16:creationId xmlns:a16="http://schemas.microsoft.com/office/drawing/2014/main" id="{600F51B3-7D22-577A-551A-E3240D36D9D6}"/>
              </a:ext>
            </a:extLst>
          </p:cNvPr>
          <p:cNvSpPr txBox="1"/>
          <p:nvPr/>
        </p:nvSpPr>
        <p:spPr>
          <a:xfrm>
            <a:off x="587795" y="1237284"/>
            <a:ext cx="8487599" cy="27629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All A are B</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Sure Conclusion: Some B are A</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grpSp>
        <p:nvGrpSpPr>
          <p:cNvPr id="3" name="Google Shape;175;p10">
            <a:extLst>
              <a:ext uri="{FF2B5EF4-FFF2-40B4-BE49-F238E27FC236}">
                <a16:creationId xmlns:a16="http://schemas.microsoft.com/office/drawing/2014/main" id="{1700702D-7F79-4054-6ACC-58E218D90DE4}"/>
              </a:ext>
            </a:extLst>
          </p:cNvPr>
          <p:cNvGrpSpPr/>
          <p:nvPr/>
        </p:nvGrpSpPr>
        <p:grpSpPr>
          <a:xfrm>
            <a:off x="1985400" y="1361110"/>
            <a:ext cx="2340000" cy="1808810"/>
            <a:chOff x="3402000" y="2003894"/>
            <a:chExt cx="2340000" cy="2340000"/>
          </a:xfrm>
        </p:grpSpPr>
        <p:sp>
          <p:nvSpPr>
            <p:cNvPr id="4" name="Google Shape;176;p10">
              <a:extLst>
                <a:ext uri="{FF2B5EF4-FFF2-40B4-BE49-F238E27FC236}">
                  <a16:creationId xmlns:a16="http://schemas.microsoft.com/office/drawing/2014/main" id="{F51067C8-239D-F329-AF3C-D5FA0B6618A8}"/>
                </a:ext>
              </a:extLst>
            </p:cNvPr>
            <p:cNvSpPr/>
            <p:nvPr/>
          </p:nvSpPr>
          <p:spPr>
            <a:xfrm>
              <a:off x="3402000" y="2003894"/>
              <a:ext cx="2340000" cy="2340000"/>
            </a:xfrm>
            <a:prstGeom prst="ellipse">
              <a:avLst/>
            </a:prstGeom>
            <a:solidFill>
              <a:srgbClr val="B2FF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B</a:t>
              </a:r>
              <a:endParaRPr/>
            </a:p>
          </p:txBody>
        </p:sp>
        <p:sp>
          <p:nvSpPr>
            <p:cNvPr id="5" name="Google Shape;177;p10">
              <a:extLst>
                <a:ext uri="{FF2B5EF4-FFF2-40B4-BE49-F238E27FC236}">
                  <a16:creationId xmlns:a16="http://schemas.microsoft.com/office/drawing/2014/main" id="{791DC275-A275-353A-2C04-AE6D300FE45B}"/>
                </a:ext>
              </a:extLst>
            </p:cNvPr>
            <p:cNvSpPr/>
            <p:nvPr/>
          </p:nvSpPr>
          <p:spPr>
            <a:xfrm>
              <a:off x="3861911" y="2453894"/>
              <a:ext cx="1440000" cy="1440000"/>
            </a:xfrm>
            <a:prstGeom prst="ellipse">
              <a:avLst/>
            </a:pr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a:t>
              </a:r>
              <a:endParaRPr/>
            </a:p>
          </p:txBody>
        </p:sp>
      </p:grpSp>
      <p:sp>
        <p:nvSpPr>
          <p:cNvPr id="6" name="Google Shape;77;p10">
            <a:extLst>
              <a:ext uri="{FF2B5EF4-FFF2-40B4-BE49-F238E27FC236}">
                <a16:creationId xmlns:a16="http://schemas.microsoft.com/office/drawing/2014/main" id="{D2B46474-7ED9-9E6B-A6B7-1E2192632815}"/>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extLst>
      <p:ext uri="{BB962C8B-B14F-4D97-AF65-F5344CB8AC3E}">
        <p14:creationId xmlns:p14="http://schemas.microsoft.com/office/powerpoint/2010/main" val="215957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
        <p:nvSpPr>
          <p:cNvPr id="2" name="Google Shape;186;p11">
            <a:extLst>
              <a:ext uri="{FF2B5EF4-FFF2-40B4-BE49-F238E27FC236}">
                <a16:creationId xmlns:a16="http://schemas.microsoft.com/office/drawing/2014/main" id="{B9F69144-3AFF-BAD5-390D-93F5760D9C9C}"/>
              </a:ext>
            </a:extLst>
          </p:cNvPr>
          <p:cNvSpPr txBox="1"/>
          <p:nvPr/>
        </p:nvSpPr>
        <p:spPr>
          <a:xfrm>
            <a:off x="327465" y="827594"/>
            <a:ext cx="8487599" cy="276297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Step 1:</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Represent the statement in Venn Diagram format.</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Step 2:</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Check whether first conclusion is true for all cases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Example: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 </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machines are bad</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bad are globe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globe are round</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079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
        <p:nvSpPr>
          <p:cNvPr id="7" name="Google Shape;196;p12">
            <a:extLst>
              <a:ext uri="{FF2B5EF4-FFF2-40B4-BE49-F238E27FC236}">
                <a16:creationId xmlns:a16="http://schemas.microsoft.com/office/drawing/2014/main" id="{679F9F39-95E8-F7FF-76CF-D4C4FEFB538B}"/>
              </a:ext>
            </a:extLst>
          </p:cNvPr>
          <p:cNvSpPr txBox="1"/>
          <p:nvPr/>
        </p:nvSpPr>
        <p:spPr>
          <a:xfrm>
            <a:off x="327600" y="1078523"/>
            <a:ext cx="8487599" cy="276297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machines are bad</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grpSp>
        <p:nvGrpSpPr>
          <p:cNvPr id="8" name="Google Shape;197;p12">
            <a:extLst>
              <a:ext uri="{FF2B5EF4-FFF2-40B4-BE49-F238E27FC236}">
                <a16:creationId xmlns:a16="http://schemas.microsoft.com/office/drawing/2014/main" id="{6DF9DFD4-197F-67C9-338C-C01B00F79509}"/>
              </a:ext>
            </a:extLst>
          </p:cNvPr>
          <p:cNvGrpSpPr/>
          <p:nvPr/>
        </p:nvGrpSpPr>
        <p:grpSpPr>
          <a:xfrm>
            <a:off x="3043800" y="1618338"/>
            <a:ext cx="3367160" cy="2223162"/>
            <a:chOff x="3402000" y="2003894"/>
            <a:chExt cx="3510000" cy="2340000"/>
          </a:xfrm>
        </p:grpSpPr>
        <p:sp>
          <p:nvSpPr>
            <p:cNvPr id="9" name="Google Shape;198;p12">
              <a:extLst>
                <a:ext uri="{FF2B5EF4-FFF2-40B4-BE49-F238E27FC236}">
                  <a16:creationId xmlns:a16="http://schemas.microsoft.com/office/drawing/2014/main" id="{6ABBCB0E-1317-B06E-08AC-7EB6B4470DE6}"/>
                </a:ext>
              </a:extLst>
            </p:cNvPr>
            <p:cNvSpPr/>
            <p:nvPr/>
          </p:nvSpPr>
          <p:spPr>
            <a:xfrm>
              <a:off x="4572000" y="2161699"/>
              <a:ext cx="1170000" cy="2024393"/>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M &amp; B</a:t>
              </a:r>
              <a:endParaRPr/>
            </a:p>
          </p:txBody>
        </p:sp>
        <p:sp>
          <p:nvSpPr>
            <p:cNvPr id="10" name="Google Shape;199;p12">
              <a:extLst>
                <a:ext uri="{FF2B5EF4-FFF2-40B4-BE49-F238E27FC236}">
                  <a16:creationId xmlns:a16="http://schemas.microsoft.com/office/drawing/2014/main" id="{7A612752-5259-5DA6-314A-1918D46928D4}"/>
                </a:ext>
              </a:extLst>
            </p:cNvPr>
            <p:cNvSpPr/>
            <p:nvPr/>
          </p:nvSpPr>
          <p:spPr>
            <a:xfrm>
              <a:off x="3402000" y="2003894"/>
              <a:ext cx="1755000" cy="234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M</a:t>
              </a:r>
              <a:endParaRPr/>
            </a:p>
          </p:txBody>
        </p:sp>
        <p:sp>
          <p:nvSpPr>
            <p:cNvPr id="11" name="Google Shape;200;p12">
              <a:extLst>
                <a:ext uri="{FF2B5EF4-FFF2-40B4-BE49-F238E27FC236}">
                  <a16:creationId xmlns:a16="http://schemas.microsoft.com/office/drawing/2014/main" id="{0808B04E-F67D-29DC-B5CC-243419DF94D7}"/>
                </a:ext>
              </a:extLst>
            </p:cNvPr>
            <p:cNvSpPr/>
            <p:nvPr/>
          </p:nvSpPr>
          <p:spPr>
            <a:xfrm>
              <a:off x="5157000" y="2003894"/>
              <a:ext cx="1755000" cy="2340000"/>
            </a:xfrm>
            <a:custGeom>
              <a:avLst/>
              <a:gdLst/>
              <a:ahLst/>
              <a:cxnLst/>
              <a:rect l="l" t="t" r="r" b="b"/>
              <a:pathLst>
                <a:path w="1755000" h="2340000" extrusionOk="0">
                  <a:moveTo>
                    <a:pt x="585000" y="0"/>
                  </a:moveTo>
                  <a:cubicBezTo>
                    <a:pt x="1231173" y="0"/>
                    <a:pt x="1755000" y="523827"/>
                    <a:pt x="1755000" y="1170000"/>
                  </a:cubicBezTo>
                  <a:cubicBezTo>
                    <a:pt x="1755000" y="1816173"/>
                    <a:pt x="1231173" y="2340000"/>
                    <a:pt x="585000" y="2340000"/>
                  </a:cubicBezTo>
                  <a:cubicBezTo>
                    <a:pt x="383071" y="2340000"/>
                    <a:pt x="193090" y="2288845"/>
                    <a:pt x="27309" y="2198787"/>
                  </a:cubicBezTo>
                  <a:lnTo>
                    <a:pt x="0" y="2182197"/>
                  </a:lnTo>
                  <a:lnTo>
                    <a:pt x="69158" y="2140182"/>
                  </a:lnTo>
                  <a:cubicBezTo>
                    <a:pt x="380380" y="1929925"/>
                    <a:pt x="585000" y="1573858"/>
                    <a:pt x="585000" y="1170000"/>
                  </a:cubicBezTo>
                  <a:cubicBezTo>
                    <a:pt x="585000" y="766142"/>
                    <a:pt x="380380" y="410075"/>
                    <a:pt x="69158" y="199818"/>
                  </a:cubicBezTo>
                  <a:lnTo>
                    <a:pt x="0" y="157804"/>
                  </a:lnTo>
                  <a:lnTo>
                    <a:pt x="27309" y="141213"/>
                  </a:lnTo>
                  <a:cubicBezTo>
                    <a:pt x="193090" y="51155"/>
                    <a:pt x="383071" y="0"/>
                    <a:pt x="585000" y="0"/>
                  </a:cubicBezTo>
                  <a:close/>
                </a:path>
              </a:pathLst>
            </a:custGeom>
            <a:solidFill>
              <a:srgbClr val="B2FF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B</a:t>
              </a:r>
              <a:endParaRPr/>
            </a:p>
          </p:txBody>
        </p:sp>
      </p:grpSp>
    </p:spTree>
    <p:extLst>
      <p:ext uri="{BB962C8B-B14F-4D97-AF65-F5344CB8AC3E}">
        <p14:creationId xmlns:p14="http://schemas.microsoft.com/office/powerpoint/2010/main" val="386471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
        <p:nvSpPr>
          <p:cNvPr id="2" name="Google Shape;210;p13">
            <a:extLst>
              <a:ext uri="{FF2B5EF4-FFF2-40B4-BE49-F238E27FC236}">
                <a16:creationId xmlns:a16="http://schemas.microsoft.com/office/drawing/2014/main" id="{FBDD98DE-4E44-74D6-9D8D-97E972DDAF88}"/>
              </a:ext>
            </a:extLst>
          </p:cNvPr>
          <p:cNvSpPr/>
          <p:nvPr/>
        </p:nvSpPr>
        <p:spPr>
          <a:xfrm>
            <a:off x="1381500" y="2030141"/>
            <a:ext cx="720000" cy="1245780"/>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 &amp; B</a:t>
            </a:r>
            <a:endParaRPr/>
          </a:p>
        </p:txBody>
      </p:sp>
      <p:sp>
        <p:nvSpPr>
          <p:cNvPr id="3" name="Google Shape;211;p13">
            <a:extLst>
              <a:ext uri="{FF2B5EF4-FFF2-40B4-BE49-F238E27FC236}">
                <a16:creationId xmlns:a16="http://schemas.microsoft.com/office/drawing/2014/main" id="{F19A127D-C8C6-9981-8D00-66430D8DB9FB}"/>
              </a:ext>
            </a:extLst>
          </p:cNvPr>
          <p:cNvSpPr/>
          <p:nvPr/>
        </p:nvSpPr>
        <p:spPr>
          <a:xfrm>
            <a:off x="661500" y="1933030"/>
            <a:ext cx="1080000" cy="144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a:t>
            </a:r>
            <a:endParaRPr/>
          </a:p>
        </p:txBody>
      </p:sp>
      <p:sp>
        <p:nvSpPr>
          <p:cNvPr id="4" name="Google Shape;212;p13">
            <a:extLst>
              <a:ext uri="{FF2B5EF4-FFF2-40B4-BE49-F238E27FC236}">
                <a16:creationId xmlns:a16="http://schemas.microsoft.com/office/drawing/2014/main" id="{2BA26681-8471-12E9-71B5-43B5201D051F}"/>
              </a:ext>
            </a:extLst>
          </p:cNvPr>
          <p:cNvSpPr/>
          <p:nvPr/>
        </p:nvSpPr>
        <p:spPr>
          <a:xfrm>
            <a:off x="1741500" y="1933030"/>
            <a:ext cx="900000" cy="144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B</a:t>
            </a:r>
            <a:endParaRPr/>
          </a:p>
        </p:txBody>
      </p:sp>
      <p:sp>
        <p:nvSpPr>
          <p:cNvPr id="5" name="Google Shape;213;p13">
            <a:extLst>
              <a:ext uri="{FF2B5EF4-FFF2-40B4-BE49-F238E27FC236}">
                <a16:creationId xmlns:a16="http://schemas.microsoft.com/office/drawing/2014/main" id="{0F197DE8-2DC8-0071-C6E1-B12BEE34B1E4}"/>
              </a:ext>
            </a:extLst>
          </p:cNvPr>
          <p:cNvSpPr/>
          <p:nvPr/>
        </p:nvSpPr>
        <p:spPr>
          <a:xfrm>
            <a:off x="2641500" y="1933030"/>
            <a:ext cx="1260000" cy="144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G</a:t>
            </a:r>
            <a:endParaRPr/>
          </a:p>
        </p:txBody>
      </p:sp>
      <p:sp>
        <p:nvSpPr>
          <p:cNvPr id="6" name="Google Shape;214;p13">
            <a:extLst>
              <a:ext uri="{FF2B5EF4-FFF2-40B4-BE49-F238E27FC236}">
                <a16:creationId xmlns:a16="http://schemas.microsoft.com/office/drawing/2014/main" id="{4CB3CE04-8A35-3E4C-B156-540E5A93C56C}"/>
              </a:ext>
            </a:extLst>
          </p:cNvPr>
          <p:cNvSpPr/>
          <p:nvPr/>
        </p:nvSpPr>
        <p:spPr>
          <a:xfrm>
            <a:off x="2461500" y="2181344"/>
            <a:ext cx="360000" cy="943372"/>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B &amp; G</a:t>
            </a:r>
            <a:endParaRPr/>
          </a:p>
        </p:txBody>
      </p:sp>
      <p:sp>
        <p:nvSpPr>
          <p:cNvPr id="7" name="Google Shape;216;p13">
            <a:extLst>
              <a:ext uri="{FF2B5EF4-FFF2-40B4-BE49-F238E27FC236}">
                <a16:creationId xmlns:a16="http://schemas.microsoft.com/office/drawing/2014/main" id="{E0CD9658-F47A-DC73-A0BA-997CB51A92D5}"/>
              </a:ext>
            </a:extLst>
          </p:cNvPr>
          <p:cNvSpPr/>
          <p:nvPr/>
        </p:nvSpPr>
        <p:spPr>
          <a:xfrm>
            <a:off x="6293964" y="2374654"/>
            <a:ext cx="704471" cy="622891"/>
          </a:xfrm>
          <a:custGeom>
            <a:avLst/>
            <a:gdLst/>
            <a:ahLst/>
            <a:cxnLst/>
            <a:rect l="l" t="t" r="r" b="b"/>
            <a:pathLst>
              <a:path w="704471" h="622891" extrusionOk="0">
                <a:moveTo>
                  <a:pt x="309789" y="0"/>
                </a:moveTo>
                <a:cubicBezTo>
                  <a:pt x="409200" y="0"/>
                  <a:pt x="503906" y="20147"/>
                  <a:pt x="590045" y="56581"/>
                </a:cubicBezTo>
                <a:lnTo>
                  <a:pt x="704471" y="118689"/>
                </a:lnTo>
                <a:lnTo>
                  <a:pt x="692751" y="179939"/>
                </a:lnTo>
                <a:cubicBezTo>
                  <a:pt x="648359" y="352479"/>
                  <a:pt x="541619" y="499993"/>
                  <a:pt x="397978" y="597035"/>
                </a:cubicBezTo>
                <a:lnTo>
                  <a:pt x="355419" y="622891"/>
                </a:lnTo>
                <a:lnTo>
                  <a:pt x="312860" y="597035"/>
                </a:lnTo>
                <a:cubicBezTo>
                  <a:pt x="145279" y="483820"/>
                  <a:pt x="27924" y="301906"/>
                  <a:pt x="1204" y="91702"/>
                </a:cubicBezTo>
                <a:lnTo>
                  <a:pt x="0" y="72611"/>
                </a:lnTo>
                <a:lnTo>
                  <a:pt x="29533" y="56581"/>
                </a:lnTo>
                <a:cubicBezTo>
                  <a:pt x="115672" y="20147"/>
                  <a:pt x="210378" y="0"/>
                  <a:pt x="309789" y="0"/>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B, G, M</a:t>
            </a:r>
            <a:endParaRPr/>
          </a:p>
        </p:txBody>
      </p:sp>
      <p:sp>
        <p:nvSpPr>
          <p:cNvPr id="8" name="Google Shape;219;p13">
            <a:extLst>
              <a:ext uri="{FF2B5EF4-FFF2-40B4-BE49-F238E27FC236}">
                <a16:creationId xmlns:a16="http://schemas.microsoft.com/office/drawing/2014/main" id="{D84E0AAF-02A8-B0B8-1E3E-7EE1429B48F9}"/>
              </a:ext>
            </a:extLst>
          </p:cNvPr>
          <p:cNvSpPr/>
          <p:nvPr/>
        </p:nvSpPr>
        <p:spPr>
          <a:xfrm>
            <a:off x="5894376" y="2447265"/>
            <a:ext cx="755007" cy="647389"/>
          </a:xfrm>
          <a:custGeom>
            <a:avLst/>
            <a:gdLst/>
            <a:ahLst/>
            <a:cxnLst/>
            <a:rect l="l" t="t" r="r" b="b"/>
            <a:pathLst>
              <a:path w="755007" h="647389" extrusionOk="0">
                <a:moveTo>
                  <a:pt x="399588" y="0"/>
                </a:moveTo>
                <a:lnTo>
                  <a:pt x="400792" y="19092"/>
                </a:lnTo>
                <a:cubicBezTo>
                  <a:pt x="427512" y="229296"/>
                  <a:pt x="544867" y="411210"/>
                  <a:pt x="712448" y="524425"/>
                </a:cubicBezTo>
                <a:lnTo>
                  <a:pt x="755007" y="550280"/>
                </a:lnTo>
                <a:lnTo>
                  <a:pt x="738202" y="560489"/>
                </a:lnTo>
                <a:cubicBezTo>
                  <a:pt x="636183" y="615909"/>
                  <a:pt x="519271" y="647389"/>
                  <a:pt x="395007" y="647389"/>
                </a:cubicBezTo>
                <a:cubicBezTo>
                  <a:pt x="295596" y="647389"/>
                  <a:pt x="200890" y="627242"/>
                  <a:pt x="114751" y="590808"/>
                </a:cubicBezTo>
                <a:lnTo>
                  <a:pt x="0" y="528523"/>
                </a:lnTo>
                <a:lnTo>
                  <a:pt x="4005" y="502284"/>
                </a:lnTo>
                <a:cubicBezTo>
                  <a:pt x="42369" y="314803"/>
                  <a:pt x="153601" y="153865"/>
                  <a:pt x="306818" y="50354"/>
                </a:cubicBezTo>
                <a:lnTo>
                  <a:pt x="399588" y="0"/>
                </a:lnTo>
                <a:close/>
              </a:path>
            </a:pathLst>
          </a:custGeom>
          <a:solidFill>
            <a:srgbClr val="F4FF8D"/>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 G</a:t>
            </a:r>
            <a:endParaRPr/>
          </a:p>
        </p:txBody>
      </p:sp>
      <p:sp>
        <p:nvSpPr>
          <p:cNvPr id="9" name="Google Shape;220;p13">
            <a:extLst>
              <a:ext uri="{FF2B5EF4-FFF2-40B4-BE49-F238E27FC236}">
                <a16:creationId xmlns:a16="http://schemas.microsoft.com/office/drawing/2014/main" id="{B89A8923-353A-ED22-D1F1-DC9ED266D779}"/>
              </a:ext>
            </a:extLst>
          </p:cNvPr>
          <p:cNvSpPr/>
          <p:nvPr/>
        </p:nvSpPr>
        <p:spPr>
          <a:xfrm>
            <a:off x="6649382" y="2493343"/>
            <a:ext cx="670680" cy="601311"/>
          </a:xfrm>
          <a:custGeom>
            <a:avLst/>
            <a:gdLst/>
            <a:ahLst/>
            <a:cxnLst/>
            <a:rect l="l" t="t" r="r" b="b"/>
            <a:pathLst>
              <a:path w="670680" h="601311" extrusionOk="0">
                <a:moveTo>
                  <a:pt x="349052" y="0"/>
                </a:moveTo>
                <a:lnTo>
                  <a:pt x="356929" y="4276"/>
                </a:lnTo>
                <a:cubicBezTo>
                  <a:pt x="529298" y="120726"/>
                  <a:pt x="648530" y="309857"/>
                  <a:pt x="670653" y="527695"/>
                </a:cubicBezTo>
                <a:lnTo>
                  <a:pt x="670680" y="528217"/>
                </a:lnTo>
                <a:lnTo>
                  <a:pt x="640256" y="544730"/>
                </a:lnTo>
                <a:cubicBezTo>
                  <a:pt x="554117" y="581164"/>
                  <a:pt x="459411" y="601311"/>
                  <a:pt x="360000" y="601311"/>
                </a:cubicBezTo>
                <a:cubicBezTo>
                  <a:pt x="235736" y="601311"/>
                  <a:pt x="118825" y="569831"/>
                  <a:pt x="16806" y="514411"/>
                </a:cubicBezTo>
                <a:lnTo>
                  <a:pt x="0" y="504202"/>
                </a:lnTo>
                <a:lnTo>
                  <a:pt x="42559" y="478347"/>
                </a:lnTo>
                <a:cubicBezTo>
                  <a:pt x="186200" y="381305"/>
                  <a:pt x="292940" y="233791"/>
                  <a:pt x="337332" y="61251"/>
                </a:cubicBezTo>
                <a:lnTo>
                  <a:pt x="349052" y="0"/>
                </a:lnTo>
                <a:close/>
              </a:path>
            </a:pathLst>
          </a:custGeom>
          <a:solidFill>
            <a:srgbClr val="FFCC8B"/>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B, G</a:t>
            </a:r>
            <a:endParaRPr/>
          </a:p>
        </p:txBody>
      </p:sp>
      <p:sp>
        <p:nvSpPr>
          <p:cNvPr id="10" name="Google Shape;221;p13">
            <a:extLst>
              <a:ext uri="{FF2B5EF4-FFF2-40B4-BE49-F238E27FC236}">
                <a16:creationId xmlns:a16="http://schemas.microsoft.com/office/drawing/2014/main" id="{856DB1C5-DDAC-69BA-6824-FC73D00C09FE}"/>
              </a:ext>
            </a:extLst>
          </p:cNvPr>
          <p:cNvSpPr/>
          <p:nvPr/>
        </p:nvSpPr>
        <p:spPr>
          <a:xfrm>
            <a:off x="5569382" y="1654653"/>
            <a:ext cx="1080000" cy="1321134"/>
          </a:xfrm>
          <a:custGeom>
            <a:avLst/>
            <a:gdLst/>
            <a:ahLst/>
            <a:cxnLst/>
            <a:rect l="l" t="t" r="r" b="b"/>
            <a:pathLst>
              <a:path w="1080000" h="1321134" extrusionOk="0">
                <a:moveTo>
                  <a:pt x="720000" y="0"/>
                </a:moveTo>
                <a:cubicBezTo>
                  <a:pt x="844264" y="0"/>
                  <a:pt x="961176" y="31480"/>
                  <a:pt x="1063195" y="86900"/>
                </a:cubicBezTo>
                <a:lnTo>
                  <a:pt x="1080000" y="97110"/>
                </a:lnTo>
                <a:lnTo>
                  <a:pt x="1037441" y="122965"/>
                </a:lnTo>
                <a:cubicBezTo>
                  <a:pt x="845920" y="252354"/>
                  <a:pt x="720000" y="471472"/>
                  <a:pt x="720000" y="720000"/>
                </a:cubicBezTo>
                <a:lnTo>
                  <a:pt x="720000" y="720001"/>
                </a:lnTo>
                <a:lnTo>
                  <a:pt x="720000" y="720001"/>
                </a:lnTo>
                <a:lnTo>
                  <a:pt x="724581" y="792611"/>
                </a:lnTo>
                <a:lnTo>
                  <a:pt x="631811" y="842965"/>
                </a:lnTo>
                <a:cubicBezTo>
                  <a:pt x="478594" y="946476"/>
                  <a:pt x="367362" y="1107414"/>
                  <a:pt x="328998" y="1294895"/>
                </a:cubicBezTo>
                <a:lnTo>
                  <a:pt x="324993" y="1321134"/>
                </a:lnTo>
                <a:lnTo>
                  <a:pt x="317441" y="1317035"/>
                </a:lnTo>
                <a:cubicBezTo>
                  <a:pt x="125920" y="1187646"/>
                  <a:pt x="0" y="968528"/>
                  <a:pt x="0" y="720000"/>
                </a:cubicBezTo>
                <a:cubicBezTo>
                  <a:pt x="0" y="322355"/>
                  <a:pt x="322355" y="0"/>
                  <a:pt x="720000" y="0"/>
                </a:cubicBezTo>
                <a:close/>
              </a:path>
            </a:pathLst>
          </a:custGeom>
          <a:solidFill>
            <a:srgbClr val="FFB2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a:t>
            </a:r>
            <a:endParaRPr/>
          </a:p>
        </p:txBody>
      </p:sp>
      <p:sp>
        <p:nvSpPr>
          <p:cNvPr id="11" name="Google Shape;222;p13">
            <a:extLst>
              <a:ext uri="{FF2B5EF4-FFF2-40B4-BE49-F238E27FC236}">
                <a16:creationId xmlns:a16="http://schemas.microsoft.com/office/drawing/2014/main" id="{87E95C57-2904-B1D4-74B1-65CFF9122B15}"/>
              </a:ext>
            </a:extLst>
          </p:cNvPr>
          <p:cNvSpPr/>
          <p:nvPr/>
        </p:nvSpPr>
        <p:spPr>
          <a:xfrm>
            <a:off x="6649382" y="1654653"/>
            <a:ext cx="1080000" cy="1366906"/>
          </a:xfrm>
          <a:custGeom>
            <a:avLst/>
            <a:gdLst/>
            <a:ahLst/>
            <a:cxnLst/>
            <a:rect l="l" t="t" r="r" b="b"/>
            <a:pathLst>
              <a:path w="1080000" h="1366906" extrusionOk="0">
                <a:moveTo>
                  <a:pt x="360000" y="0"/>
                </a:moveTo>
                <a:cubicBezTo>
                  <a:pt x="757645" y="0"/>
                  <a:pt x="1080000" y="322355"/>
                  <a:pt x="1080000" y="720000"/>
                </a:cubicBezTo>
                <a:cubicBezTo>
                  <a:pt x="1080000" y="968528"/>
                  <a:pt x="954080" y="1187646"/>
                  <a:pt x="762559" y="1317035"/>
                </a:cubicBezTo>
                <a:lnTo>
                  <a:pt x="670680" y="1366906"/>
                </a:lnTo>
                <a:lnTo>
                  <a:pt x="670653" y="1366384"/>
                </a:lnTo>
                <a:cubicBezTo>
                  <a:pt x="648530" y="1148546"/>
                  <a:pt x="529298" y="959415"/>
                  <a:pt x="356929" y="842965"/>
                </a:cubicBezTo>
                <a:lnTo>
                  <a:pt x="349052" y="838689"/>
                </a:lnTo>
                <a:lnTo>
                  <a:pt x="354215" y="811703"/>
                </a:lnTo>
                <a:cubicBezTo>
                  <a:pt x="358033" y="781674"/>
                  <a:pt x="360000" y="751067"/>
                  <a:pt x="360000" y="720001"/>
                </a:cubicBezTo>
                <a:lnTo>
                  <a:pt x="360000" y="720001"/>
                </a:lnTo>
                <a:lnTo>
                  <a:pt x="360000" y="720000"/>
                </a:lnTo>
                <a:cubicBezTo>
                  <a:pt x="360000" y="471472"/>
                  <a:pt x="234080" y="252354"/>
                  <a:pt x="42559" y="122965"/>
                </a:cubicBezTo>
                <a:lnTo>
                  <a:pt x="0" y="97110"/>
                </a:lnTo>
                <a:lnTo>
                  <a:pt x="16806" y="86900"/>
                </a:lnTo>
                <a:cubicBezTo>
                  <a:pt x="118825" y="31480"/>
                  <a:pt x="235736" y="0"/>
                  <a:pt x="360000" y="0"/>
                </a:cubicBezTo>
                <a:close/>
              </a:path>
            </a:pathLst>
          </a:custGeom>
          <a:solidFill>
            <a:srgbClr val="B2FFB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B</a:t>
            </a:r>
            <a:endParaRPr/>
          </a:p>
        </p:txBody>
      </p:sp>
      <p:sp>
        <p:nvSpPr>
          <p:cNvPr id="12" name="Google Shape;223;p13">
            <a:extLst>
              <a:ext uri="{FF2B5EF4-FFF2-40B4-BE49-F238E27FC236}">
                <a16:creationId xmlns:a16="http://schemas.microsoft.com/office/drawing/2014/main" id="{91BACB45-7D3C-6651-DC32-41230947499B}"/>
              </a:ext>
            </a:extLst>
          </p:cNvPr>
          <p:cNvSpPr/>
          <p:nvPr/>
        </p:nvSpPr>
        <p:spPr>
          <a:xfrm>
            <a:off x="6289382" y="1751764"/>
            <a:ext cx="720000" cy="741578"/>
          </a:xfrm>
          <a:custGeom>
            <a:avLst/>
            <a:gdLst/>
            <a:ahLst/>
            <a:cxnLst/>
            <a:rect l="l" t="t" r="r" b="b"/>
            <a:pathLst>
              <a:path w="720000" h="741578" extrusionOk="0">
                <a:moveTo>
                  <a:pt x="360000" y="0"/>
                </a:moveTo>
                <a:lnTo>
                  <a:pt x="402559" y="25855"/>
                </a:lnTo>
                <a:cubicBezTo>
                  <a:pt x="570140" y="139070"/>
                  <a:pt x="687495" y="320984"/>
                  <a:pt x="714215" y="531188"/>
                </a:cubicBezTo>
                <a:lnTo>
                  <a:pt x="720000" y="622890"/>
                </a:lnTo>
                <a:lnTo>
                  <a:pt x="714215" y="714591"/>
                </a:lnTo>
                <a:lnTo>
                  <a:pt x="709052" y="741578"/>
                </a:lnTo>
                <a:lnTo>
                  <a:pt x="594626" y="679470"/>
                </a:lnTo>
                <a:cubicBezTo>
                  <a:pt x="508487" y="643036"/>
                  <a:pt x="413781" y="622889"/>
                  <a:pt x="314370" y="622889"/>
                </a:cubicBezTo>
                <a:cubicBezTo>
                  <a:pt x="214959" y="622889"/>
                  <a:pt x="120253" y="643036"/>
                  <a:pt x="34114" y="679470"/>
                </a:cubicBezTo>
                <a:lnTo>
                  <a:pt x="4581" y="695500"/>
                </a:lnTo>
                <a:lnTo>
                  <a:pt x="0" y="622890"/>
                </a:lnTo>
                <a:lnTo>
                  <a:pt x="5785" y="531188"/>
                </a:lnTo>
                <a:cubicBezTo>
                  <a:pt x="32505" y="320984"/>
                  <a:pt x="149860" y="139070"/>
                  <a:pt x="317441" y="25855"/>
                </a:cubicBezTo>
                <a:lnTo>
                  <a:pt x="360000" y="0"/>
                </a:lnTo>
                <a:close/>
              </a:path>
            </a:pathLst>
          </a:custGeom>
          <a:solidFill>
            <a:srgbClr val="FFE5E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 B</a:t>
            </a:r>
            <a:endParaRPr/>
          </a:p>
        </p:txBody>
      </p:sp>
      <p:sp>
        <p:nvSpPr>
          <p:cNvPr id="13" name="Google Shape;226;p13">
            <a:extLst>
              <a:ext uri="{FF2B5EF4-FFF2-40B4-BE49-F238E27FC236}">
                <a16:creationId xmlns:a16="http://schemas.microsoft.com/office/drawing/2014/main" id="{BE4D1649-2858-0938-2B6E-0F6A4ED8C7FE}"/>
              </a:ext>
            </a:extLst>
          </p:cNvPr>
          <p:cNvSpPr/>
          <p:nvPr/>
        </p:nvSpPr>
        <p:spPr>
          <a:xfrm>
            <a:off x="5883752" y="2975787"/>
            <a:ext cx="1440000" cy="838866"/>
          </a:xfrm>
          <a:custGeom>
            <a:avLst/>
            <a:gdLst/>
            <a:ahLst/>
            <a:cxnLst/>
            <a:rect l="l" t="t" r="r" b="b"/>
            <a:pathLst>
              <a:path w="1440000" h="838866" extrusionOk="0">
                <a:moveTo>
                  <a:pt x="10623" y="0"/>
                </a:moveTo>
                <a:lnTo>
                  <a:pt x="125374" y="62285"/>
                </a:lnTo>
                <a:cubicBezTo>
                  <a:pt x="211513" y="98719"/>
                  <a:pt x="306219" y="118866"/>
                  <a:pt x="405630" y="118866"/>
                </a:cubicBezTo>
                <a:cubicBezTo>
                  <a:pt x="529894" y="118866"/>
                  <a:pt x="646806" y="87386"/>
                  <a:pt x="748825" y="31966"/>
                </a:cubicBezTo>
                <a:lnTo>
                  <a:pt x="765630" y="21757"/>
                </a:lnTo>
                <a:lnTo>
                  <a:pt x="782436" y="31966"/>
                </a:lnTo>
                <a:cubicBezTo>
                  <a:pt x="884455" y="87386"/>
                  <a:pt x="1001366" y="118866"/>
                  <a:pt x="1125630" y="118866"/>
                </a:cubicBezTo>
                <a:cubicBezTo>
                  <a:pt x="1225041" y="118866"/>
                  <a:pt x="1319747" y="98719"/>
                  <a:pt x="1405886" y="62285"/>
                </a:cubicBezTo>
                <a:lnTo>
                  <a:pt x="1436310" y="45772"/>
                </a:lnTo>
                <a:lnTo>
                  <a:pt x="1440000" y="118866"/>
                </a:lnTo>
                <a:cubicBezTo>
                  <a:pt x="1440000" y="516511"/>
                  <a:pt x="1117645" y="838866"/>
                  <a:pt x="720000" y="838866"/>
                </a:cubicBezTo>
                <a:cubicBezTo>
                  <a:pt x="322355" y="838866"/>
                  <a:pt x="0" y="516511"/>
                  <a:pt x="0" y="118866"/>
                </a:cubicBezTo>
                <a:cubicBezTo>
                  <a:pt x="0" y="94013"/>
                  <a:pt x="1259" y="69455"/>
                  <a:pt x="3717" y="45250"/>
                </a:cubicBezTo>
                <a:lnTo>
                  <a:pt x="10623" y="0"/>
                </a:lnTo>
                <a:close/>
              </a:path>
            </a:pathLst>
          </a:custGeom>
          <a:solidFill>
            <a:srgbClr val="E5E5FF"/>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G</a:t>
            </a:r>
            <a:endParaRPr/>
          </a:p>
        </p:txBody>
      </p:sp>
      <p:sp>
        <p:nvSpPr>
          <p:cNvPr id="14" name="Google Shape;227;p13">
            <a:extLst>
              <a:ext uri="{FF2B5EF4-FFF2-40B4-BE49-F238E27FC236}">
                <a16:creationId xmlns:a16="http://schemas.microsoft.com/office/drawing/2014/main" id="{8078DCC3-9446-98D1-7FFC-A4A5BE1583F3}"/>
              </a:ext>
            </a:extLst>
          </p:cNvPr>
          <p:cNvSpPr txBox="1"/>
          <p:nvPr/>
        </p:nvSpPr>
        <p:spPr>
          <a:xfrm>
            <a:off x="1727180" y="3645544"/>
            <a:ext cx="15443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a:t>
            </a:r>
            <a:endParaRPr sz="1800" b="0" i="0" u="none" strike="noStrike" cap="none">
              <a:solidFill>
                <a:srgbClr val="000000"/>
              </a:solidFill>
              <a:latin typeface="Arial"/>
              <a:ea typeface="Arial"/>
              <a:cs typeface="Arial"/>
              <a:sym typeface="Arial"/>
            </a:endParaRPr>
          </a:p>
        </p:txBody>
      </p:sp>
      <p:sp>
        <p:nvSpPr>
          <p:cNvPr id="15" name="Google Shape;228;p13">
            <a:extLst>
              <a:ext uri="{FF2B5EF4-FFF2-40B4-BE49-F238E27FC236}">
                <a16:creationId xmlns:a16="http://schemas.microsoft.com/office/drawing/2014/main" id="{CFFB0700-A6CB-8AD3-D826-DFA786EDA9F0}"/>
              </a:ext>
            </a:extLst>
          </p:cNvPr>
          <p:cNvSpPr txBox="1"/>
          <p:nvPr/>
        </p:nvSpPr>
        <p:spPr>
          <a:xfrm>
            <a:off x="6244017" y="4063139"/>
            <a:ext cx="17535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a:t>
            </a:r>
            <a:endParaRPr sz="1800" b="0" i="0" u="none" strike="noStrike" cap="none">
              <a:solidFill>
                <a:srgbClr val="000000"/>
              </a:solidFill>
              <a:latin typeface="Arial"/>
              <a:ea typeface="Arial"/>
              <a:cs typeface="Arial"/>
              <a:sym typeface="Arial"/>
            </a:endParaRPr>
          </a:p>
        </p:txBody>
      </p:sp>
      <p:sp>
        <p:nvSpPr>
          <p:cNvPr id="16" name="Google Shape;229;p13">
            <a:extLst>
              <a:ext uri="{FF2B5EF4-FFF2-40B4-BE49-F238E27FC236}">
                <a16:creationId xmlns:a16="http://schemas.microsoft.com/office/drawing/2014/main" id="{E8E2E4B6-3689-0B0B-8BDB-09125E68D1E3}"/>
              </a:ext>
            </a:extLst>
          </p:cNvPr>
          <p:cNvSpPr/>
          <p:nvPr/>
        </p:nvSpPr>
        <p:spPr>
          <a:xfrm>
            <a:off x="199342" y="831442"/>
            <a:ext cx="2326278" cy="456535"/>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Some bad are globe</a:t>
            </a:r>
            <a:endParaRPr dirty="0"/>
          </a:p>
        </p:txBody>
      </p:sp>
    </p:spTree>
    <p:extLst>
      <p:ext uri="{BB962C8B-B14F-4D97-AF65-F5344CB8AC3E}">
        <p14:creationId xmlns:p14="http://schemas.microsoft.com/office/powerpoint/2010/main" val="255549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
        <p:nvSpPr>
          <p:cNvPr id="2" name="Google Shape;234;p14">
            <a:extLst>
              <a:ext uri="{FF2B5EF4-FFF2-40B4-BE49-F238E27FC236}">
                <a16:creationId xmlns:a16="http://schemas.microsoft.com/office/drawing/2014/main" id="{AF7F5323-399F-6A25-23E0-83389E7B2BF3}"/>
              </a:ext>
            </a:extLst>
          </p:cNvPr>
          <p:cNvSpPr/>
          <p:nvPr/>
        </p:nvSpPr>
        <p:spPr>
          <a:xfrm>
            <a:off x="6570831" y="844399"/>
            <a:ext cx="1540715" cy="1540715"/>
          </a:xfrm>
          <a:prstGeom prst="ellipse">
            <a:avLst/>
          </a:prstGeom>
          <a:solidFill>
            <a:srgbClr val="EF8600"/>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R</a:t>
            </a:r>
            <a:endParaRPr/>
          </a:p>
        </p:txBody>
      </p:sp>
      <p:sp>
        <p:nvSpPr>
          <p:cNvPr id="3" name="Google Shape;235;p14">
            <a:extLst>
              <a:ext uri="{FF2B5EF4-FFF2-40B4-BE49-F238E27FC236}">
                <a16:creationId xmlns:a16="http://schemas.microsoft.com/office/drawing/2014/main" id="{0BBAD5E3-248F-A676-A51C-55D7415C46BC}"/>
              </a:ext>
            </a:extLst>
          </p:cNvPr>
          <p:cNvSpPr/>
          <p:nvPr/>
        </p:nvSpPr>
        <p:spPr>
          <a:xfrm>
            <a:off x="1742928" y="1767676"/>
            <a:ext cx="540000" cy="1399501"/>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4" name="Google Shape;236;p14">
            <a:extLst>
              <a:ext uri="{FF2B5EF4-FFF2-40B4-BE49-F238E27FC236}">
                <a16:creationId xmlns:a16="http://schemas.microsoft.com/office/drawing/2014/main" id="{B0AA2088-615B-6487-A05E-9C3351D6307A}"/>
              </a:ext>
            </a:extLst>
          </p:cNvPr>
          <p:cNvSpPr/>
          <p:nvPr/>
        </p:nvSpPr>
        <p:spPr>
          <a:xfrm>
            <a:off x="1202928" y="1647266"/>
            <a:ext cx="810000" cy="1617686"/>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5" name="Google Shape;237;p14">
            <a:extLst>
              <a:ext uri="{FF2B5EF4-FFF2-40B4-BE49-F238E27FC236}">
                <a16:creationId xmlns:a16="http://schemas.microsoft.com/office/drawing/2014/main" id="{76E0CF68-033B-9257-DB66-5193CD9DF1DA}"/>
              </a:ext>
            </a:extLst>
          </p:cNvPr>
          <p:cNvSpPr/>
          <p:nvPr/>
        </p:nvSpPr>
        <p:spPr>
          <a:xfrm>
            <a:off x="2012928" y="1647266"/>
            <a:ext cx="675000" cy="1617686"/>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6" name="Google Shape;238;p14">
            <a:extLst>
              <a:ext uri="{FF2B5EF4-FFF2-40B4-BE49-F238E27FC236}">
                <a16:creationId xmlns:a16="http://schemas.microsoft.com/office/drawing/2014/main" id="{C0CCC7A8-DE27-E14C-23DC-D642A2C943A4}"/>
              </a:ext>
            </a:extLst>
          </p:cNvPr>
          <p:cNvSpPr/>
          <p:nvPr/>
        </p:nvSpPr>
        <p:spPr>
          <a:xfrm>
            <a:off x="2687928" y="1647266"/>
            <a:ext cx="945000" cy="1617686"/>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7" name="Google Shape;239;p14">
            <a:extLst>
              <a:ext uri="{FF2B5EF4-FFF2-40B4-BE49-F238E27FC236}">
                <a16:creationId xmlns:a16="http://schemas.microsoft.com/office/drawing/2014/main" id="{BDA2A99A-8C61-B096-0529-AE41EC4B20A7}"/>
              </a:ext>
            </a:extLst>
          </p:cNvPr>
          <p:cNvSpPr/>
          <p:nvPr/>
        </p:nvSpPr>
        <p:spPr>
          <a:xfrm>
            <a:off x="2552928" y="1955157"/>
            <a:ext cx="270000" cy="1059777"/>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8" name="Google Shape;240;p14">
            <a:extLst>
              <a:ext uri="{FF2B5EF4-FFF2-40B4-BE49-F238E27FC236}">
                <a16:creationId xmlns:a16="http://schemas.microsoft.com/office/drawing/2014/main" id="{CB485519-B94D-6692-7ED1-396808A2C95C}"/>
              </a:ext>
            </a:extLst>
          </p:cNvPr>
          <p:cNvSpPr txBox="1"/>
          <p:nvPr/>
        </p:nvSpPr>
        <p:spPr>
          <a:xfrm>
            <a:off x="2012928" y="3319073"/>
            <a:ext cx="9156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a:t>
            </a:r>
            <a:endParaRPr/>
          </a:p>
        </p:txBody>
      </p:sp>
      <p:sp>
        <p:nvSpPr>
          <p:cNvPr id="9" name="Google Shape;241;p14">
            <a:extLst>
              <a:ext uri="{FF2B5EF4-FFF2-40B4-BE49-F238E27FC236}">
                <a16:creationId xmlns:a16="http://schemas.microsoft.com/office/drawing/2014/main" id="{1892A4D7-E7EA-9784-6AE3-850826CC0C01}"/>
              </a:ext>
            </a:extLst>
          </p:cNvPr>
          <p:cNvSpPr/>
          <p:nvPr/>
        </p:nvSpPr>
        <p:spPr>
          <a:xfrm>
            <a:off x="5983574" y="1150717"/>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10" name="Google Shape;242;p14">
            <a:extLst>
              <a:ext uri="{FF2B5EF4-FFF2-40B4-BE49-F238E27FC236}">
                <a16:creationId xmlns:a16="http://schemas.microsoft.com/office/drawing/2014/main" id="{4FE16F0A-D66E-9B28-0C8F-016427D08038}"/>
              </a:ext>
            </a:extLst>
          </p:cNvPr>
          <p:cNvSpPr/>
          <p:nvPr/>
        </p:nvSpPr>
        <p:spPr>
          <a:xfrm>
            <a:off x="5443574" y="1077883"/>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11" name="Google Shape;243;p14">
            <a:extLst>
              <a:ext uri="{FF2B5EF4-FFF2-40B4-BE49-F238E27FC236}">
                <a16:creationId xmlns:a16="http://schemas.microsoft.com/office/drawing/2014/main" id="{717D06DD-C7CF-3D86-39E6-B587FE68B857}"/>
              </a:ext>
            </a:extLst>
          </p:cNvPr>
          <p:cNvSpPr/>
          <p:nvPr/>
        </p:nvSpPr>
        <p:spPr>
          <a:xfrm>
            <a:off x="6253574" y="1077883"/>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12" name="Google Shape;244;p14">
            <a:extLst>
              <a:ext uri="{FF2B5EF4-FFF2-40B4-BE49-F238E27FC236}">
                <a16:creationId xmlns:a16="http://schemas.microsoft.com/office/drawing/2014/main" id="{8DDBB2FB-B46E-81BC-3186-463BB4A86C3D}"/>
              </a:ext>
            </a:extLst>
          </p:cNvPr>
          <p:cNvSpPr/>
          <p:nvPr/>
        </p:nvSpPr>
        <p:spPr>
          <a:xfrm>
            <a:off x="6928574" y="1074757"/>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13" name="Google Shape;245;p14">
            <a:extLst>
              <a:ext uri="{FF2B5EF4-FFF2-40B4-BE49-F238E27FC236}">
                <a16:creationId xmlns:a16="http://schemas.microsoft.com/office/drawing/2014/main" id="{AD9E209D-656F-A486-8FAE-3F41F52AE304}"/>
              </a:ext>
            </a:extLst>
          </p:cNvPr>
          <p:cNvSpPr/>
          <p:nvPr/>
        </p:nvSpPr>
        <p:spPr>
          <a:xfrm>
            <a:off x="6793574" y="1264119"/>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14" name="Google Shape;246;p14">
            <a:extLst>
              <a:ext uri="{FF2B5EF4-FFF2-40B4-BE49-F238E27FC236}">
                <a16:creationId xmlns:a16="http://schemas.microsoft.com/office/drawing/2014/main" id="{69AF10C5-D7FD-6BC0-2FB4-97731A63CD1D}"/>
              </a:ext>
            </a:extLst>
          </p:cNvPr>
          <p:cNvSpPr/>
          <p:nvPr/>
        </p:nvSpPr>
        <p:spPr>
          <a:xfrm>
            <a:off x="6324660" y="2499829"/>
            <a:ext cx="1811655" cy="1857376"/>
          </a:xfrm>
          <a:prstGeom prst="ellipse">
            <a:avLst/>
          </a:prstGeom>
          <a:solidFill>
            <a:srgbClr val="EF8600"/>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R</a:t>
            </a:r>
            <a:endParaRPr/>
          </a:p>
        </p:txBody>
      </p:sp>
      <p:sp>
        <p:nvSpPr>
          <p:cNvPr id="15" name="Google Shape;247;p14">
            <a:extLst>
              <a:ext uri="{FF2B5EF4-FFF2-40B4-BE49-F238E27FC236}">
                <a16:creationId xmlns:a16="http://schemas.microsoft.com/office/drawing/2014/main" id="{FC807441-DE43-67A1-3A4E-F7DCC898FC28}"/>
              </a:ext>
            </a:extLst>
          </p:cNvPr>
          <p:cNvSpPr/>
          <p:nvPr/>
        </p:nvSpPr>
        <p:spPr>
          <a:xfrm>
            <a:off x="5878803" y="2967786"/>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16" name="Google Shape;248;p14">
            <a:extLst>
              <a:ext uri="{FF2B5EF4-FFF2-40B4-BE49-F238E27FC236}">
                <a16:creationId xmlns:a16="http://schemas.microsoft.com/office/drawing/2014/main" id="{9ADE82D4-61CF-B33A-B82C-B58CF74E57C1}"/>
              </a:ext>
            </a:extLst>
          </p:cNvPr>
          <p:cNvSpPr/>
          <p:nvPr/>
        </p:nvSpPr>
        <p:spPr>
          <a:xfrm>
            <a:off x="5338803" y="2894953"/>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17" name="Google Shape;249;p14">
            <a:extLst>
              <a:ext uri="{FF2B5EF4-FFF2-40B4-BE49-F238E27FC236}">
                <a16:creationId xmlns:a16="http://schemas.microsoft.com/office/drawing/2014/main" id="{E2F6A955-28CE-2E1E-ECBC-6D590AAF562F}"/>
              </a:ext>
            </a:extLst>
          </p:cNvPr>
          <p:cNvSpPr/>
          <p:nvPr/>
        </p:nvSpPr>
        <p:spPr>
          <a:xfrm>
            <a:off x="6148803" y="2894953"/>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18" name="Google Shape;250;p14">
            <a:extLst>
              <a:ext uri="{FF2B5EF4-FFF2-40B4-BE49-F238E27FC236}">
                <a16:creationId xmlns:a16="http://schemas.microsoft.com/office/drawing/2014/main" id="{62BEC51E-199F-48C4-5F2D-B84A394FAF48}"/>
              </a:ext>
            </a:extLst>
          </p:cNvPr>
          <p:cNvSpPr/>
          <p:nvPr/>
        </p:nvSpPr>
        <p:spPr>
          <a:xfrm>
            <a:off x="6823803" y="2891826"/>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19" name="Google Shape;251;p14">
            <a:extLst>
              <a:ext uri="{FF2B5EF4-FFF2-40B4-BE49-F238E27FC236}">
                <a16:creationId xmlns:a16="http://schemas.microsoft.com/office/drawing/2014/main" id="{26BA8D5A-EEC8-43CA-9DD6-DBC8CB3E3853}"/>
              </a:ext>
            </a:extLst>
          </p:cNvPr>
          <p:cNvSpPr/>
          <p:nvPr/>
        </p:nvSpPr>
        <p:spPr>
          <a:xfrm>
            <a:off x="6688803" y="3081189"/>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20" name="Google Shape;252;p14">
            <a:extLst>
              <a:ext uri="{FF2B5EF4-FFF2-40B4-BE49-F238E27FC236}">
                <a16:creationId xmlns:a16="http://schemas.microsoft.com/office/drawing/2014/main" id="{492264E4-ABC5-BCB9-76B2-12DF26D0163D}"/>
              </a:ext>
            </a:extLst>
          </p:cNvPr>
          <p:cNvSpPr txBox="1"/>
          <p:nvPr/>
        </p:nvSpPr>
        <p:spPr>
          <a:xfrm>
            <a:off x="4196875" y="1463503"/>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21" name="Google Shape;253;p14">
            <a:extLst>
              <a:ext uri="{FF2B5EF4-FFF2-40B4-BE49-F238E27FC236}">
                <a16:creationId xmlns:a16="http://schemas.microsoft.com/office/drawing/2014/main" id="{5DED9420-BF73-4CBB-A9CE-1978565B52EC}"/>
              </a:ext>
            </a:extLst>
          </p:cNvPr>
          <p:cNvSpPr txBox="1"/>
          <p:nvPr/>
        </p:nvSpPr>
        <p:spPr>
          <a:xfrm>
            <a:off x="4210314" y="3319976"/>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22" name="Google Shape;256;p14">
            <a:extLst>
              <a:ext uri="{FF2B5EF4-FFF2-40B4-BE49-F238E27FC236}">
                <a16:creationId xmlns:a16="http://schemas.microsoft.com/office/drawing/2014/main" id="{C6362D45-32B6-5FB9-2AB3-0D8B145A8E4F}"/>
              </a:ext>
            </a:extLst>
          </p:cNvPr>
          <p:cNvSpPr/>
          <p:nvPr/>
        </p:nvSpPr>
        <p:spPr>
          <a:xfrm>
            <a:off x="189559" y="802231"/>
            <a:ext cx="638127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Some machines are bad | Some bad are globe | All Globe are round</a:t>
            </a:r>
            <a:endParaRPr/>
          </a:p>
        </p:txBody>
      </p:sp>
    </p:spTree>
    <p:extLst>
      <p:ext uri="{BB962C8B-B14F-4D97-AF65-F5344CB8AC3E}">
        <p14:creationId xmlns:p14="http://schemas.microsoft.com/office/powerpoint/2010/main" val="38608856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261;p15">
            <a:extLst>
              <a:ext uri="{FF2B5EF4-FFF2-40B4-BE49-F238E27FC236}">
                <a16:creationId xmlns:a16="http://schemas.microsoft.com/office/drawing/2014/main" id="{2CD798FE-AC44-E26E-C17E-C525F6B764C5}"/>
              </a:ext>
            </a:extLst>
          </p:cNvPr>
          <p:cNvSpPr txBox="1"/>
          <p:nvPr/>
        </p:nvSpPr>
        <p:spPr>
          <a:xfrm>
            <a:off x="129553" y="933878"/>
            <a:ext cx="7308411" cy="369332"/>
          </a:xfrm>
          <a:prstGeom prst="rect">
            <a:avLst/>
          </a:prstGeom>
          <a:noFill/>
          <a:ln>
            <a:noFill/>
          </a:ln>
        </p:spPr>
        <p:txBody>
          <a:bodyPr spcFirstLastPara="1" wrap="square" lIns="91425" tIns="45700" rIns="91425" bIns="45700" anchor="t" anchorCtr="0">
            <a:spAutoFit/>
          </a:bodyPr>
          <a:lstStyle/>
          <a:p>
            <a:pPr marL="0" marR="0" lvl="0" indent="92075"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Some machines are bad | Some bad are globe | All Globe are Round</a:t>
            </a:r>
            <a:endParaRPr/>
          </a:p>
        </p:txBody>
      </p:sp>
      <p:sp>
        <p:nvSpPr>
          <p:cNvPr id="3" name="Google Shape;262;p15">
            <a:extLst>
              <a:ext uri="{FF2B5EF4-FFF2-40B4-BE49-F238E27FC236}">
                <a16:creationId xmlns:a16="http://schemas.microsoft.com/office/drawing/2014/main" id="{F9ABAB5E-6359-983F-96A4-783E28385FDE}"/>
              </a:ext>
            </a:extLst>
          </p:cNvPr>
          <p:cNvSpPr txBox="1"/>
          <p:nvPr/>
        </p:nvSpPr>
        <p:spPr>
          <a:xfrm>
            <a:off x="2039652" y="3631977"/>
            <a:ext cx="9156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a:t>
            </a:r>
            <a:endParaRPr/>
          </a:p>
        </p:txBody>
      </p:sp>
      <p:sp>
        <p:nvSpPr>
          <p:cNvPr id="4" name="Google Shape;263;p15">
            <a:extLst>
              <a:ext uri="{FF2B5EF4-FFF2-40B4-BE49-F238E27FC236}">
                <a16:creationId xmlns:a16="http://schemas.microsoft.com/office/drawing/2014/main" id="{8055B230-C5C2-BCB3-1BB6-791A6A6979D7}"/>
              </a:ext>
            </a:extLst>
          </p:cNvPr>
          <p:cNvSpPr/>
          <p:nvPr/>
        </p:nvSpPr>
        <p:spPr>
          <a:xfrm>
            <a:off x="2174652" y="1916491"/>
            <a:ext cx="540000" cy="467168"/>
          </a:xfrm>
          <a:custGeom>
            <a:avLst/>
            <a:gdLst/>
            <a:ahLst/>
            <a:cxnLst/>
            <a:rect l="l" t="t" r="r" b="b"/>
            <a:pathLst>
              <a:path w="720000" h="622891" extrusionOk="0">
                <a:moveTo>
                  <a:pt x="360000" y="0"/>
                </a:moveTo>
                <a:lnTo>
                  <a:pt x="402559" y="25855"/>
                </a:lnTo>
                <a:cubicBezTo>
                  <a:pt x="594080" y="155244"/>
                  <a:pt x="720000" y="374362"/>
                  <a:pt x="720000" y="622890"/>
                </a:cubicBezTo>
                <a:lnTo>
                  <a:pt x="720000" y="622891"/>
                </a:lnTo>
                <a:lnTo>
                  <a:pt x="714215" y="531189"/>
                </a:lnTo>
                <a:cubicBezTo>
                  <a:pt x="687495" y="320985"/>
                  <a:pt x="570140" y="139071"/>
                  <a:pt x="402559" y="25856"/>
                </a:cubicBezTo>
                <a:lnTo>
                  <a:pt x="360000" y="1"/>
                </a:lnTo>
                <a:lnTo>
                  <a:pt x="317441" y="25856"/>
                </a:lnTo>
                <a:cubicBezTo>
                  <a:pt x="149860" y="139071"/>
                  <a:pt x="32505" y="320985"/>
                  <a:pt x="5785" y="531189"/>
                </a:cubicBezTo>
                <a:lnTo>
                  <a:pt x="0" y="622891"/>
                </a:lnTo>
                <a:lnTo>
                  <a:pt x="0" y="622890"/>
                </a:lnTo>
                <a:cubicBezTo>
                  <a:pt x="0" y="374362"/>
                  <a:pt x="125920" y="155244"/>
                  <a:pt x="317441" y="25855"/>
                </a:cubicBezTo>
                <a:lnTo>
                  <a:pt x="36000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5" name="Google Shape;264;p15">
            <a:extLst>
              <a:ext uri="{FF2B5EF4-FFF2-40B4-BE49-F238E27FC236}">
                <a16:creationId xmlns:a16="http://schemas.microsoft.com/office/drawing/2014/main" id="{6DBB9610-1EEB-2ABC-8A98-31FC8EB6DBD0}"/>
              </a:ext>
            </a:extLst>
          </p:cNvPr>
          <p:cNvSpPr/>
          <p:nvPr/>
        </p:nvSpPr>
        <p:spPr>
          <a:xfrm>
            <a:off x="2178089" y="2383659"/>
            <a:ext cx="528353" cy="467168"/>
          </a:xfrm>
          <a:custGeom>
            <a:avLst/>
            <a:gdLst/>
            <a:ahLst/>
            <a:cxnLst/>
            <a:rect l="l" t="t" r="r" b="b"/>
            <a:pathLst>
              <a:path w="704471" h="622891" extrusionOk="0">
                <a:moveTo>
                  <a:pt x="309789" y="0"/>
                </a:moveTo>
                <a:cubicBezTo>
                  <a:pt x="409200" y="0"/>
                  <a:pt x="503906" y="20147"/>
                  <a:pt x="590045" y="56581"/>
                </a:cubicBezTo>
                <a:lnTo>
                  <a:pt x="704471" y="118689"/>
                </a:lnTo>
                <a:lnTo>
                  <a:pt x="692751" y="179939"/>
                </a:lnTo>
                <a:cubicBezTo>
                  <a:pt x="648359" y="352479"/>
                  <a:pt x="541619" y="499993"/>
                  <a:pt x="397978" y="597035"/>
                </a:cubicBezTo>
                <a:lnTo>
                  <a:pt x="355419" y="622891"/>
                </a:lnTo>
                <a:lnTo>
                  <a:pt x="312860" y="597035"/>
                </a:lnTo>
                <a:cubicBezTo>
                  <a:pt x="145279" y="483820"/>
                  <a:pt x="27924" y="301906"/>
                  <a:pt x="1204" y="91702"/>
                </a:cubicBezTo>
                <a:lnTo>
                  <a:pt x="0" y="72611"/>
                </a:lnTo>
                <a:lnTo>
                  <a:pt x="29533" y="56581"/>
                </a:lnTo>
                <a:cubicBezTo>
                  <a:pt x="115672" y="20147"/>
                  <a:pt x="210378" y="0"/>
                  <a:pt x="309789" y="0"/>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 M</a:t>
            </a:r>
            <a:endParaRPr/>
          </a:p>
        </p:txBody>
      </p:sp>
      <p:sp>
        <p:nvSpPr>
          <p:cNvPr id="6" name="Google Shape;265;p15">
            <a:extLst>
              <a:ext uri="{FF2B5EF4-FFF2-40B4-BE49-F238E27FC236}">
                <a16:creationId xmlns:a16="http://schemas.microsoft.com/office/drawing/2014/main" id="{62A837F8-C165-E50E-7A05-8B7D646E24AF}"/>
              </a:ext>
            </a:extLst>
          </p:cNvPr>
          <p:cNvSpPr/>
          <p:nvPr/>
        </p:nvSpPr>
        <p:spPr>
          <a:xfrm>
            <a:off x="2174653" y="2383658"/>
            <a:ext cx="3436" cy="54458"/>
          </a:xfrm>
          <a:custGeom>
            <a:avLst/>
            <a:gdLst/>
            <a:ahLst/>
            <a:cxnLst/>
            <a:rect l="l" t="t" r="r" b="b"/>
            <a:pathLst>
              <a:path w="4581" h="72610" extrusionOk="0">
                <a:moveTo>
                  <a:pt x="0" y="0"/>
                </a:moveTo>
                <a:lnTo>
                  <a:pt x="4581" y="72610"/>
                </a:lnTo>
                <a:lnTo>
                  <a:pt x="4581" y="72610"/>
                </a:ln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7" name="Google Shape;266;p15">
            <a:extLst>
              <a:ext uri="{FF2B5EF4-FFF2-40B4-BE49-F238E27FC236}">
                <a16:creationId xmlns:a16="http://schemas.microsoft.com/office/drawing/2014/main" id="{E628FED7-EC1C-2C72-64A9-DC143FC94BF1}"/>
              </a:ext>
            </a:extLst>
          </p:cNvPr>
          <p:cNvSpPr/>
          <p:nvPr/>
        </p:nvSpPr>
        <p:spPr>
          <a:xfrm>
            <a:off x="2706441" y="2383658"/>
            <a:ext cx="8211" cy="89016"/>
          </a:xfrm>
          <a:custGeom>
            <a:avLst/>
            <a:gdLst/>
            <a:ahLst/>
            <a:cxnLst/>
            <a:rect l="l" t="t" r="r" b="b"/>
            <a:pathLst>
              <a:path w="10948" h="118688" extrusionOk="0">
                <a:moveTo>
                  <a:pt x="10948" y="0"/>
                </a:moveTo>
                <a:lnTo>
                  <a:pt x="10948" y="0"/>
                </a:lnTo>
                <a:cubicBezTo>
                  <a:pt x="10948" y="31066"/>
                  <a:pt x="8981" y="61673"/>
                  <a:pt x="5163" y="91702"/>
                </a:cubicBezTo>
                <a:lnTo>
                  <a:pt x="0" y="118688"/>
                </a:lnTo>
                <a:lnTo>
                  <a:pt x="0" y="118688"/>
                </a:lnTo>
                <a:lnTo>
                  <a:pt x="5163" y="91701"/>
                </a:lnTo>
                <a:lnTo>
                  <a:pt x="10948"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8" name="Google Shape;267;p15">
            <a:extLst>
              <a:ext uri="{FF2B5EF4-FFF2-40B4-BE49-F238E27FC236}">
                <a16:creationId xmlns:a16="http://schemas.microsoft.com/office/drawing/2014/main" id="{5092E712-FBCA-CD7B-1EEB-3749911858F4}"/>
              </a:ext>
            </a:extLst>
          </p:cNvPr>
          <p:cNvSpPr/>
          <p:nvPr/>
        </p:nvSpPr>
        <p:spPr>
          <a:xfrm>
            <a:off x="1878398" y="2438117"/>
            <a:ext cx="566255" cy="485542"/>
          </a:xfrm>
          <a:custGeom>
            <a:avLst/>
            <a:gdLst/>
            <a:ahLst/>
            <a:cxnLst/>
            <a:rect l="l" t="t" r="r" b="b"/>
            <a:pathLst>
              <a:path w="755007" h="647389" extrusionOk="0">
                <a:moveTo>
                  <a:pt x="399588" y="0"/>
                </a:moveTo>
                <a:lnTo>
                  <a:pt x="400792" y="19092"/>
                </a:lnTo>
                <a:cubicBezTo>
                  <a:pt x="427512" y="229296"/>
                  <a:pt x="544867" y="411210"/>
                  <a:pt x="712448" y="524425"/>
                </a:cubicBezTo>
                <a:lnTo>
                  <a:pt x="755007" y="550280"/>
                </a:lnTo>
                <a:lnTo>
                  <a:pt x="738202" y="560489"/>
                </a:lnTo>
                <a:cubicBezTo>
                  <a:pt x="636183" y="615909"/>
                  <a:pt x="519271" y="647389"/>
                  <a:pt x="395007" y="647389"/>
                </a:cubicBezTo>
                <a:cubicBezTo>
                  <a:pt x="295596" y="647389"/>
                  <a:pt x="200890" y="627242"/>
                  <a:pt x="114751" y="590808"/>
                </a:cubicBezTo>
                <a:lnTo>
                  <a:pt x="0" y="528523"/>
                </a:lnTo>
                <a:lnTo>
                  <a:pt x="4005" y="502284"/>
                </a:lnTo>
                <a:cubicBezTo>
                  <a:pt x="42369" y="314803"/>
                  <a:pt x="153601" y="153865"/>
                  <a:pt x="306818" y="50354"/>
                </a:cubicBezTo>
                <a:lnTo>
                  <a:pt x="399588" y="0"/>
                </a:lnTo>
                <a:close/>
              </a:path>
            </a:pathLst>
          </a:custGeom>
          <a:solidFill>
            <a:srgbClr val="F4FF8D"/>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G</a:t>
            </a:r>
            <a:endParaRPr/>
          </a:p>
        </p:txBody>
      </p:sp>
      <p:sp>
        <p:nvSpPr>
          <p:cNvPr id="9" name="Google Shape;268;p15">
            <a:extLst>
              <a:ext uri="{FF2B5EF4-FFF2-40B4-BE49-F238E27FC236}">
                <a16:creationId xmlns:a16="http://schemas.microsoft.com/office/drawing/2014/main" id="{98AB5E2A-41C4-4E72-D098-3FC8E726652B}"/>
              </a:ext>
            </a:extLst>
          </p:cNvPr>
          <p:cNvSpPr/>
          <p:nvPr/>
        </p:nvSpPr>
        <p:spPr>
          <a:xfrm>
            <a:off x="2444652" y="2472676"/>
            <a:ext cx="503010" cy="450983"/>
          </a:xfrm>
          <a:custGeom>
            <a:avLst/>
            <a:gdLst/>
            <a:ahLst/>
            <a:cxnLst/>
            <a:rect l="l" t="t" r="r" b="b"/>
            <a:pathLst>
              <a:path w="670680" h="601311" extrusionOk="0">
                <a:moveTo>
                  <a:pt x="349052" y="0"/>
                </a:moveTo>
                <a:lnTo>
                  <a:pt x="356929" y="4276"/>
                </a:lnTo>
                <a:cubicBezTo>
                  <a:pt x="529298" y="120726"/>
                  <a:pt x="648530" y="309857"/>
                  <a:pt x="670653" y="527695"/>
                </a:cubicBezTo>
                <a:lnTo>
                  <a:pt x="670680" y="528217"/>
                </a:lnTo>
                <a:lnTo>
                  <a:pt x="640256" y="544730"/>
                </a:lnTo>
                <a:cubicBezTo>
                  <a:pt x="554117" y="581164"/>
                  <a:pt x="459411" y="601311"/>
                  <a:pt x="360000" y="601311"/>
                </a:cubicBezTo>
                <a:cubicBezTo>
                  <a:pt x="235736" y="601311"/>
                  <a:pt x="118825" y="569831"/>
                  <a:pt x="16806" y="514411"/>
                </a:cubicBezTo>
                <a:lnTo>
                  <a:pt x="0" y="504202"/>
                </a:lnTo>
                <a:lnTo>
                  <a:pt x="42559" y="478347"/>
                </a:lnTo>
                <a:cubicBezTo>
                  <a:pt x="186200" y="381305"/>
                  <a:pt x="292940" y="233791"/>
                  <a:pt x="337332" y="61251"/>
                </a:cubicBezTo>
                <a:lnTo>
                  <a:pt x="349052" y="0"/>
                </a:lnTo>
                <a:close/>
              </a:path>
            </a:pathLst>
          </a:custGeom>
          <a:solidFill>
            <a:srgbClr val="FFCC8B"/>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a:t>
            </a:r>
            <a:endParaRPr/>
          </a:p>
        </p:txBody>
      </p:sp>
      <p:sp>
        <p:nvSpPr>
          <p:cNvPr id="10" name="Google Shape;269;p15">
            <a:extLst>
              <a:ext uri="{FF2B5EF4-FFF2-40B4-BE49-F238E27FC236}">
                <a16:creationId xmlns:a16="http://schemas.microsoft.com/office/drawing/2014/main" id="{893F8F03-9BB2-88A2-B0C1-5D6397011B15}"/>
              </a:ext>
            </a:extLst>
          </p:cNvPr>
          <p:cNvSpPr/>
          <p:nvPr/>
        </p:nvSpPr>
        <p:spPr>
          <a:xfrm>
            <a:off x="1634652" y="1843657"/>
            <a:ext cx="810000" cy="990851"/>
          </a:xfrm>
          <a:custGeom>
            <a:avLst/>
            <a:gdLst/>
            <a:ahLst/>
            <a:cxnLst/>
            <a:rect l="l" t="t" r="r" b="b"/>
            <a:pathLst>
              <a:path w="1080000" h="1321134" extrusionOk="0">
                <a:moveTo>
                  <a:pt x="720000" y="0"/>
                </a:moveTo>
                <a:cubicBezTo>
                  <a:pt x="844264" y="0"/>
                  <a:pt x="961176" y="31480"/>
                  <a:pt x="1063195" y="86900"/>
                </a:cubicBezTo>
                <a:lnTo>
                  <a:pt x="1080000" y="97110"/>
                </a:lnTo>
                <a:lnTo>
                  <a:pt x="1037441" y="122965"/>
                </a:lnTo>
                <a:cubicBezTo>
                  <a:pt x="845920" y="252354"/>
                  <a:pt x="720000" y="471472"/>
                  <a:pt x="720000" y="720000"/>
                </a:cubicBezTo>
                <a:lnTo>
                  <a:pt x="720000" y="720001"/>
                </a:lnTo>
                <a:lnTo>
                  <a:pt x="720000" y="720001"/>
                </a:lnTo>
                <a:lnTo>
                  <a:pt x="724581" y="792611"/>
                </a:lnTo>
                <a:lnTo>
                  <a:pt x="631811" y="842965"/>
                </a:lnTo>
                <a:cubicBezTo>
                  <a:pt x="478594" y="946476"/>
                  <a:pt x="367362" y="1107414"/>
                  <a:pt x="328998" y="1294895"/>
                </a:cubicBezTo>
                <a:lnTo>
                  <a:pt x="324993" y="1321134"/>
                </a:lnTo>
                <a:lnTo>
                  <a:pt x="317441" y="1317035"/>
                </a:lnTo>
                <a:cubicBezTo>
                  <a:pt x="125920" y="1187646"/>
                  <a:pt x="0" y="968528"/>
                  <a:pt x="0" y="720000"/>
                </a:cubicBezTo>
                <a:cubicBezTo>
                  <a:pt x="0" y="322355"/>
                  <a:pt x="322355" y="0"/>
                  <a:pt x="720000" y="0"/>
                </a:cubicBezTo>
                <a:close/>
              </a:path>
            </a:pathLst>
          </a:custGeom>
          <a:solidFill>
            <a:srgbClr val="FFB2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11" name="Google Shape;270;p15">
            <a:extLst>
              <a:ext uri="{FF2B5EF4-FFF2-40B4-BE49-F238E27FC236}">
                <a16:creationId xmlns:a16="http://schemas.microsoft.com/office/drawing/2014/main" id="{EB5EFE2B-1C59-5E2D-4C53-304C919BB46C}"/>
              </a:ext>
            </a:extLst>
          </p:cNvPr>
          <p:cNvSpPr/>
          <p:nvPr/>
        </p:nvSpPr>
        <p:spPr>
          <a:xfrm>
            <a:off x="2444652" y="1843657"/>
            <a:ext cx="810000" cy="1025180"/>
          </a:xfrm>
          <a:custGeom>
            <a:avLst/>
            <a:gdLst/>
            <a:ahLst/>
            <a:cxnLst/>
            <a:rect l="l" t="t" r="r" b="b"/>
            <a:pathLst>
              <a:path w="1080000" h="1366906" extrusionOk="0">
                <a:moveTo>
                  <a:pt x="360000" y="0"/>
                </a:moveTo>
                <a:cubicBezTo>
                  <a:pt x="757645" y="0"/>
                  <a:pt x="1080000" y="322355"/>
                  <a:pt x="1080000" y="720000"/>
                </a:cubicBezTo>
                <a:cubicBezTo>
                  <a:pt x="1080000" y="968528"/>
                  <a:pt x="954080" y="1187646"/>
                  <a:pt x="762559" y="1317035"/>
                </a:cubicBezTo>
                <a:lnTo>
                  <a:pt x="670680" y="1366906"/>
                </a:lnTo>
                <a:lnTo>
                  <a:pt x="670653" y="1366384"/>
                </a:lnTo>
                <a:cubicBezTo>
                  <a:pt x="648530" y="1148546"/>
                  <a:pt x="529298" y="959415"/>
                  <a:pt x="356929" y="842965"/>
                </a:cubicBezTo>
                <a:lnTo>
                  <a:pt x="349052" y="838689"/>
                </a:lnTo>
                <a:lnTo>
                  <a:pt x="354215" y="811703"/>
                </a:lnTo>
                <a:cubicBezTo>
                  <a:pt x="358033" y="781674"/>
                  <a:pt x="360000" y="751067"/>
                  <a:pt x="360000" y="720001"/>
                </a:cubicBezTo>
                <a:lnTo>
                  <a:pt x="360000" y="720001"/>
                </a:lnTo>
                <a:lnTo>
                  <a:pt x="360000" y="720000"/>
                </a:lnTo>
                <a:cubicBezTo>
                  <a:pt x="360000" y="471472"/>
                  <a:pt x="234080" y="252354"/>
                  <a:pt x="42559" y="122965"/>
                </a:cubicBezTo>
                <a:lnTo>
                  <a:pt x="0" y="97110"/>
                </a:lnTo>
                <a:lnTo>
                  <a:pt x="16806" y="86900"/>
                </a:lnTo>
                <a:cubicBezTo>
                  <a:pt x="118825" y="31480"/>
                  <a:pt x="235736" y="0"/>
                  <a:pt x="360000" y="0"/>
                </a:cubicBezTo>
                <a:close/>
              </a:path>
            </a:pathLst>
          </a:custGeom>
          <a:solidFill>
            <a:srgbClr val="B2FFB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12" name="Google Shape;271;p15">
            <a:extLst>
              <a:ext uri="{FF2B5EF4-FFF2-40B4-BE49-F238E27FC236}">
                <a16:creationId xmlns:a16="http://schemas.microsoft.com/office/drawing/2014/main" id="{5F156188-18EB-F39D-A302-8D1DACCD08A4}"/>
              </a:ext>
            </a:extLst>
          </p:cNvPr>
          <p:cNvSpPr/>
          <p:nvPr/>
        </p:nvSpPr>
        <p:spPr>
          <a:xfrm>
            <a:off x="2174652" y="1916491"/>
            <a:ext cx="540000" cy="556184"/>
          </a:xfrm>
          <a:custGeom>
            <a:avLst/>
            <a:gdLst/>
            <a:ahLst/>
            <a:cxnLst/>
            <a:rect l="l" t="t" r="r" b="b"/>
            <a:pathLst>
              <a:path w="720000" h="741578" extrusionOk="0">
                <a:moveTo>
                  <a:pt x="360000" y="0"/>
                </a:moveTo>
                <a:lnTo>
                  <a:pt x="402559" y="25855"/>
                </a:lnTo>
                <a:cubicBezTo>
                  <a:pt x="570140" y="139070"/>
                  <a:pt x="687495" y="320984"/>
                  <a:pt x="714215" y="531188"/>
                </a:cubicBezTo>
                <a:lnTo>
                  <a:pt x="720000" y="622890"/>
                </a:lnTo>
                <a:lnTo>
                  <a:pt x="714215" y="714591"/>
                </a:lnTo>
                <a:lnTo>
                  <a:pt x="709052" y="741578"/>
                </a:lnTo>
                <a:lnTo>
                  <a:pt x="594626" y="679470"/>
                </a:lnTo>
                <a:cubicBezTo>
                  <a:pt x="508487" y="643036"/>
                  <a:pt x="413781" y="622889"/>
                  <a:pt x="314370" y="622889"/>
                </a:cubicBezTo>
                <a:cubicBezTo>
                  <a:pt x="214959" y="622889"/>
                  <a:pt x="120253" y="643036"/>
                  <a:pt x="34114" y="679470"/>
                </a:cubicBezTo>
                <a:lnTo>
                  <a:pt x="4581" y="695500"/>
                </a:lnTo>
                <a:lnTo>
                  <a:pt x="0" y="622890"/>
                </a:lnTo>
                <a:lnTo>
                  <a:pt x="5785" y="531188"/>
                </a:lnTo>
                <a:cubicBezTo>
                  <a:pt x="32505" y="320984"/>
                  <a:pt x="149860" y="139070"/>
                  <a:pt x="317441" y="25855"/>
                </a:cubicBezTo>
                <a:lnTo>
                  <a:pt x="360000" y="0"/>
                </a:lnTo>
                <a:close/>
              </a:path>
            </a:pathLst>
          </a:custGeom>
          <a:solidFill>
            <a:srgbClr val="FFE5E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B</a:t>
            </a:r>
            <a:endParaRPr/>
          </a:p>
        </p:txBody>
      </p:sp>
      <p:sp>
        <p:nvSpPr>
          <p:cNvPr id="13" name="Google Shape;272;p15">
            <a:extLst>
              <a:ext uri="{FF2B5EF4-FFF2-40B4-BE49-F238E27FC236}">
                <a16:creationId xmlns:a16="http://schemas.microsoft.com/office/drawing/2014/main" id="{77644615-2F70-EEA8-F198-1D278F3A4416}"/>
              </a:ext>
            </a:extLst>
          </p:cNvPr>
          <p:cNvSpPr/>
          <p:nvPr/>
        </p:nvSpPr>
        <p:spPr>
          <a:xfrm>
            <a:off x="2178089" y="2438116"/>
            <a:ext cx="266564" cy="412710"/>
          </a:xfrm>
          <a:custGeom>
            <a:avLst/>
            <a:gdLst/>
            <a:ahLst/>
            <a:cxnLst/>
            <a:rect l="l" t="t" r="r" b="b"/>
            <a:pathLst>
              <a:path w="355419" h="550280" extrusionOk="0">
                <a:moveTo>
                  <a:pt x="0" y="0"/>
                </a:moveTo>
                <a:lnTo>
                  <a:pt x="1204" y="19091"/>
                </a:lnTo>
                <a:cubicBezTo>
                  <a:pt x="27924" y="229295"/>
                  <a:pt x="145279" y="411209"/>
                  <a:pt x="312860" y="524424"/>
                </a:cubicBezTo>
                <a:lnTo>
                  <a:pt x="355419" y="550280"/>
                </a:lnTo>
                <a:lnTo>
                  <a:pt x="312860" y="524425"/>
                </a:lnTo>
                <a:cubicBezTo>
                  <a:pt x="145279" y="411210"/>
                  <a:pt x="27924" y="229296"/>
                  <a:pt x="1204" y="19092"/>
                </a:cubicBez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4" name="Google Shape;273;p15">
            <a:extLst>
              <a:ext uri="{FF2B5EF4-FFF2-40B4-BE49-F238E27FC236}">
                <a16:creationId xmlns:a16="http://schemas.microsoft.com/office/drawing/2014/main" id="{DEFD92FB-4565-3C2F-FA11-0EC7DE80F52F}"/>
              </a:ext>
            </a:extLst>
          </p:cNvPr>
          <p:cNvSpPr/>
          <p:nvPr/>
        </p:nvSpPr>
        <p:spPr>
          <a:xfrm>
            <a:off x="2444652" y="2472674"/>
            <a:ext cx="261789" cy="378152"/>
          </a:xfrm>
          <a:custGeom>
            <a:avLst/>
            <a:gdLst/>
            <a:ahLst/>
            <a:cxnLst/>
            <a:rect l="l" t="t" r="r" b="b"/>
            <a:pathLst>
              <a:path w="349052" h="504202" extrusionOk="0">
                <a:moveTo>
                  <a:pt x="349052" y="0"/>
                </a:moveTo>
                <a:lnTo>
                  <a:pt x="349052" y="0"/>
                </a:lnTo>
                <a:lnTo>
                  <a:pt x="337332" y="61251"/>
                </a:lnTo>
                <a:cubicBezTo>
                  <a:pt x="292940" y="233791"/>
                  <a:pt x="186200" y="381305"/>
                  <a:pt x="42559" y="478347"/>
                </a:cubicBezTo>
                <a:lnTo>
                  <a:pt x="0" y="504202"/>
                </a:lnTo>
                <a:lnTo>
                  <a:pt x="42559" y="478346"/>
                </a:lnTo>
                <a:cubicBezTo>
                  <a:pt x="186200" y="381304"/>
                  <a:pt x="292940" y="233790"/>
                  <a:pt x="337332" y="61250"/>
                </a:cubicBezTo>
                <a:lnTo>
                  <a:pt x="349052"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5" name="Google Shape;274;p15">
            <a:extLst>
              <a:ext uri="{FF2B5EF4-FFF2-40B4-BE49-F238E27FC236}">
                <a16:creationId xmlns:a16="http://schemas.microsoft.com/office/drawing/2014/main" id="{D7BEA29A-594E-4EF4-C836-BB21137195FD}"/>
              </a:ext>
            </a:extLst>
          </p:cNvPr>
          <p:cNvSpPr/>
          <p:nvPr/>
        </p:nvSpPr>
        <p:spPr>
          <a:xfrm>
            <a:off x="1870430" y="2834508"/>
            <a:ext cx="1080000" cy="629150"/>
          </a:xfrm>
          <a:custGeom>
            <a:avLst/>
            <a:gdLst/>
            <a:ahLst/>
            <a:cxnLst/>
            <a:rect l="l" t="t" r="r" b="b"/>
            <a:pathLst>
              <a:path w="1440000" h="838866" extrusionOk="0">
                <a:moveTo>
                  <a:pt x="10623" y="0"/>
                </a:moveTo>
                <a:lnTo>
                  <a:pt x="125374" y="62285"/>
                </a:lnTo>
                <a:cubicBezTo>
                  <a:pt x="211513" y="98719"/>
                  <a:pt x="306219" y="118866"/>
                  <a:pt x="405630" y="118866"/>
                </a:cubicBezTo>
                <a:cubicBezTo>
                  <a:pt x="529894" y="118866"/>
                  <a:pt x="646806" y="87386"/>
                  <a:pt x="748825" y="31966"/>
                </a:cubicBezTo>
                <a:lnTo>
                  <a:pt x="765630" y="21757"/>
                </a:lnTo>
                <a:lnTo>
                  <a:pt x="782436" y="31966"/>
                </a:lnTo>
                <a:cubicBezTo>
                  <a:pt x="884455" y="87386"/>
                  <a:pt x="1001366" y="118866"/>
                  <a:pt x="1125630" y="118866"/>
                </a:cubicBezTo>
                <a:cubicBezTo>
                  <a:pt x="1225041" y="118866"/>
                  <a:pt x="1319747" y="98719"/>
                  <a:pt x="1405886" y="62285"/>
                </a:cubicBezTo>
                <a:lnTo>
                  <a:pt x="1436310" y="45772"/>
                </a:lnTo>
                <a:lnTo>
                  <a:pt x="1440000" y="118866"/>
                </a:lnTo>
                <a:cubicBezTo>
                  <a:pt x="1440000" y="516511"/>
                  <a:pt x="1117645" y="838866"/>
                  <a:pt x="720000" y="838866"/>
                </a:cubicBezTo>
                <a:cubicBezTo>
                  <a:pt x="322355" y="838866"/>
                  <a:pt x="0" y="516511"/>
                  <a:pt x="0" y="118866"/>
                </a:cubicBezTo>
                <a:cubicBezTo>
                  <a:pt x="0" y="94013"/>
                  <a:pt x="1259" y="69455"/>
                  <a:pt x="3717" y="45250"/>
                </a:cubicBezTo>
                <a:lnTo>
                  <a:pt x="10623" y="0"/>
                </a:lnTo>
                <a:close/>
              </a:path>
            </a:pathLst>
          </a:custGeom>
          <a:solidFill>
            <a:srgbClr val="E5E5FF"/>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16" name="Google Shape;275;p15">
            <a:extLst>
              <a:ext uri="{FF2B5EF4-FFF2-40B4-BE49-F238E27FC236}">
                <a16:creationId xmlns:a16="http://schemas.microsoft.com/office/drawing/2014/main" id="{4206F725-5082-B984-8D54-4ACF60904FE3}"/>
              </a:ext>
            </a:extLst>
          </p:cNvPr>
          <p:cNvSpPr/>
          <p:nvPr/>
        </p:nvSpPr>
        <p:spPr>
          <a:xfrm>
            <a:off x="5515118" y="2161678"/>
            <a:ext cx="1461945" cy="1461945"/>
          </a:xfrm>
          <a:prstGeom prst="ellipse">
            <a:avLst/>
          </a:prstGeom>
          <a:solidFill>
            <a:srgbClr val="EF8600"/>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R</a:t>
            </a:r>
            <a:endParaRPr/>
          </a:p>
        </p:txBody>
      </p:sp>
      <p:sp>
        <p:nvSpPr>
          <p:cNvPr id="17" name="Google Shape;276;p15">
            <a:extLst>
              <a:ext uri="{FF2B5EF4-FFF2-40B4-BE49-F238E27FC236}">
                <a16:creationId xmlns:a16="http://schemas.microsoft.com/office/drawing/2014/main" id="{560E2991-4632-F7F9-60C1-1E1E0DEA88E7}"/>
              </a:ext>
            </a:extLst>
          </p:cNvPr>
          <p:cNvSpPr/>
          <p:nvPr/>
        </p:nvSpPr>
        <p:spPr>
          <a:xfrm>
            <a:off x="6015075" y="1889081"/>
            <a:ext cx="540000" cy="467168"/>
          </a:xfrm>
          <a:custGeom>
            <a:avLst/>
            <a:gdLst/>
            <a:ahLst/>
            <a:cxnLst/>
            <a:rect l="l" t="t" r="r" b="b"/>
            <a:pathLst>
              <a:path w="720000" h="622891" extrusionOk="0">
                <a:moveTo>
                  <a:pt x="360000" y="0"/>
                </a:moveTo>
                <a:lnTo>
                  <a:pt x="402559" y="25855"/>
                </a:lnTo>
                <a:cubicBezTo>
                  <a:pt x="594080" y="155244"/>
                  <a:pt x="720000" y="374362"/>
                  <a:pt x="720000" y="622890"/>
                </a:cubicBezTo>
                <a:lnTo>
                  <a:pt x="720000" y="622891"/>
                </a:lnTo>
                <a:lnTo>
                  <a:pt x="714215" y="531189"/>
                </a:lnTo>
                <a:cubicBezTo>
                  <a:pt x="687495" y="320985"/>
                  <a:pt x="570140" y="139071"/>
                  <a:pt x="402559" y="25856"/>
                </a:cubicBezTo>
                <a:lnTo>
                  <a:pt x="360000" y="1"/>
                </a:lnTo>
                <a:lnTo>
                  <a:pt x="317441" y="25856"/>
                </a:lnTo>
                <a:cubicBezTo>
                  <a:pt x="149860" y="139071"/>
                  <a:pt x="32505" y="320985"/>
                  <a:pt x="5785" y="531189"/>
                </a:cubicBezTo>
                <a:lnTo>
                  <a:pt x="0" y="622891"/>
                </a:lnTo>
                <a:lnTo>
                  <a:pt x="0" y="622890"/>
                </a:lnTo>
                <a:cubicBezTo>
                  <a:pt x="0" y="374362"/>
                  <a:pt x="125920" y="155244"/>
                  <a:pt x="317441" y="25855"/>
                </a:cubicBezTo>
                <a:lnTo>
                  <a:pt x="36000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8" name="Google Shape;277;p15">
            <a:extLst>
              <a:ext uri="{FF2B5EF4-FFF2-40B4-BE49-F238E27FC236}">
                <a16:creationId xmlns:a16="http://schemas.microsoft.com/office/drawing/2014/main" id="{C903E1B8-4F45-F053-B37F-609092E6983A}"/>
              </a:ext>
            </a:extLst>
          </p:cNvPr>
          <p:cNvSpPr/>
          <p:nvPr/>
        </p:nvSpPr>
        <p:spPr>
          <a:xfrm>
            <a:off x="6015076" y="2356248"/>
            <a:ext cx="3436" cy="54458"/>
          </a:xfrm>
          <a:custGeom>
            <a:avLst/>
            <a:gdLst/>
            <a:ahLst/>
            <a:cxnLst/>
            <a:rect l="l" t="t" r="r" b="b"/>
            <a:pathLst>
              <a:path w="4581" h="72610" extrusionOk="0">
                <a:moveTo>
                  <a:pt x="0" y="0"/>
                </a:moveTo>
                <a:lnTo>
                  <a:pt x="4581" y="72610"/>
                </a:lnTo>
                <a:lnTo>
                  <a:pt x="4581" y="72610"/>
                </a:ln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9" name="Google Shape;278;p15">
            <a:extLst>
              <a:ext uri="{FF2B5EF4-FFF2-40B4-BE49-F238E27FC236}">
                <a16:creationId xmlns:a16="http://schemas.microsoft.com/office/drawing/2014/main" id="{7C13B063-F88F-C188-7F50-0D37014329BD}"/>
              </a:ext>
            </a:extLst>
          </p:cNvPr>
          <p:cNvSpPr/>
          <p:nvPr/>
        </p:nvSpPr>
        <p:spPr>
          <a:xfrm>
            <a:off x="6546864" y="2356248"/>
            <a:ext cx="8211" cy="89016"/>
          </a:xfrm>
          <a:custGeom>
            <a:avLst/>
            <a:gdLst/>
            <a:ahLst/>
            <a:cxnLst/>
            <a:rect l="l" t="t" r="r" b="b"/>
            <a:pathLst>
              <a:path w="10948" h="118688" extrusionOk="0">
                <a:moveTo>
                  <a:pt x="10948" y="0"/>
                </a:moveTo>
                <a:lnTo>
                  <a:pt x="10948" y="0"/>
                </a:lnTo>
                <a:cubicBezTo>
                  <a:pt x="10948" y="31066"/>
                  <a:pt x="8981" y="61673"/>
                  <a:pt x="5163" y="91702"/>
                </a:cubicBezTo>
                <a:lnTo>
                  <a:pt x="0" y="118688"/>
                </a:lnTo>
                <a:lnTo>
                  <a:pt x="0" y="118688"/>
                </a:lnTo>
                <a:lnTo>
                  <a:pt x="5163" y="91701"/>
                </a:lnTo>
                <a:lnTo>
                  <a:pt x="10948"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20" name="Google Shape;279;p15">
            <a:extLst>
              <a:ext uri="{FF2B5EF4-FFF2-40B4-BE49-F238E27FC236}">
                <a16:creationId xmlns:a16="http://schemas.microsoft.com/office/drawing/2014/main" id="{30FCDC87-3A49-FD8C-428B-864AC086F588}"/>
              </a:ext>
            </a:extLst>
          </p:cNvPr>
          <p:cNvSpPr/>
          <p:nvPr/>
        </p:nvSpPr>
        <p:spPr>
          <a:xfrm>
            <a:off x="5475075" y="1816247"/>
            <a:ext cx="810000" cy="990851"/>
          </a:xfrm>
          <a:custGeom>
            <a:avLst/>
            <a:gdLst/>
            <a:ahLst/>
            <a:cxnLst/>
            <a:rect l="l" t="t" r="r" b="b"/>
            <a:pathLst>
              <a:path w="1080000" h="1321134" extrusionOk="0">
                <a:moveTo>
                  <a:pt x="720000" y="0"/>
                </a:moveTo>
                <a:cubicBezTo>
                  <a:pt x="844264" y="0"/>
                  <a:pt x="961176" y="31480"/>
                  <a:pt x="1063195" y="86900"/>
                </a:cubicBezTo>
                <a:lnTo>
                  <a:pt x="1080000" y="97110"/>
                </a:lnTo>
                <a:lnTo>
                  <a:pt x="1037441" y="122965"/>
                </a:lnTo>
                <a:cubicBezTo>
                  <a:pt x="845920" y="252354"/>
                  <a:pt x="720000" y="471472"/>
                  <a:pt x="720000" y="720000"/>
                </a:cubicBezTo>
                <a:lnTo>
                  <a:pt x="720000" y="720001"/>
                </a:lnTo>
                <a:lnTo>
                  <a:pt x="720000" y="720001"/>
                </a:lnTo>
                <a:lnTo>
                  <a:pt x="724581" y="792611"/>
                </a:lnTo>
                <a:lnTo>
                  <a:pt x="631811" y="842965"/>
                </a:lnTo>
                <a:cubicBezTo>
                  <a:pt x="478594" y="946476"/>
                  <a:pt x="367362" y="1107414"/>
                  <a:pt x="328998" y="1294895"/>
                </a:cubicBezTo>
                <a:lnTo>
                  <a:pt x="324993" y="1321134"/>
                </a:lnTo>
                <a:lnTo>
                  <a:pt x="317441" y="1317035"/>
                </a:lnTo>
                <a:cubicBezTo>
                  <a:pt x="125920" y="1187646"/>
                  <a:pt x="0" y="968528"/>
                  <a:pt x="0" y="720000"/>
                </a:cubicBezTo>
                <a:cubicBezTo>
                  <a:pt x="0" y="322355"/>
                  <a:pt x="322355" y="0"/>
                  <a:pt x="720000" y="0"/>
                </a:cubicBezTo>
                <a:close/>
              </a:path>
            </a:pathLst>
          </a:custGeom>
          <a:solidFill>
            <a:srgbClr val="FFB2B2">
              <a:alpha val="7490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1" name="Google Shape;280;p15">
            <a:extLst>
              <a:ext uri="{FF2B5EF4-FFF2-40B4-BE49-F238E27FC236}">
                <a16:creationId xmlns:a16="http://schemas.microsoft.com/office/drawing/2014/main" id="{B4C1DD6F-6AB2-658A-05C1-10BC240BC169}"/>
              </a:ext>
            </a:extLst>
          </p:cNvPr>
          <p:cNvSpPr/>
          <p:nvPr/>
        </p:nvSpPr>
        <p:spPr>
          <a:xfrm>
            <a:off x="6285075" y="1816247"/>
            <a:ext cx="810000" cy="1025180"/>
          </a:xfrm>
          <a:custGeom>
            <a:avLst/>
            <a:gdLst/>
            <a:ahLst/>
            <a:cxnLst/>
            <a:rect l="l" t="t" r="r" b="b"/>
            <a:pathLst>
              <a:path w="1080000" h="1366906" extrusionOk="0">
                <a:moveTo>
                  <a:pt x="360000" y="0"/>
                </a:moveTo>
                <a:cubicBezTo>
                  <a:pt x="757645" y="0"/>
                  <a:pt x="1080000" y="322355"/>
                  <a:pt x="1080000" y="720000"/>
                </a:cubicBezTo>
                <a:cubicBezTo>
                  <a:pt x="1080000" y="968528"/>
                  <a:pt x="954080" y="1187646"/>
                  <a:pt x="762559" y="1317035"/>
                </a:cubicBezTo>
                <a:lnTo>
                  <a:pt x="670680" y="1366906"/>
                </a:lnTo>
                <a:lnTo>
                  <a:pt x="670653" y="1366384"/>
                </a:lnTo>
                <a:cubicBezTo>
                  <a:pt x="648530" y="1148546"/>
                  <a:pt x="529298" y="959415"/>
                  <a:pt x="356929" y="842965"/>
                </a:cubicBezTo>
                <a:lnTo>
                  <a:pt x="349052" y="838689"/>
                </a:lnTo>
                <a:lnTo>
                  <a:pt x="354215" y="811703"/>
                </a:lnTo>
                <a:cubicBezTo>
                  <a:pt x="358033" y="781674"/>
                  <a:pt x="360000" y="751067"/>
                  <a:pt x="360000" y="720001"/>
                </a:cubicBezTo>
                <a:lnTo>
                  <a:pt x="360000" y="720001"/>
                </a:lnTo>
                <a:lnTo>
                  <a:pt x="360000" y="720000"/>
                </a:ln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74901"/>
            </a:srgbClr>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2" name="Google Shape;281;p15">
            <a:extLst>
              <a:ext uri="{FF2B5EF4-FFF2-40B4-BE49-F238E27FC236}">
                <a16:creationId xmlns:a16="http://schemas.microsoft.com/office/drawing/2014/main" id="{3D2F9715-9511-0B66-BF6C-68E471AD1352}"/>
              </a:ext>
            </a:extLst>
          </p:cNvPr>
          <p:cNvSpPr/>
          <p:nvPr/>
        </p:nvSpPr>
        <p:spPr>
          <a:xfrm>
            <a:off x="6015075" y="1889080"/>
            <a:ext cx="540000" cy="556184"/>
          </a:xfrm>
          <a:custGeom>
            <a:avLst/>
            <a:gdLst/>
            <a:ahLst/>
            <a:cxnLst/>
            <a:rect l="l" t="t" r="r" b="b"/>
            <a:pathLst>
              <a:path w="720000" h="741578" extrusionOk="0">
                <a:moveTo>
                  <a:pt x="360000" y="0"/>
                </a:moveTo>
                <a:lnTo>
                  <a:pt x="402559" y="25855"/>
                </a:lnTo>
                <a:cubicBezTo>
                  <a:pt x="570140" y="139070"/>
                  <a:pt x="687495" y="320984"/>
                  <a:pt x="714215" y="531188"/>
                </a:cubicBezTo>
                <a:lnTo>
                  <a:pt x="720000" y="622890"/>
                </a:lnTo>
                <a:lnTo>
                  <a:pt x="714215" y="714591"/>
                </a:lnTo>
                <a:lnTo>
                  <a:pt x="709052" y="741578"/>
                </a:lnTo>
                <a:lnTo>
                  <a:pt x="594626" y="679470"/>
                </a:lnTo>
                <a:cubicBezTo>
                  <a:pt x="508487" y="643036"/>
                  <a:pt x="413781" y="622889"/>
                  <a:pt x="314370" y="622889"/>
                </a:cubicBezTo>
                <a:cubicBezTo>
                  <a:pt x="214959" y="622889"/>
                  <a:pt x="120253" y="643036"/>
                  <a:pt x="34114" y="679470"/>
                </a:cubicBezTo>
                <a:lnTo>
                  <a:pt x="4581" y="695500"/>
                </a:lnTo>
                <a:lnTo>
                  <a:pt x="0" y="622890"/>
                </a:lnTo>
                <a:lnTo>
                  <a:pt x="5785" y="531188"/>
                </a:lnTo>
                <a:cubicBezTo>
                  <a:pt x="32505" y="320984"/>
                  <a:pt x="149860" y="139070"/>
                  <a:pt x="317441" y="25855"/>
                </a:cubicBezTo>
                <a:lnTo>
                  <a:pt x="360000" y="0"/>
                </a:lnTo>
                <a:close/>
              </a:path>
            </a:pathLst>
          </a:custGeom>
          <a:solidFill>
            <a:srgbClr val="FFE5E5">
              <a:alpha val="74901"/>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B</a:t>
            </a:r>
            <a:endParaRPr/>
          </a:p>
        </p:txBody>
      </p:sp>
      <p:sp>
        <p:nvSpPr>
          <p:cNvPr id="23" name="Google Shape;282;p15">
            <a:extLst>
              <a:ext uri="{FF2B5EF4-FFF2-40B4-BE49-F238E27FC236}">
                <a16:creationId xmlns:a16="http://schemas.microsoft.com/office/drawing/2014/main" id="{650E3708-BA8C-A724-8F9E-76920D8B4884}"/>
              </a:ext>
            </a:extLst>
          </p:cNvPr>
          <p:cNvSpPr/>
          <p:nvPr/>
        </p:nvSpPr>
        <p:spPr>
          <a:xfrm>
            <a:off x="6018512" y="2410706"/>
            <a:ext cx="266564" cy="412710"/>
          </a:xfrm>
          <a:custGeom>
            <a:avLst/>
            <a:gdLst/>
            <a:ahLst/>
            <a:cxnLst/>
            <a:rect l="l" t="t" r="r" b="b"/>
            <a:pathLst>
              <a:path w="355419" h="550280" extrusionOk="0">
                <a:moveTo>
                  <a:pt x="0" y="0"/>
                </a:moveTo>
                <a:lnTo>
                  <a:pt x="1204" y="19091"/>
                </a:lnTo>
                <a:cubicBezTo>
                  <a:pt x="27924" y="229295"/>
                  <a:pt x="145279" y="411209"/>
                  <a:pt x="312860" y="524424"/>
                </a:cubicBezTo>
                <a:lnTo>
                  <a:pt x="355419" y="550280"/>
                </a:lnTo>
                <a:lnTo>
                  <a:pt x="312860" y="524425"/>
                </a:lnTo>
                <a:cubicBezTo>
                  <a:pt x="145279" y="411210"/>
                  <a:pt x="27924" y="229296"/>
                  <a:pt x="1204" y="19092"/>
                </a:cubicBez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24" name="Google Shape;283;p15">
            <a:extLst>
              <a:ext uri="{FF2B5EF4-FFF2-40B4-BE49-F238E27FC236}">
                <a16:creationId xmlns:a16="http://schemas.microsoft.com/office/drawing/2014/main" id="{1B6E066C-9860-17F8-A671-8A2C1D366F16}"/>
              </a:ext>
            </a:extLst>
          </p:cNvPr>
          <p:cNvSpPr/>
          <p:nvPr/>
        </p:nvSpPr>
        <p:spPr>
          <a:xfrm>
            <a:off x="6285075" y="2445264"/>
            <a:ext cx="261789" cy="378152"/>
          </a:xfrm>
          <a:custGeom>
            <a:avLst/>
            <a:gdLst/>
            <a:ahLst/>
            <a:cxnLst/>
            <a:rect l="l" t="t" r="r" b="b"/>
            <a:pathLst>
              <a:path w="349052" h="504202" extrusionOk="0">
                <a:moveTo>
                  <a:pt x="349052" y="0"/>
                </a:moveTo>
                <a:lnTo>
                  <a:pt x="349052" y="0"/>
                </a:lnTo>
                <a:lnTo>
                  <a:pt x="337332" y="61251"/>
                </a:lnTo>
                <a:cubicBezTo>
                  <a:pt x="292940" y="233791"/>
                  <a:pt x="186200" y="381305"/>
                  <a:pt x="42559" y="478347"/>
                </a:cubicBezTo>
                <a:lnTo>
                  <a:pt x="0" y="504202"/>
                </a:lnTo>
                <a:lnTo>
                  <a:pt x="42559" y="478346"/>
                </a:lnTo>
                <a:cubicBezTo>
                  <a:pt x="186200" y="381304"/>
                  <a:pt x="292940" y="233790"/>
                  <a:pt x="337332" y="61250"/>
                </a:cubicBezTo>
                <a:lnTo>
                  <a:pt x="349052"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25" name="Google Shape;284;p15">
            <a:extLst>
              <a:ext uri="{FF2B5EF4-FFF2-40B4-BE49-F238E27FC236}">
                <a16:creationId xmlns:a16="http://schemas.microsoft.com/office/drawing/2014/main" id="{1D249E2F-16E6-FF23-32D5-909343578938}"/>
              </a:ext>
            </a:extLst>
          </p:cNvPr>
          <p:cNvSpPr/>
          <p:nvPr/>
        </p:nvSpPr>
        <p:spPr>
          <a:xfrm>
            <a:off x="6018512" y="2356249"/>
            <a:ext cx="528353" cy="467168"/>
          </a:xfrm>
          <a:custGeom>
            <a:avLst/>
            <a:gdLst/>
            <a:ahLst/>
            <a:cxnLst/>
            <a:rect l="l" t="t" r="r" b="b"/>
            <a:pathLst>
              <a:path w="704471" h="622891" extrusionOk="0">
                <a:moveTo>
                  <a:pt x="309789" y="0"/>
                </a:moveTo>
                <a:cubicBezTo>
                  <a:pt x="409200" y="0"/>
                  <a:pt x="503906" y="20147"/>
                  <a:pt x="590045" y="56581"/>
                </a:cubicBezTo>
                <a:lnTo>
                  <a:pt x="704471" y="118689"/>
                </a:lnTo>
                <a:lnTo>
                  <a:pt x="692751" y="179939"/>
                </a:lnTo>
                <a:cubicBezTo>
                  <a:pt x="648359" y="352479"/>
                  <a:pt x="541619" y="499993"/>
                  <a:pt x="397978" y="597035"/>
                </a:cubicBezTo>
                <a:lnTo>
                  <a:pt x="355419" y="622891"/>
                </a:lnTo>
                <a:lnTo>
                  <a:pt x="312860" y="597035"/>
                </a:lnTo>
                <a:cubicBezTo>
                  <a:pt x="145279" y="483820"/>
                  <a:pt x="27924" y="301906"/>
                  <a:pt x="1204" y="91702"/>
                </a:cubicBezTo>
                <a:lnTo>
                  <a:pt x="0" y="72611"/>
                </a:lnTo>
                <a:lnTo>
                  <a:pt x="29533" y="56581"/>
                </a:lnTo>
                <a:cubicBezTo>
                  <a:pt x="115672" y="20147"/>
                  <a:pt x="210378" y="0"/>
                  <a:pt x="309789" y="0"/>
                </a:cubicBezTo>
                <a:close/>
              </a:path>
            </a:pathLst>
          </a:custGeom>
          <a:solidFill>
            <a:srgbClr val="424242">
              <a:alpha val="7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 M</a:t>
            </a:r>
            <a:endParaRPr/>
          </a:p>
        </p:txBody>
      </p:sp>
      <p:sp>
        <p:nvSpPr>
          <p:cNvPr id="26" name="Google Shape;285;p15">
            <a:extLst>
              <a:ext uri="{FF2B5EF4-FFF2-40B4-BE49-F238E27FC236}">
                <a16:creationId xmlns:a16="http://schemas.microsoft.com/office/drawing/2014/main" id="{9D8BF15B-D2B7-E1CE-4B86-E080E2051768}"/>
              </a:ext>
            </a:extLst>
          </p:cNvPr>
          <p:cNvSpPr/>
          <p:nvPr/>
        </p:nvSpPr>
        <p:spPr>
          <a:xfrm>
            <a:off x="5718821" y="2410707"/>
            <a:ext cx="566255" cy="485542"/>
          </a:xfrm>
          <a:custGeom>
            <a:avLst/>
            <a:gdLst/>
            <a:ahLst/>
            <a:cxnLst/>
            <a:rect l="l" t="t" r="r" b="b"/>
            <a:pathLst>
              <a:path w="755007" h="647389" extrusionOk="0">
                <a:moveTo>
                  <a:pt x="399588" y="0"/>
                </a:moveTo>
                <a:lnTo>
                  <a:pt x="400792" y="19092"/>
                </a:lnTo>
                <a:cubicBezTo>
                  <a:pt x="427512" y="229296"/>
                  <a:pt x="544867" y="411210"/>
                  <a:pt x="712448" y="524425"/>
                </a:cubicBezTo>
                <a:lnTo>
                  <a:pt x="755007" y="550280"/>
                </a:lnTo>
                <a:lnTo>
                  <a:pt x="738202" y="560489"/>
                </a:lnTo>
                <a:cubicBezTo>
                  <a:pt x="636183" y="615909"/>
                  <a:pt x="519271" y="647389"/>
                  <a:pt x="395007" y="647389"/>
                </a:cubicBezTo>
                <a:cubicBezTo>
                  <a:pt x="295596" y="647389"/>
                  <a:pt x="200890" y="627242"/>
                  <a:pt x="114751" y="590808"/>
                </a:cubicBezTo>
                <a:lnTo>
                  <a:pt x="0" y="528523"/>
                </a:lnTo>
                <a:lnTo>
                  <a:pt x="4005" y="502284"/>
                </a:lnTo>
                <a:cubicBezTo>
                  <a:pt x="42369" y="314803"/>
                  <a:pt x="153601" y="153865"/>
                  <a:pt x="306818" y="50354"/>
                </a:cubicBezTo>
                <a:lnTo>
                  <a:pt x="399588" y="0"/>
                </a:lnTo>
                <a:close/>
              </a:path>
            </a:pathLst>
          </a:custGeom>
          <a:solidFill>
            <a:srgbClr val="F4FF8D">
              <a:alpha val="74901"/>
            </a:srgbClr>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G</a:t>
            </a:r>
            <a:endParaRPr/>
          </a:p>
        </p:txBody>
      </p:sp>
      <p:sp>
        <p:nvSpPr>
          <p:cNvPr id="27" name="Google Shape;286;p15">
            <a:extLst>
              <a:ext uri="{FF2B5EF4-FFF2-40B4-BE49-F238E27FC236}">
                <a16:creationId xmlns:a16="http://schemas.microsoft.com/office/drawing/2014/main" id="{5A188BE8-DAA5-BA8F-DE86-B947EA40019C}"/>
              </a:ext>
            </a:extLst>
          </p:cNvPr>
          <p:cNvSpPr/>
          <p:nvPr/>
        </p:nvSpPr>
        <p:spPr>
          <a:xfrm>
            <a:off x="6285075" y="2445265"/>
            <a:ext cx="503010" cy="450983"/>
          </a:xfrm>
          <a:custGeom>
            <a:avLst/>
            <a:gdLst/>
            <a:ahLst/>
            <a:cxnLst/>
            <a:rect l="l" t="t" r="r" b="b"/>
            <a:pathLst>
              <a:path w="670680" h="601311" extrusionOk="0">
                <a:moveTo>
                  <a:pt x="349052" y="0"/>
                </a:moveTo>
                <a:lnTo>
                  <a:pt x="356929" y="4276"/>
                </a:lnTo>
                <a:cubicBezTo>
                  <a:pt x="529298" y="120726"/>
                  <a:pt x="648530" y="309857"/>
                  <a:pt x="670653" y="527695"/>
                </a:cubicBezTo>
                <a:lnTo>
                  <a:pt x="670680" y="528217"/>
                </a:lnTo>
                <a:lnTo>
                  <a:pt x="640256" y="544730"/>
                </a:lnTo>
                <a:cubicBezTo>
                  <a:pt x="554117" y="581164"/>
                  <a:pt x="459411" y="601311"/>
                  <a:pt x="360000" y="601311"/>
                </a:cubicBezTo>
                <a:cubicBezTo>
                  <a:pt x="235736" y="601311"/>
                  <a:pt x="118825" y="569831"/>
                  <a:pt x="16806" y="514411"/>
                </a:cubicBezTo>
                <a:lnTo>
                  <a:pt x="0" y="504202"/>
                </a:lnTo>
                <a:lnTo>
                  <a:pt x="42559" y="478347"/>
                </a:lnTo>
                <a:cubicBezTo>
                  <a:pt x="186200" y="381305"/>
                  <a:pt x="292940" y="233791"/>
                  <a:pt x="337332" y="61251"/>
                </a:cubicBezTo>
                <a:lnTo>
                  <a:pt x="349052" y="0"/>
                </a:lnTo>
                <a:close/>
              </a:path>
            </a:pathLst>
          </a:custGeom>
          <a:solidFill>
            <a:srgbClr val="FFCC8B">
              <a:alpha val="74901"/>
            </a:srgbClr>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a:t>
            </a:r>
            <a:endParaRPr/>
          </a:p>
        </p:txBody>
      </p:sp>
      <p:sp>
        <p:nvSpPr>
          <p:cNvPr id="28" name="Google Shape;287;p15">
            <a:extLst>
              <a:ext uri="{FF2B5EF4-FFF2-40B4-BE49-F238E27FC236}">
                <a16:creationId xmlns:a16="http://schemas.microsoft.com/office/drawing/2014/main" id="{014B795E-FCD8-FDA4-8C8E-D3FB44BDAA6E}"/>
              </a:ext>
            </a:extLst>
          </p:cNvPr>
          <p:cNvSpPr/>
          <p:nvPr/>
        </p:nvSpPr>
        <p:spPr>
          <a:xfrm>
            <a:off x="5706090" y="2790695"/>
            <a:ext cx="1080000" cy="629150"/>
          </a:xfrm>
          <a:custGeom>
            <a:avLst/>
            <a:gdLst/>
            <a:ahLst/>
            <a:cxnLst/>
            <a:rect l="l" t="t" r="r" b="b"/>
            <a:pathLst>
              <a:path w="1440000" h="838866" extrusionOk="0">
                <a:moveTo>
                  <a:pt x="10623" y="0"/>
                </a:moveTo>
                <a:lnTo>
                  <a:pt x="125374" y="62285"/>
                </a:lnTo>
                <a:cubicBezTo>
                  <a:pt x="211513" y="98719"/>
                  <a:pt x="306219" y="118866"/>
                  <a:pt x="405630" y="118866"/>
                </a:cubicBezTo>
                <a:cubicBezTo>
                  <a:pt x="529894" y="118866"/>
                  <a:pt x="646806" y="87386"/>
                  <a:pt x="748825" y="31966"/>
                </a:cubicBezTo>
                <a:lnTo>
                  <a:pt x="765630" y="21757"/>
                </a:lnTo>
                <a:lnTo>
                  <a:pt x="782436" y="31966"/>
                </a:lnTo>
                <a:cubicBezTo>
                  <a:pt x="884455" y="87386"/>
                  <a:pt x="1001366" y="118866"/>
                  <a:pt x="1125630" y="118866"/>
                </a:cubicBezTo>
                <a:cubicBezTo>
                  <a:pt x="1225041" y="118866"/>
                  <a:pt x="1319747" y="98719"/>
                  <a:pt x="1405886" y="62285"/>
                </a:cubicBezTo>
                <a:lnTo>
                  <a:pt x="1436310" y="45772"/>
                </a:lnTo>
                <a:lnTo>
                  <a:pt x="1440000" y="118866"/>
                </a:lnTo>
                <a:cubicBezTo>
                  <a:pt x="1440000" y="516511"/>
                  <a:pt x="1117645" y="838866"/>
                  <a:pt x="720000" y="838866"/>
                </a:cubicBezTo>
                <a:cubicBezTo>
                  <a:pt x="322355" y="838866"/>
                  <a:pt x="0" y="516511"/>
                  <a:pt x="0" y="118866"/>
                </a:cubicBezTo>
                <a:cubicBezTo>
                  <a:pt x="0" y="94013"/>
                  <a:pt x="1259" y="69455"/>
                  <a:pt x="3717" y="45250"/>
                </a:cubicBezTo>
                <a:lnTo>
                  <a:pt x="10623" y="0"/>
                </a:lnTo>
                <a:close/>
              </a:path>
            </a:pathLst>
          </a:custGeom>
          <a:solidFill>
            <a:srgbClr val="E5E5FF"/>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9" name="Google Shape;288;p15">
            <a:extLst>
              <a:ext uri="{FF2B5EF4-FFF2-40B4-BE49-F238E27FC236}">
                <a16:creationId xmlns:a16="http://schemas.microsoft.com/office/drawing/2014/main" id="{056D4D90-3692-03C4-0C91-5F4EE7AA9F87}"/>
              </a:ext>
            </a:extLst>
          </p:cNvPr>
          <p:cNvSpPr txBox="1"/>
          <p:nvPr/>
        </p:nvSpPr>
        <p:spPr>
          <a:xfrm>
            <a:off x="5880075" y="3722544"/>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30" name="Google Shape;77;p10">
            <a:extLst>
              <a:ext uri="{FF2B5EF4-FFF2-40B4-BE49-F238E27FC236}">
                <a16:creationId xmlns:a16="http://schemas.microsoft.com/office/drawing/2014/main" id="{F7F4FC20-EA50-03C5-717C-AEDFC544BB0E}"/>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4281070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295;p16">
            <a:extLst>
              <a:ext uri="{FF2B5EF4-FFF2-40B4-BE49-F238E27FC236}">
                <a16:creationId xmlns:a16="http://schemas.microsoft.com/office/drawing/2014/main" id="{469CD42D-E37F-9C6D-0BDE-4FC950786221}"/>
              </a:ext>
            </a:extLst>
          </p:cNvPr>
          <p:cNvSpPr txBox="1"/>
          <p:nvPr/>
        </p:nvSpPr>
        <p:spPr>
          <a:xfrm>
            <a:off x="200748" y="934271"/>
            <a:ext cx="721543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Some machines are bad | Some bad are globe | All Globe are Round</a:t>
            </a:r>
            <a:endParaRPr/>
          </a:p>
        </p:txBody>
      </p:sp>
      <p:sp>
        <p:nvSpPr>
          <p:cNvPr id="3" name="Google Shape;296;p16">
            <a:extLst>
              <a:ext uri="{FF2B5EF4-FFF2-40B4-BE49-F238E27FC236}">
                <a16:creationId xmlns:a16="http://schemas.microsoft.com/office/drawing/2014/main" id="{BE183697-3C56-0FBA-EB61-4C596039B77C}"/>
              </a:ext>
            </a:extLst>
          </p:cNvPr>
          <p:cNvSpPr/>
          <p:nvPr/>
        </p:nvSpPr>
        <p:spPr>
          <a:xfrm>
            <a:off x="6685213" y="2096227"/>
            <a:ext cx="1461945" cy="1461945"/>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 name="Google Shape;297;p16">
            <a:extLst>
              <a:ext uri="{FF2B5EF4-FFF2-40B4-BE49-F238E27FC236}">
                <a16:creationId xmlns:a16="http://schemas.microsoft.com/office/drawing/2014/main" id="{D4EA3A06-F923-0A20-37A8-3DD8C1432000}"/>
              </a:ext>
            </a:extLst>
          </p:cNvPr>
          <p:cNvSpPr/>
          <p:nvPr/>
        </p:nvSpPr>
        <p:spPr>
          <a:xfrm>
            <a:off x="7185170" y="1823630"/>
            <a:ext cx="540000" cy="467168"/>
          </a:xfrm>
          <a:custGeom>
            <a:avLst/>
            <a:gdLst/>
            <a:ahLst/>
            <a:cxnLst/>
            <a:rect l="l" t="t" r="r" b="b"/>
            <a:pathLst>
              <a:path w="720000" h="622891" extrusionOk="0">
                <a:moveTo>
                  <a:pt x="360000" y="0"/>
                </a:moveTo>
                <a:lnTo>
                  <a:pt x="402559" y="25855"/>
                </a:lnTo>
                <a:cubicBezTo>
                  <a:pt x="594080" y="155244"/>
                  <a:pt x="720000" y="374362"/>
                  <a:pt x="720000" y="622890"/>
                </a:cubicBezTo>
                <a:lnTo>
                  <a:pt x="720000" y="622891"/>
                </a:lnTo>
                <a:lnTo>
                  <a:pt x="714215" y="531189"/>
                </a:lnTo>
                <a:cubicBezTo>
                  <a:pt x="687495" y="320985"/>
                  <a:pt x="570140" y="139071"/>
                  <a:pt x="402559" y="25856"/>
                </a:cubicBezTo>
                <a:lnTo>
                  <a:pt x="360000" y="1"/>
                </a:lnTo>
                <a:lnTo>
                  <a:pt x="317441" y="25856"/>
                </a:lnTo>
                <a:cubicBezTo>
                  <a:pt x="149860" y="139071"/>
                  <a:pt x="32505" y="320985"/>
                  <a:pt x="5785" y="531189"/>
                </a:cubicBezTo>
                <a:lnTo>
                  <a:pt x="0" y="622891"/>
                </a:lnTo>
                <a:lnTo>
                  <a:pt x="0" y="622890"/>
                </a:lnTo>
                <a:cubicBezTo>
                  <a:pt x="0" y="374362"/>
                  <a:pt x="125920" y="155244"/>
                  <a:pt x="317441" y="25855"/>
                </a:cubicBezTo>
                <a:lnTo>
                  <a:pt x="36000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5" name="Google Shape;298;p16">
            <a:extLst>
              <a:ext uri="{FF2B5EF4-FFF2-40B4-BE49-F238E27FC236}">
                <a16:creationId xmlns:a16="http://schemas.microsoft.com/office/drawing/2014/main" id="{BB9A809F-B1B4-4493-2165-0C94D87BFBE5}"/>
              </a:ext>
            </a:extLst>
          </p:cNvPr>
          <p:cNvSpPr/>
          <p:nvPr/>
        </p:nvSpPr>
        <p:spPr>
          <a:xfrm>
            <a:off x="7185171" y="2290797"/>
            <a:ext cx="3436" cy="54458"/>
          </a:xfrm>
          <a:custGeom>
            <a:avLst/>
            <a:gdLst/>
            <a:ahLst/>
            <a:cxnLst/>
            <a:rect l="l" t="t" r="r" b="b"/>
            <a:pathLst>
              <a:path w="4581" h="72610" extrusionOk="0">
                <a:moveTo>
                  <a:pt x="0" y="0"/>
                </a:moveTo>
                <a:lnTo>
                  <a:pt x="4581" y="72610"/>
                </a:lnTo>
                <a:lnTo>
                  <a:pt x="4581" y="72610"/>
                </a:ln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6" name="Google Shape;299;p16">
            <a:extLst>
              <a:ext uri="{FF2B5EF4-FFF2-40B4-BE49-F238E27FC236}">
                <a16:creationId xmlns:a16="http://schemas.microsoft.com/office/drawing/2014/main" id="{6FA4DE9C-708A-A286-FEA7-AC92B8159454}"/>
              </a:ext>
            </a:extLst>
          </p:cNvPr>
          <p:cNvSpPr/>
          <p:nvPr/>
        </p:nvSpPr>
        <p:spPr>
          <a:xfrm>
            <a:off x="7716959" y="2290797"/>
            <a:ext cx="8211" cy="89016"/>
          </a:xfrm>
          <a:custGeom>
            <a:avLst/>
            <a:gdLst/>
            <a:ahLst/>
            <a:cxnLst/>
            <a:rect l="l" t="t" r="r" b="b"/>
            <a:pathLst>
              <a:path w="10948" h="118688" extrusionOk="0">
                <a:moveTo>
                  <a:pt x="10948" y="0"/>
                </a:moveTo>
                <a:lnTo>
                  <a:pt x="10948" y="0"/>
                </a:lnTo>
                <a:cubicBezTo>
                  <a:pt x="10948" y="31066"/>
                  <a:pt x="8981" y="61673"/>
                  <a:pt x="5163" y="91702"/>
                </a:cubicBezTo>
                <a:lnTo>
                  <a:pt x="0" y="118688"/>
                </a:lnTo>
                <a:lnTo>
                  <a:pt x="0" y="118688"/>
                </a:lnTo>
                <a:lnTo>
                  <a:pt x="5163" y="91701"/>
                </a:lnTo>
                <a:lnTo>
                  <a:pt x="10948"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7" name="Google Shape;300;p16">
            <a:extLst>
              <a:ext uri="{FF2B5EF4-FFF2-40B4-BE49-F238E27FC236}">
                <a16:creationId xmlns:a16="http://schemas.microsoft.com/office/drawing/2014/main" id="{A02564E0-DFA8-D4D2-8337-254E072DE5E9}"/>
              </a:ext>
            </a:extLst>
          </p:cNvPr>
          <p:cNvSpPr/>
          <p:nvPr/>
        </p:nvSpPr>
        <p:spPr>
          <a:xfrm>
            <a:off x="6645170" y="1750796"/>
            <a:ext cx="810000" cy="990851"/>
          </a:xfrm>
          <a:custGeom>
            <a:avLst/>
            <a:gdLst/>
            <a:ahLst/>
            <a:cxnLst/>
            <a:rect l="l" t="t" r="r" b="b"/>
            <a:pathLst>
              <a:path w="1080000" h="1321134" extrusionOk="0">
                <a:moveTo>
                  <a:pt x="720000" y="0"/>
                </a:moveTo>
                <a:cubicBezTo>
                  <a:pt x="844264" y="0"/>
                  <a:pt x="961176" y="31480"/>
                  <a:pt x="1063195" y="86900"/>
                </a:cubicBezTo>
                <a:lnTo>
                  <a:pt x="1080000" y="97110"/>
                </a:lnTo>
                <a:lnTo>
                  <a:pt x="1037441" y="122965"/>
                </a:lnTo>
                <a:cubicBezTo>
                  <a:pt x="845920" y="252354"/>
                  <a:pt x="720000" y="471472"/>
                  <a:pt x="720000" y="720000"/>
                </a:cubicBezTo>
                <a:lnTo>
                  <a:pt x="720000" y="720001"/>
                </a:lnTo>
                <a:lnTo>
                  <a:pt x="720000" y="720001"/>
                </a:lnTo>
                <a:lnTo>
                  <a:pt x="724581" y="792611"/>
                </a:lnTo>
                <a:lnTo>
                  <a:pt x="631811" y="842965"/>
                </a:lnTo>
                <a:cubicBezTo>
                  <a:pt x="478594" y="946476"/>
                  <a:pt x="367362" y="1107414"/>
                  <a:pt x="328998" y="1294895"/>
                </a:cubicBezTo>
                <a:lnTo>
                  <a:pt x="324993" y="1321134"/>
                </a:lnTo>
                <a:lnTo>
                  <a:pt x="317441" y="1317035"/>
                </a:lnTo>
                <a:cubicBezTo>
                  <a:pt x="125920" y="1187646"/>
                  <a:pt x="0" y="968528"/>
                  <a:pt x="0" y="720000"/>
                </a:cubicBezTo>
                <a:cubicBezTo>
                  <a:pt x="0" y="322355"/>
                  <a:pt x="322355" y="0"/>
                  <a:pt x="720000" y="0"/>
                </a:cubicBezTo>
                <a:close/>
              </a:path>
            </a:pathLst>
          </a:custGeom>
          <a:solidFill>
            <a:srgbClr val="FFB2B2">
              <a:alpha val="7490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8" name="Google Shape;301;p16">
            <a:extLst>
              <a:ext uri="{FF2B5EF4-FFF2-40B4-BE49-F238E27FC236}">
                <a16:creationId xmlns:a16="http://schemas.microsoft.com/office/drawing/2014/main" id="{2C3D4F67-7897-4733-9339-F3252A7981E5}"/>
              </a:ext>
            </a:extLst>
          </p:cNvPr>
          <p:cNvSpPr/>
          <p:nvPr/>
        </p:nvSpPr>
        <p:spPr>
          <a:xfrm>
            <a:off x="7455170" y="1750796"/>
            <a:ext cx="810000" cy="1025180"/>
          </a:xfrm>
          <a:custGeom>
            <a:avLst/>
            <a:gdLst/>
            <a:ahLst/>
            <a:cxnLst/>
            <a:rect l="l" t="t" r="r" b="b"/>
            <a:pathLst>
              <a:path w="1080000" h="1366906" extrusionOk="0">
                <a:moveTo>
                  <a:pt x="360000" y="0"/>
                </a:moveTo>
                <a:cubicBezTo>
                  <a:pt x="757645" y="0"/>
                  <a:pt x="1080000" y="322355"/>
                  <a:pt x="1080000" y="720000"/>
                </a:cubicBezTo>
                <a:cubicBezTo>
                  <a:pt x="1080000" y="968528"/>
                  <a:pt x="954080" y="1187646"/>
                  <a:pt x="762559" y="1317035"/>
                </a:cubicBezTo>
                <a:lnTo>
                  <a:pt x="670680" y="1366906"/>
                </a:lnTo>
                <a:lnTo>
                  <a:pt x="670653" y="1366384"/>
                </a:lnTo>
                <a:cubicBezTo>
                  <a:pt x="648530" y="1148546"/>
                  <a:pt x="529298" y="959415"/>
                  <a:pt x="356929" y="842965"/>
                </a:cubicBezTo>
                <a:lnTo>
                  <a:pt x="349052" y="838689"/>
                </a:lnTo>
                <a:lnTo>
                  <a:pt x="354215" y="811703"/>
                </a:lnTo>
                <a:cubicBezTo>
                  <a:pt x="358033" y="781674"/>
                  <a:pt x="360000" y="751067"/>
                  <a:pt x="360000" y="720001"/>
                </a:cubicBezTo>
                <a:lnTo>
                  <a:pt x="360000" y="720001"/>
                </a:lnTo>
                <a:lnTo>
                  <a:pt x="360000" y="720000"/>
                </a:ln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74901"/>
            </a:srgbClr>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9" name="Google Shape;302;p16">
            <a:extLst>
              <a:ext uri="{FF2B5EF4-FFF2-40B4-BE49-F238E27FC236}">
                <a16:creationId xmlns:a16="http://schemas.microsoft.com/office/drawing/2014/main" id="{93062CC7-C149-DF50-894F-5EBD6D8DCF0C}"/>
              </a:ext>
            </a:extLst>
          </p:cNvPr>
          <p:cNvSpPr/>
          <p:nvPr/>
        </p:nvSpPr>
        <p:spPr>
          <a:xfrm>
            <a:off x="7185170" y="1823629"/>
            <a:ext cx="540000" cy="556184"/>
          </a:xfrm>
          <a:custGeom>
            <a:avLst/>
            <a:gdLst/>
            <a:ahLst/>
            <a:cxnLst/>
            <a:rect l="l" t="t" r="r" b="b"/>
            <a:pathLst>
              <a:path w="720000" h="741578" extrusionOk="0">
                <a:moveTo>
                  <a:pt x="360000" y="0"/>
                </a:moveTo>
                <a:lnTo>
                  <a:pt x="402559" y="25855"/>
                </a:lnTo>
                <a:cubicBezTo>
                  <a:pt x="570140" y="139070"/>
                  <a:pt x="687495" y="320984"/>
                  <a:pt x="714215" y="531188"/>
                </a:cubicBezTo>
                <a:lnTo>
                  <a:pt x="720000" y="622890"/>
                </a:lnTo>
                <a:lnTo>
                  <a:pt x="714215" y="714591"/>
                </a:lnTo>
                <a:lnTo>
                  <a:pt x="709052" y="741578"/>
                </a:lnTo>
                <a:lnTo>
                  <a:pt x="594626" y="679470"/>
                </a:lnTo>
                <a:cubicBezTo>
                  <a:pt x="508487" y="643036"/>
                  <a:pt x="413781" y="622889"/>
                  <a:pt x="314370" y="622889"/>
                </a:cubicBezTo>
                <a:cubicBezTo>
                  <a:pt x="214959" y="622889"/>
                  <a:pt x="120253" y="643036"/>
                  <a:pt x="34114" y="679470"/>
                </a:cubicBezTo>
                <a:lnTo>
                  <a:pt x="4581" y="695500"/>
                </a:lnTo>
                <a:lnTo>
                  <a:pt x="0" y="622890"/>
                </a:lnTo>
                <a:lnTo>
                  <a:pt x="5785" y="531188"/>
                </a:lnTo>
                <a:cubicBezTo>
                  <a:pt x="32505" y="320984"/>
                  <a:pt x="149860" y="139070"/>
                  <a:pt x="317441" y="25855"/>
                </a:cubicBezTo>
                <a:lnTo>
                  <a:pt x="360000" y="0"/>
                </a:lnTo>
                <a:close/>
              </a:path>
            </a:pathLst>
          </a:custGeom>
          <a:solidFill>
            <a:srgbClr val="FFE5E5">
              <a:alpha val="74901"/>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B</a:t>
            </a:r>
            <a:endParaRPr/>
          </a:p>
        </p:txBody>
      </p:sp>
      <p:sp>
        <p:nvSpPr>
          <p:cNvPr id="10" name="Google Shape;303;p16">
            <a:extLst>
              <a:ext uri="{FF2B5EF4-FFF2-40B4-BE49-F238E27FC236}">
                <a16:creationId xmlns:a16="http://schemas.microsoft.com/office/drawing/2014/main" id="{2DF0B58F-E56A-F985-1A9A-31CD1D5D8638}"/>
              </a:ext>
            </a:extLst>
          </p:cNvPr>
          <p:cNvSpPr/>
          <p:nvPr/>
        </p:nvSpPr>
        <p:spPr>
          <a:xfrm>
            <a:off x="7188607" y="2345255"/>
            <a:ext cx="266564" cy="412710"/>
          </a:xfrm>
          <a:custGeom>
            <a:avLst/>
            <a:gdLst/>
            <a:ahLst/>
            <a:cxnLst/>
            <a:rect l="l" t="t" r="r" b="b"/>
            <a:pathLst>
              <a:path w="355419" h="550280" extrusionOk="0">
                <a:moveTo>
                  <a:pt x="0" y="0"/>
                </a:moveTo>
                <a:lnTo>
                  <a:pt x="1204" y="19091"/>
                </a:lnTo>
                <a:cubicBezTo>
                  <a:pt x="27924" y="229295"/>
                  <a:pt x="145279" y="411209"/>
                  <a:pt x="312860" y="524424"/>
                </a:cubicBezTo>
                <a:lnTo>
                  <a:pt x="355419" y="550280"/>
                </a:lnTo>
                <a:lnTo>
                  <a:pt x="312860" y="524425"/>
                </a:lnTo>
                <a:cubicBezTo>
                  <a:pt x="145279" y="411210"/>
                  <a:pt x="27924" y="229296"/>
                  <a:pt x="1204" y="19092"/>
                </a:cubicBez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1" name="Google Shape;304;p16">
            <a:extLst>
              <a:ext uri="{FF2B5EF4-FFF2-40B4-BE49-F238E27FC236}">
                <a16:creationId xmlns:a16="http://schemas.microsoft.com/office/drawing/2014/main" id="{9EE4BCAF-937E-9312-B226-14AD7D137D0B}"/>
              </a:ext>
            </a:extLst>
          </p:cNvPr>
          <p:cNvSpPr/>
          <p:nvPr/>
        </p:nvSpPr>
        <p:spPr>
          <a:xfrm>
            <a:off x="7455170" y="2379813"/>
            <a:ext cx="261789" cy="378152"/>
          </a:xfrm>
          <a:custGeom>
            <a:avLst/>
            <a:gdLst/>
            <a:ahLst/>
            <a:cxnLst/>
            <a:rect l="l" t="t" r="r" b="b"/>
            <a:pathLst>
              <a:path w="349052" h="504202" extrusionOk="0">
                <a:moveTo>
                  <a:pt x="349052" y="0"/>
                </a:moveTo>
                <a:lnTo>
                  <a:pt x="349052" y="0"/>
                </a:lnTo>
                <a:lnTo>
                  <a:pt x="337332" y="61251"/>
                </a:lnTo>
                <a:cubicBezTo>
                  <a:pt x="292940" y="233791"/>
                  <a:pt x="186200" y="381305"/>
                  <a:pt x="42559" y="478347"/>
                </a:cubicBezTo>
                <a:lnTo>
                  <a:pt x="0" y="504202"/>
                </a:lnTo>
                <a:lnTo>
                  <a:pt x="42559" y="478346"/>
                </a:lnTo>
                <a:cubicBezTo>
                  <a:pt x="186200" y="381304"/>
                  <a:pt x="292940" y="233790"/>
                  <a:pt x="337332" y="61250"/>
                </a:cubicBezTo>
                <a:lnTo>
                  <a:pt x="349052"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2" name="Google Shape;305;p16">
            <a:extLst>
              <a:ext uri="{FF2B5EF4-FFF2-40B4-BE49-F238E27FC236}">
                <a16:creationId xmlns:a16="http://schemas.microsoft.com/office/drawing/2014/main" id="{8239384B-D5CB-3E35-C243-C9A23E080CC9}"/>
              </a:ext>
            </a:extLst>
          </p:cNvPr>
          <p:cNvSpPr/>
          <p:nvPr/>
        </p:nvSpPr>
        <p:spPr>
          <a:xfrm>
            <a:off x="7188607" y="2290798"/>
            <a:ext cx="528353" cy="467168"/>
          </a:xfrm>
          <a:custGeom>
            <a:avLst/>
            <a:gdLst/>
            <a:ahLst/>
            <a:cxnLst/>
            <a:rect l="l" t="t" r="r" b="b"/>
            <a:pathLst>
              <a:path w="704471" h="622891" extrusionOk="0">
                <a:moveTo>
                  <a:pt x="309789" y="0"/>
                </a:moveTo>
                <a:cubicBezTo>
                  <a:pt x="409200" y="0"/>
                  <a:pt x="503906" y="20147"/>
                  <a:pt x="590045" y="56581"/>
                </a:cubicBezTo>
                <a:lnTo>
                  <a:pt x="704471" y="118689"/>
                </a:lnTo>
                <a:lnTo>
                  <a:pt x="692751" y="179939"/>
                </a:lnTo>
                <a:cubicBezTo>
                  <a:pt x="648359" y="352479"/>
                  <a:pt x="541619" y="499993"/>
                  <a:pt x="397978" y="597035"/>
                </a:cubicBezTo>
                <a:lnTo>
                  <a:pt x="355419" y="622891"/>
                </a:lnTo>
                <a:lnTo>
                  <a:pt x="312860" y="597035"/>
                </a:lnTo>
                <a:cubicBezTo>
                  <a:pt x="145279" y="483820"/>
                  <a:pt x="27924" y="301906"/>
                  <a:pt x="1204" y="91702"/>
                </a:cubicBezTo>
                <a:lnTo>
                  <a:pt x="0" y="72611"/>
                </a:lnTo>
                <a:lnTo>
                  <a:pt x="29533" y="56581"/>
                </a:lnTo>
                <a:cubicBezTo>
                  <a:pt x="115672" y="20147"/>
                  <a:pt x="210378" y="0"/>
                  <a:pt x="309789" y="0"/>
                </a:cubicBezTo>
                <a:close/>
              </a:path>
            </a:pathLst>
          </a:custGeom>
          <a:solidFill>
            <a:srgbClr val="424242">
              <a:alpha val="7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 M</a:t>
            </a:r>
            <a:endParaRPr/>
          </a:p>
        </p:txBody>
      </p:sp>
      <p:sp>
        <p:nvSpPr>
          <p:cNvPr id="13" name="Google Shape;306;p16">
            <a:extLst>
              <a:ext uri="{FF2B5EF4-FFF2-40B4-BE49-F238E27FC236}">
                <a16:creationId xmlns:a16="http://schemas.microsoft.com/office/drawing/2014/main" id="{72063F57-CF17-C4F3-9FCD-A2C2138DB11D}"/>
              </a:ext>
            </a:extLst>
          </p:cNvPr>
          <p:cNvSpPr/>
          <p:nvPr/>
        </p:nvSpPr>
        <p:spPr>
          <a:xfrm>
            <a:off x="6888916" y="2345256"/>
            <a:ext cx="566255" cy="485542"/>
          </a:xfrm>
          <a:custGeom>
            <a:avLst/>
            <a:gdLst/>
            <a:ahLst/>
            <a:cxnLst/>
            <a:rect l="l" t="t" r="r" b="b"/>
            <a:pathLst>
              <a:path w="755007" h="647389" extrusionOk="0">
                <a:moveTo>
                  <a:pt x="399588" y="0"/>
                </a:moveTo>
                <a:lnTo>
                  <a:pt x="400792" y="19092"/>
                </a:lnTo>
                <a:cubicBezTo>
                  <a:pt x="427512" y="229296"/>
                  <a:pt x="544867" y="411210"/>
                  <a:pt x="712448" y="524425"/>
                </a:cubicBezTo>
                <a:lnTo>
                  <a:pt x="755007" y="550280"/>
                </a:lnTo>
                <a:lnTo>
                  <a:pt x="738202" y="560489"/>
                </a:lnTo>
                <a:cubicBezTo>
                  <a:pt x="636183" y="615909"/>
                  <a:pt x="519271" y="647389"/>
                  <a:pt x="395007" y="647389"/>
                </a:cubicBezTo>
                <a:cubicBezTo>
                  <a:pt x="295596" y="647389"/>
                  <a:pt x="200890" y="627242"/>
                  <a:pt x="114751" y="590808"/>
                </a:cubicBezTo>
                <a:lnTo>
                  <a:pt x="0" y="528523"/>
                </a:lnTo>
                <a:lnTo>
                  <a:pt x="4005" y="502284"/>
                </a:lnTo>
                <a:cubicBezTo>
                  <a:pt x="42369" y="314803"/>
                  <a:pt x="153601" y="153865"/>
                  <a:pt x="306818" y="50354"/>
                </a:cubicBezTo>
                <a:lnTo>
                  <a:pt x="399588" y="0"/>
                </a:lnTo>
                <a:close/>
              </a:path>
            </a:pathLst>
          </a:custGeom>
          <a:solidFill>
            <a:srgbClr val="F4FF8D">
              <a:alpha val="74901"/>
            </a:srgbClr>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G</a:t>
            </a:r>
            <a:endParaRPr/>
          </a:p>
        </p:txBody>
      </p:sp>
      <p:sp>
        <p:nvSpPr>
          <p:cNvPr id="14" name="Google Shape;307;p16">
            <a:extLst>
              <a:ext uri="{FF2B5EF4-FFF2-40B4-BE49-F238E27FC236}">
                <a16:creationId xmlns:a16="http://schemas.microsoft.com/office/drawing/2014/main" id="{CC57278A-DBB0-6F73-CC67-86F1B48DAFB3}"/>
              </a:ext>
            </a:extLst>
          </p:cNvPr>
          <p:cNvSpPr/>
          <p:nvPr/>
        </p:nvSpPr>
        <p:spPr>
          <a:xfrm>
            <a:off x="7455170" y="2379814"/>
            <a:ext cx="503010" cy="450983"/>
          </a:xfrm>
          <a:custGeom>
            <a:avLst/>
            <a:gdLst/>
            <a:ahLst/>
            <a:cxnLst/>
            <a:rect l="l" t="t" r="r" b="b"/>
            <a:pathLst>
              <a:path w="670680" h="601311" extrusionOk="0">
                <a:moveTo>
                  <a:pt x="349052" y="0"/>
                </a:moveTo>
                <a:lnTo>
                  <a:pt x="356929" y="4276"/>
                </a:lnTo>
                <a:cubicBezTo>
                  <a:pt x="529298" y="120726"/>
                  <a:pt x="648530" y="309857"/>
                  <a:pt x="670653" y="527695"/>
                </a:cubicBezTo>
                <a:lnTo>
                  <a:pt x="670680" y="528217"/>
                </a:lnTo>
                <a:lnTo>
                  <a:pt x="640256" y="544730"/>
                </a:lnTo>
                <a:cubicBezTo>
                  <a:pt x="554117" y="581164"/>
                  <a:pt x="459411" y="601311"/>
                  <a:pt x="360000" y="601311"/>
                </a:cubicBezTo>
                <a:cubicBezTo>
                  <a:pt x="235736" y="601311"/>
                  <a:pt x="118825" y="569831"/>
                  <a:pt x="16806" y="514411"/>
                </a:cubicBezTo>
                <a:lnTo>
                  <a:pt x="0" y="504202"/>
                </a:lnTo>
                <a:lnTo>
                  <a:pt x="42559" y="478347"/>
                </a:lnTo>
                <a:cubicBezTo>
                  <a:pt x="186200" y="381305"/>
                  <a:pt x="292940" y="233791"/>
                  <a:pt x="337332" y="61251"/>
                </a:cubicBezTo>
                <a:lnTo>
                  <a:pt x="349052" y="0"/>
                </a:lnTo>
                <a:close/>
              </a:path>
            </a:pathLst>
          </a:custGeom>
          <a:solidFill>
            <a:srgbClr val="FFCC8B">
              <a:alpha val="74901"/>
            </a:srgbClr>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a:t>
            </a:r>
            <a:endParaRPr/>
          </a:p>
        </p:txBody>
      </p:sp>
      <p:sp>
        <p:nvSpPr>
          <p:cNvPr id="15" name="Google Shape;308;p16">
            <a:extLst>
              <a:ext uri="{FF2B5EF4-FFF2-40B4-BE49-F238E27FC236}">
                <a16:creationId xmlns:a16="http://schemas.microsoft.com/office/drawing/2014/main" id="{6B765B15-134B-7895-C6BF-6740A115EAAD}"/>
              </a:ext>
            </a:extLst>
          </p:cNvPr>
          <p:cNvSpPr/>
          <p:nvPr/>
        </p:nvSpPr>
        <p:spPr>
          <a:xfrm>
            <a:off x="6880948" y="2741647"/>
            <a:ext cx="1080000" cy="629150"/>
          </a:xfrm>
          <a:custGeom>
            <a:avLst/>
            <a:gdLst/>
            <a:ahLst/>
            <a:cxnLst/>
            <a:rect l="l" t="t" r="r" b="b"/>
            <a:pathLst>
              <a:path w="1440000" h="838866" extrusionOk="0">
                <a:moveTo>
                  <a:pt x="10623" y="0"/>
                </a:moveTo>
                <a:lnTo>
                  <a:pt x="125374" y="62285"/>
                </a:lnTo>
                <a:cubicBezTo>
                  <a:pt x="211513" y="98719"/>
                  <a:pt x="306219" y="118866"/>
                  <a:pt x="405630" y="118866"/>
                </a:cubicBezTo>
                <a:cubicBezTo>
                  <a:pt x="529894" y="118866"/>
                  <a:pt x="646806" y="87386"/>
                  <a:pt x="748825" y="31966"/>
                </a:cubicBezTo>
                <a:lnTo>
                  <a:pt x="765630" y="21757"/>
                </a:lnTo>
                <a:lnTo>
                  <a:pt x="782436" y="31966"/>
                </a:lnTo>
                <a:cubicBezTo>
                  <a:pt x="884455" y="87386"/>
                  <a:pt x="1001366" y="118866"/>
                  <a:pt x="1125630" y="118866"/>
                </a:cubicBezTo>
                <a:cubicBezTo>
                  <a:pt x="1225041" y="118866"/>
                  <a:pt x="1319747" y="98719"/>
                  <a:pt x="1405886" y="62285"/>
                </a:cubicBezTo>
                <a:lnTo>
                  <a:pt x="1436310" y="45772"/>
                </a:lnTo>
                <a:lnTo>
                  <a:pt x="1440000" y="118866"/>
                </a:lnTo>
                <a:cubicBezTo>
                  <a:pt x="1440000" y="516511"/>
                  <a:pt x="1117645" y="838866"/>
                  <a:pt x="720000" y="838866"/>
                </a:cubicBezTo>
                <a:cubicBezTo>
                  <a:pt x="322355" y="838866"/>
                  <a:pt x="0" y="516511"/>
                  <a:pt x="0" y="118866"/>
                </a:cubicBezTo>
                <a:cubicBezTo>
                  <a:pt x="0" y="94013"/>
                  <a:pt x="1259" y="69455"/>
                  <a:pt x="3717" y="45250"/>
                </a:cubicBezTo>
                <a:lnTo>
                  <a:pt x="10623" y="0"/>
                </a:lnTo>
                <a:close/>
              </a:path>
            </a:pathLst>
          </a:custGeom>
          <a:solidFill>
            <a:srgbClr val="E5E5FF"/>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16" name="Google Shape;309;p16">
            <a:extLst>
              <a:ext uri="{FF2B5EF4-FFF2-40B4-BE49-F238E27FC236}">
                <a16:creationId xmlns:a16="http://schemas.microsoft.com/office/drawing/2014/main" id="{B30EAB7A-6045-210A-26D2-DDEF3904E088}"/>
              </a:ext>
            </a:extLst>
          </p:cNvPr>
          <p:cNvSpPr txBox="1"/>
          <p:nvPr/>
        </p:nvSpPr>
        <p:spPr>
          <a:xfrm>
            <a:off x="6862187" y="3657093"/>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17" name="Google Shape;310;p16">
            <a:extLst>
              <a:ext uri="{FF2B5EF4-FFF2-40B4-BE49-F238E27FC236}">
                <a16:creationId xmlns:a16="http://schemas.microsoft.com/office/drawing/2014/main" id="{46E82BCC-A559-E9A6-1161-418839D72982}"/>
              </a:ext>
            </a:extLst>
          </p:cNvPr>
          <p:cNvSpPr/>
          <p:nvPr/>
        </p:nvSpPr>
        <p:spPr>
          <a:xfrm>
            <a:off x="4274767" y="1271040"/>
            <a:ext cx="1215000" cy="1215000"/>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 name="Google Shape;311;p16">
            <a:extLst>
              <a:ext uri="{FF2B5EF4-FFF2-40B4-BE49-F238E27FC236}">
                <a16:creationId xmlns:a16="http://schemas.microsoft.com/office/drawing/2014/main" id="{C550953F-9967-BFFC-73A0-7005CAA87DD6}"/>
              </a:ext>
            </a:extLst>
          </p:cNvPr>
          <p:cNvSpPr/>
          <p:nvPr/>
        </p:nvSpPr>
        <p:spPr>
          <a:xfrm>
            <a:off x="3524652" y="1414500"/>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19" name="Google Shape;312;p16">
            <a:extLst>
              <a:ext uri="{FF2B5EF4-FFF2-40B4-BE49-F238E27FC236}">
                <a16:creationId xmlns:a16="http://schemas.microsoft.com/office/drawing/2014/main" id="{AD03C129-6067-05F4-34D0-806CA792F2E2}"/>
              </a:ext>
            </a:extLst>
          </p:cNvPr>
          <p:cNvSpPr/>
          <p:nvPr/>
        </p:nvSpPr>
        <p:spPr>
          <a:xfrm>
            <a:off x="2984652" y="1341667"/>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0" name="Google Shape;313;p16">
            <a:extLst>
              <a:ext uri="{FF2B5EF4-FFF2-40B4-BE49-F238E27FC236}">
                <a16:creationId xmlns:a16="http://schemas.microsoft.com/office/drawing/2014/main" id="{F6B21F93-9D03-A941-121D-B0C309D3E2A1}"/>
              </a:ext>
            </a:extLst>
          </p:cNvPr>
          <p:cNvSpPr/>
          <p:nvPr/>
        </p:nvSpPr>
        <p:spPr>
          <a:xfrm>
            <a:off x="3794652" y="1341667"/>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1" name="Google Shape;314;p16">
            <a:extLst>
              <a:ext uri="{FF2B5EF4-FFF2-40B4-BE49-F238E27FC236}">
                <a16:creationId xmlns:a16="http://schemas.microsoft.com/office/drawing/2014/main" id="{9526B2EB-4492-8CAA-BBCB-42A9AECF0980}"/>
              </a:ext>
            </a:extLst>
          </p:cNvPr>
          <p:cNvSpPr/>
          <p:nvPr/>
        </p:nvSpPr>
        <p:spPr>
          <a:xfrm>
            <a:off x="4469652" y="1338540"/>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2" name="Google Shape;315;p16">
            <a:extLst>
              <a:ext uri="{FF2B5EF4-FFF2-40B4-BE49-F238E27FC236}">
                <a16:creationId xmlns:a16="http://schemas.microsoft.com/office/drawing/2014/main" id="{2E9712B4-39E6-053D-97EA-7DE677F413C7}"/>
              </a:ext>
            </a:extLst>
          </p:cNvPr>
          <p:cNvSpPr/>
          <p:nvPr/>
        </p:nvSpPr>
        <p:spPr>
          <a:xfrm>
            <a:off x="4334652" y="1527902"/>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23" name="Google Shape;316;p16">
            <a:extLst>
              <a:ext uri="{FF2B5EF4-FFF2-40B4-BE49-F238E27FC236}">
                <a16:creationId xmlns:a16="http://schemas.microsoft.com/office/drawing/2014/main" id="{0A32A0BE-5723-6013-5DAD-9F5DFEB99583}"/>
              </a:ext>
            </a:extLst>
          </p:cNvPr>
          <p:cNvSpPr txBox="1"/>
          <p:nvPr/>
        </p:nvSpPr>
        <p:spPr>
          <a:xfrm>
            <a:off x="868737" y="1697488"/>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24" name="Google Shape;317;p16">
            <a:extLst>
              <a:ext uri="{FF2B5EF4-FFF2-40B4-BE49-F238E27FC236}">
                <a16:creationId xmlns:a16="http://schemas.microsoft.com/office/drawing/2014/main" id="{3BEA6D14-78C4-AD90-F24E-5C4F1DDE758F}"/>
              </a:ext>
            </a:extLst>
          </p:cNvPr>
          <p:cNvSpPr/>
          <p:nvPr/>
        </p:nvSpPr>
        <p:spPr>
          <a:xfrm>
            <a:off x="3863709" y="2704842"/>
            <a:ext cx="2037114" cy="2037114"/>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5" name="Google Shape;318;p16">
            <a:extLst>
              <a:ext uri="{FF2B5EF4-FFF2-40B4-BE49-F238E27FC236}">
                <a16:creationId xmlns:a16="http://schemas.microsoft.com/office/drawing/2014/main" id="{30379A5D-17F2-6D03-37F0-6CD6513B97F8}"/>
              </a:ext>
            </a:extLst>
          </p:cNvPr>
          <p:cNvSpPr/>
          <p:nvPr/>
        </p:nvSpPr>
        <p:spPr>
          <a:xfrm>
            <a:off x="3524652" y="3259359"/>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26" name="Google Shape;319;p16">
            <a:extLst>
              <a:ext uri="{FF2B5EF4-FFF2-40B4-BE49-F238E27FC236}">
                <a16:creationId xmlns:a16="http://schemas.microsoft.com/office/drawing/2014/main" id="{336A5A78-B13D-8D9B-93CC-41DFB87E6A01}"/>
              </a:ext>
            </a:extLst>
          </p:cNvPr>
          <p:cNvSpPr/>
          <p:nvPr/>
        </p:nvSpPr>
        <p:spPr>
          <a:xfrm>
            <a:off x="2984652" y="3186526"/>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7" name="Google Shape;320;p16">
            <a:extLst>
              <a:ext uri="{FF2B5EF4-FFF2-40B4-BE49-F238E27FC236}">
                <a16:creationId xmlns:a16="http://schemas.microsoft.com/office/drawing/2014/main" id="{C5011867-995D-609E-546B-F513E9179528}"/>
              </a:ext>
            </a:extLst>
          </p:cNvPr>
          <p:cNvSpPr/>
          <p:nvPr/>
        </p:nvSpPr>
        <p:spPr>
          <a:xfrm>
            <a:off x="3794652" y="3186526"/>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8" name="Google Shape;321;p16">
            <a:extLst>
              <a:ext uri="{FF2B5EF4-FFF2-40B4-BE49-F238E27FC236}">
                <a16:creationId xmlns:a16="http://schemas.microsoft.com/office/drawing/2014/main" id="{C1B1EBFB-FDEF-0828-8DCD-B331EC968BA5}"/>
              </a:ext>
            </a:extLst>
          </p:cNvPr>
          <p:cNvSpPr/>
          <p:nvPr/>
        </p:nvSpPr>
        <p:spPr>
          <a:xfrm>
            <a:off x="4469652" y="3183399"/>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9" name="Google Shape;322;p16">
            <a:extLst>
              <a:ext uri="{FF2B5EF4-FFF2-40B4-BE49-F238E27FC236}">
                <a16:creationId xmlns:a16="http://schemas.microsoft.com/office/drawing/2014/main" id="{E8DA9AEF-6C63-EBF9-9F2F-14A8C20D103A}"/>
              </a:ext>
            </a:extLst>
          </p:cNvPr>
          <p:cNvSpPr/>
          <p:nvPr/>
        </p:nvSpPr>
        <p:spPr>
          <a:xfrm>
            <a:off x="4334652" y="3372761"/>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30" name="Google Shape;323;p16">
            <a:extLst>
              <a:ext uri="{FF2B5EF4-FFF2-40B4-BE49-F238E27FC236}">
                <a16:creationId xmlns:a16="http://schemas.microsoft.com/office/drawing/2014/main" id="{C90AF56F-73CC-136A-CD42-68D0FCD2E881}"/>
              </a:ext>
            </a:extLst>
          </p:cNvPr>
          <p:cNvSpPr txBox="1"/>
          <p:nvPr/>
        </p:nvSpPr>
        <p:spPr>
          <a:xfrm>
            <a:off x="941762" y="3574269"/>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31" name="Google Shape;77;p10">
            <a:extLst>
              <a:ext uri="{FF2B5EF4-FFF2-40B4-BE49-F238E27FC236}">
                <a16:creationId xmlns:a16="http://schemas.microsoft.com/office/drawing/2014/main" id="{C7E0FD78-0B24-A9F6-8A40-9DB21C78E599}"/>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13425538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par>
                                <p:cTn id="62" presetID="10"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par>
                                <p:cTn id="71" presetID="10"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10" presetClass="entr" presetSubtype="0"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par>
                                <p:cTn id="92" presetID="10" presetClass="entr" presetSubtype="0"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22302"/>
            <a:ext cx="9144003" cy="5143501"/>
          </a:xfrm>
          <a:prstGeom prst="rect">
            <a:avLst/>
          </a:prstGeom>
          <a:noFill/>
          <a:ln>
            <a:noFill/>
          </a:ln>
        </p:spPr>
      </p:pic>
      <p:sp>
        <p:nvSpPr>
          <p:cNvPr id="2" name="Google Shape;330;p17">
            <a:extLst>
              <a:ext uri="{FF2B5EF4-FFF2-40B4-BE49-F238E27FC236}">
                <a16:creationId xmlns:a16="http://schemas.microsoft.com/office/drawing/2014/main" id="{E0539F03-E20B-D8D5-CACF-095B971F3375}"/>
              </a:ext>
            </a:extLst>
          </p:cNvPr>
          <p:cNvSpPr txBox="1"/>
          <p:nvPr/>
        </p:nvSpPr>
        <p:spPr>
          <a:xfrm>
            <a:off x="300342" y="852920"/>
            <a:ext cx="28905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Some machines are round</a:t>
            </a:r>
            <a:endParaRPr dirty="0"/>
          </a:p>
        </p:txBody>
      </p:sp>
      <p:sp>
        <p:nvSpPr>
          <p:cNvPr id="3" name="Google Shape;331;p17">
            <a:extLst>
              <a:ext uri="{FF2B5EF4-FFF2-40B4-BE49-F238E27FC236}">
                <a16:creationId xmlns:a16="http://schemas.microsoft.com/office/drawing/2014/main" id="{CB7A5552-3B8D-3E15-E738-8C6E77F07796}"/>
              </a:ext>
            </a:extLst>
          </p:cNvPr>
          <p:cNvSpPr/>
          <p:nvPr/>
        </p:nvSpPr>
        <p:spPr>
          <a:xfrm>
            <a:off x="6714842" y="2036653"/>
            <a:ext cx="1461945" cy="1461945"/>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 name="Google Shape;332;p17">
            <a:extLst>
              <a:ext uri="{FF2B5EF4-FFF2-40B4-BE49-F238E27FC236}">
                <a16:creationId xmlns:a16="http://schemas.microsoft.com/office/drawing/2014/main" id="{96BC66C0-2634-AEA6-7A1C-6891F3055124}"/>
              </a:ext>
            </a:extLst>
          </p:cNvPr>
          <p:cNvSpPr/>
          <p:nvPr/>
        </p:nvSpPr>
        <p:spPr>
          <a:xfrm>
            <a:off x="7214799" y="1764056"/>
            <a:ext cx="540000" cy="467168"/>
          </a:xfrm>
          <a:custGeom>
            <a:avLst/>
            <a:gdLst/>
            <a:ahLst/>
            <a:cxnLst/>
            <a:rect l="l" t="t" r="r" b="b"/>
            <a:pathLst>
              <a:path w="720000" h="622891" extrusionOk="0">
                <a:moveTo>
                  <a:pt x="360000" y="0"/>
                </a:moveTo>
                <a:lnTo>
                  <a:pt x="402559" y="25855"/>
                </a:lnTo>
                <a:cubicBezTo>
                  <a:pt x="594080" y="155244"/>
                  <a:pt x="720000" y="374362"/>
                  <a:pt x="720000" y="622890"/>
                </a:cubicBezTo>
                <a:lnTo>
                  <a:pt x="720000" y="622891"/>
                </a:lnTo>
                <a:lnTo>
                  <a:pt x="714215" y="531189"/>
                </a:lnTo>
                <a:cubicBezTo>
                  <a:pt x="687495" y="320985"/>
                  <a:pt x="570140" y="139071"/>
                  <a:pt x="402559" y="25856"/>
                </a:cubicBezTo>
                <a:lnTo>
                  <a:pt x="360000" y="1"/>
                </a:lnTo>
                <a:lnTo>
                  <a:pt x="317441" y="25856"/>
                </a:lnTo>
                <a:cubicBezTo>
                  <a:pt x="149860" y="139071"/>
                  <a:pt x="32505" y="320985"/>
                  <a:pt x="5785" y="531189"/>
                </a:cubicBezTo>
                <a:lnTo>
                  <a:pt x="0" y="622891"/>
                </a:lnTo>
                <a:lnTo>
                  <a:pt x="0" y="622890"/>
                </a:lnTo>
                <a:cubicBezTo>
                  <a:pt x="0" y="374362"/>
                  <a:pt x="125920" y="155244"/>
                  <a:pt x="317441" y="25855"/>
                </a:cubicBezTo>
                <a:lnTo>
                  <a:pt x="36000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5" name="Google Shape;333;p17">
            <a:extLst>
              <a:ext uri="{FF2B5EF4-FFF2-40B4-BE49-F238E27FC236}">
                <a16:creationId xmlns:a16="http://schemas.microsoft.com/office/drawing/2014/main" id="{381BADAB-A59F-32E6-0022-D8F07335903B}"/>
              </a:ext>
            </a:extLst>
          </p:cNvPr>
          <p:cNvSpPr/>
          <p:nvPr/>
        </p:nvSpPr>
        <p:spPr>
          <a:xfrm>
            <a:off x="7214800" y="2231223"/>
            <a:ext cx="3436" cy="54458"/>
          </a:xfrm>
          <a:custGeom>
            <a:avLst/>
            <a:gdLst/>
            <a:ahLst/>
            <a:cxnLst/>
            <a:rect l="l" t="t" r="r" b="b"/>
            <a:pathLst>
              <a:path w="4581" h="72610" extrusionOk="0">
                <a:moveTo>
                  <a:pt x="0" y="0"/>
                </a:moveTo>
                <a:lnTo>
                  <a:pt x="4581" y="72610"/>
                </a:lnTo>
                <a:lnTo>
                  <a:pt x="4581" y="72610"/>
                </a:ln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6" name="Google Shape;334;p17">
            <a:extLst>
              <a:ext uri="{FF2B5EF4-FFF2-40B4-BE49-F238E27FC236}">
                <a16:creationId xmlns:a16="http://schemas.microsoft.com/office/drawing/2014/main" id="{88A53A2F-71D1-3DA2-BCF5-0EEB19278A15}"/>
              </a:ext>
            </a:extLst>
          </p:cNvPr>
          <p:cNvSpPr/>
          <p:nvPr/>
        </p:nvSpPr>
        <p:spPr>
          <a:xfrm>
            <a:off x="7746588" y="2231223"/>
            <a:ext cx="8211" cy="89016"/>
          </a:xfrm>
          <a:custGeom>
            <a:avLst/>
            <a:gdLst/>
            <a:ahLst/>
            <a:cxnLst/>
            <a:rect l="l" t="t" r="r" b="b"/>
            <a:pathLst>
              <a:path w="10948" h="118688" extrusionOk="0">
                <a:moveTo>
                  <a:pt x="10948" y="0"/>
                </a:moveTo>
                <a:lnTo>
                  <a:pt x="10948" y="0"/>
                </a:lnTo>
                <a:cubicBezTo>
                  <a:pt x="10948" y="31066"/>
                  <a:pt x="8981" y="61673"/>
                  <a:pt x="5163" y="91702"/>
                </a:cubicBezTo>
                <a:lnTo>
                  <a:pt x="0" y="118688"/>
                </a:lnTo>
                <a:lnTo>
                  <a:pt x="0" y="118688"/>
                </a:lnTo>
                <a:lnTo>
                  <a:pt x="5163" y="91701"/>
                </a:lnTo>
                <a:lnTo>
                  <a:pt x="10948"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7" name="Google Shape;335;p17">
            <a:extLst>
              <a:ext uri="{FF2B5EF4-FFF2-40B4-BE49-F238E27FC236}">
                <a16:creationId xmlns:a16="http://schemas.microsoft.com/office/drawing/2014/main" id="{F76C8692-B3CC-DAC0-4567-9E3C007B924B}"/>
              </a:ext>
            </a:extLst>
          </p:cNvPr>
          <p:cNvSpPr/>
          <p:nvPr/>
        </p:nvSpPr>
        <p:spPr>
          <a:xfrm>
            <a:off x="6674799" y="1691222"/>
            <a:ext cx="810000" cy="990851"/>
          </a:xfrm>
          <a:custGeom>
            <a:avLst/>
            <a:gdLst/>
            <a:ahLst/>
            <a:cxnLst/>
            <a:rect l="l" t="t" r="r" b="b"/>
            <a:pathLst>
              <a:path w="1080000" h="1321134" extrusionOk="0">
                <a:moveTo>
                  <a:pt x="720000" y="0"/>
                </a:moveTo>
                <a:cubicBezTo>
                  <a:pt x="844264" y="0"/>
                  <a:pt x="961176" y="31480"/>
                  <a:pt x="1063195" y="86900"/>
                </a:cubicBezTo>
                <a:lnTo>
                  <a:pt x="1080000" y="97110"/>
                </a:lnTo>
                <a:lnTo>
                  <a:pt x="1037441" y="122965"/>
                </a:lnTo>
                <a:cubicBezTo>
                  <a:pt x="845920" y="252354"/>
                  <a:pt x="720000" y="471472"/>
                  <a:pt x="720000" y="720000"/>
                </a:cubicBezTo>
                <a:lnTo>
                  <a:pt x="720000" y="720001"/>
                </a:lnTo>
                <a:lnTo>
                  <a:pt x="720000" y="720001"/>
                </a:lnTo>
                <a:lnTo>
                  <a:pt x="724581" y="792611"/>
                </a:lnTo>
                <a:lnTo>
                  <a:pt x="631811" y="842965"/>
                </a:lnTo>
                <a:cubicBezTo>
                  <a:pt x="478594" y="946476"/>
                  <a:pt x="367362" y="1107414"/>
                  <a:pt x="328998" y="1294895"/>
                </a:cubicBezTo>
                <a:lnTo>
                  <a:pt x="324993" y="1321134"/>
                </a:lnTo>
                <a:lnTo>
                  <a:pt x="317441" y="1317035"/>
                </a:lnTo>
                <a:cubicBezTo>
                  <a:pt x="125920" y="1187646"/>
                  <a:pt x="0" y="968528"/>
                  <a:pt x="0" y="720000"/>
                </a:cubicBezTo>
                <a:cubicBezTo>
                  <a:pt x="0" y="322355"/>
                  <a:pt x="322355" y="0"/>
                  <a:pt x="720000" y="0"/>
                </a:cubicBezTo>
                <a:close/>
              </a:path>
            </a:pathLst>
          </a:custGeom>
          <a:solidFill>
            <a:srgbClr val="FFB2B2">
              <a:alpha val="7490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8" name="Google Shape;336;p17">
            <a:extLst>
              <a:ext uri="{FF2B5EF4-FFF2-40B4-BE49-F238E27FC236}">
                <a16:creationId xmlns:a16="http://schemas.microsoft.com/office/drawing/2014/main" id="{C204C4C1-9777-7AE8-DB9A-1E54A11691CD}"/>
              </a:ext>
            </a:extLst>
          </p:cNvPr>
          <p:cNvSpPr/>
          <p:nvPr/>
        </p:nvSpPr>
        <p:spPr>
          <a:xfrm>
            <a:off x="7484799" y="1691222"/>
            <a:ext cx="810000" cy="1025180"/>
          </a:xfrm>
          <a:custGeom>
            <a:avLst/>
            <a:gdLst/>
            <a:ahLst/>
            <a:cxnLst/>
            <a:rect l="l" t="t" r="r" b="b"/>
            <a:pathLst>
              <a:path w="1080000" h="1366906" extrusionOk="0">
                <a:moveTo>
                  <a:pt x="360000" y="0"/>
                </a:moveTo>
                <a:cubicBezTo>
                  <a:pt x="757645" y="0"/>
                  <a:pt x="1080000" y="322355"/>
                  <a:pt x="1080000" y="720000"/>
                </a:cubicBezTo>
                <a:cubicBezTo>
                  <a:pt x="1080000" y="968528"/>
                  <a:pt x="954080" y="1187646"/>
                  <a:pt x="762559" y="1317035"/>
                </a:cubicBezTo>
                <a:lnTo>
                  <a:pt x="670680" y="1366906"/>
                </a:lnTo>
                <a:lnTo>
                  <a:pt x="670653" y="1366384"/>
                </a:lnTo>
                <a:cubicBezTo>
                  <a:pt x="648530" y="1148546"/>
                  <a:pt x="529298" y="959415"/>
                  <a:pt x="356929" y="842965"/>
                </a:cubicBezTo>
                <a:lnTo>
                  <a:pt x="349052" y="838689"/>
                </a:lnTo>
                <a:lnTo>
                  <a:pt x="354215" y="811703"/>
                </a:lnTo>
                <a:cubicBezTo>
                  <a:pt x="358033" y="781674"/>
                  <a:pt x="360000" y="751067"/>
                  <a:pt x="360000" y="720001"/>
                </a:cubicBezTo>
                <a:lnTo>
                  <a:pt x="360000" y="720001"/>
                </a:lnTo>
                <a:lnTo>
                  <a:pt x="360000" y="720000"/>
                </a:ln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74901"/>
            </a:srgbClr>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9" name="Google Shape;337;p17">
            <a:extLst>
              <a:ext uri="{FF2B5EF4-FFF2-40B4-BE49-F238E27FC236}">
                <a16:creationId xmlns:a16="http://schemas.microsoft.com/office/drawing/2014/main" id="{92989898-5685-08A3-E2A4-18180B525091}"/>
              </a:ext>
            </a:extLst>
          </p:cNvPr>
          <p:cNvSpPr/>
          <p:nvPr/>
        </p:nvSpPr>
        <p:spPr>
          <a:xfrm>
            <a:off x="7214799" y="1764055"/>
            <a:ext cx="540000" cy="556184"/>
          </a:xfrm>
          <a:custGeom>
            <a:avLst/>
            <a:gdLst/>
            <a:ahLst/>
            <a:cxnLst/>
            <a:rect l="l" t="t" r="r" b="b"/>
            <a:pathLst>
              <a:path w="720000" h="741578" extrusionOk="0">
                <a:moveTo>
                  <a:pt x="360000" y="0"/>
                </a:moveTo>
                <a:lnTo>
                  <a:pt x="402559" y="25855"/>
                </a:lnTo>
                <a:cubicBezTo>
                  <a:pt x="570140" y="139070"/>
                  <a:pt x="687495" y="320984"/>
                  <a:pt x="714215" y="531188"/>
                </a:cubicBezTo>
                <a:lnTo>
                  <a:pt x="720000" y="622890"/>
                </a:lnTo>
                <a:lnTo>
                  <a:pt x="714215" y="714591"/>
                </a:lnTo>
                <a:lnTo>
                  <a:pt x="709052" y="741578"/>
                </a:lnTo>
                <a:lnTo>
                  <a:pt x="594626" y="679470"/>
                </a:lnTo>
                <a:cubicBezTo>
                  <a:pt x="508487" y="643036"/>
                  <a:pt x="413781" y="622889"/>
                  <a:pt x="314370" y="622889"/>
                </a:cubicBezTo>
                <a:cubicBezTo>
                  <a:pt x="214959" y="622889"/>
                  <a:pt x="120253" y="643036"/>
                  <a:pt x="34114" y="679470"/>
                </a:cubicBezTo>
                <a:lnTo>
                  <a:pt x="4581" y="695500"/>
                </a:lnTo>
                <a:lnTo>
                  <a:pt x="0" y="622890"/>
                </a:lnTo>
                <a:lnTo>
                  <a:pt x="5785" y="531188"/>
                </a:lnTo>
                <a:cubicBezTo>
                  <a:pt x="32505" y="320984"/>
                  <a:pt x="149860" y="139070"/>
                  <a:pt x="317441" y="25855"/>
                </a:cubicBezTo>
                <a:lnTo>
                  <a:pt x="360000" y="0"/>
                </a:lnTo>
                <a:close/>
              </a:path>
            </a:pathLst>
          </a:custGeom>
          <a:solidFill>
            <a:srgbClr val="FFE5E5">
              <a:alpha val="74901"/>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B</a:t>
            </a:r>
            <a:endParaRPr/>
          </a:p>
        </p:txBody>
      </p:sp>
      <p:sp>
        <p:nvSpPr>
          <p:cNvPr id="10" name="Google Shape;338;p17">
            <a:extLst>
              <a:ext uri="{FF2B5EF4-FFF2-40B4-BE49-F238E27FC236}">
                <a16:creationId xmlns:a16="http://schemas.microsoft.com/office/drawing/2014/main" id="{A7ABD6FC-64E6-75F5-E165-B41CC4D58B5F}"/>
              </a:ext>
            </a:extLst>
          </p:cNvPr>
          <p:cNvSpPr/>
          <p:nvPr/>
        </p:nvSpPr>
        <p:spPr>
          <a:xfrm>
            <a:off x="7218236" y="2285681"/>
            <a:ext cx="266564" cy="412710"/>
          </a:xfrm>
          <a:custGeom>
            <a:avLst/>
            <a:gdLst/>
            <a:ahLst/>
            <a:cxnLst/>
            <a:rect l="l" t="t" r="r" b="b"/>
            <a:pathLst>
              <a:path w="355419" h="550280" extrusionOk="0">
                <a:moveTo>
                  <a:pt x="0" y="0"/>
                </a:moveTo>
                <a:lnTo>
                  <a:pt x="1204" y="19091"/>
                </a:lnTo>
                <a:cubicBezTo>
                  <a:pt x="27924" y="229295"/>
                  <a:pt x="145279" y="411209"/>
                  <a:pt x="312860" y="524424"/>
                </a:cubicBezTo>
                <a:lnTo>
                  <a:pt x="355419" y="550280"/>
                </a:lnTo>
                <a:lnTo>
                  <a:pt x="312860" y="524425"/>
                </a:lnTo>
                <a:cubicBezTo>
                  <a:pt x="145279" y="411210"/>
                  <a:pt x="27924" y="229296"/>
                  <a:pt x="1204" y="19092"/>
                </a:cubicBez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1" name="Google Shape;339;p17">
            <a:extLst>
              <a:ext uri="{FF2B5EF4-FFF2-40B4-BE49-F238E27FC236}">
                <a16:creationId xmlns:a16="http://schemas.microsoft.com/office/drawing/2014/main" id="{EB05C3D6-2791-3E79-BA8A-DABF06F359B2}"/>
              </a:ext>
            </a:extLst>
          </p:cNvPr>
          <p:cNvSpPr/>
          <p:nvPr/>
        </p:nvSpPr>
        <p:spPr>
          <a:xfrm>
            <a:off x="7484799" y="2320239"/>
            <a:ext cx="261789" cy="378152"/>
          </a:xfrm>
          <a:custGeom>
            <a:avLst/>
            <a:gdLst/>
            <a:ahLst/>
            <a:cxnLst/>
            <a:rect l="l" t="t" r="r" b="b"/>
            <a:pathLst>
              <a:path w="349052" h="504202" extrusionOk="0">
                <a:moveTo>
                  <a:pt x="349052" y="0"/>
                </a:moveTo>
                <a:lnTo>
                  <a:pt x="349052" y="0"/>
                </a:lnTo>
                <a:lnTo>
                  <a:pt x="337332" y="61251"/>
                </a:lnTo>
                <a:cubicBezTo>
                  <a:pt x="292940" y="233791"/>
                  <a:pt x="186200" y="381305"/>
                  <a:pt x="42559" y="478347"/>
                </a:cubicBezTo>
                <a:lnTo>
                  <a:pt x="0" y="504202"/>
                </a:lnTo>
                <a:lnTo>
                  <a:pt x="42559" y="478346"/>
                </a:lnTo>
                <a:cubicBezTo>
                  <a:pt x="186200" y="381304"/>
                  <a:pt x="292940" y="233790"/>
                  <a:pt x="337332" y="61250"/>
                </a:cubicBezTo>
                <a:lnTo>
                  <a:pt x="349052"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2" name="Google Shape;340;p17">
            <a:extLst>
              <a:ext uri="{FF2B5EF4-FFF2-40B4-BE49-F238E27FC236}">
                <a16:creationId xmlns:a16="http://schemas.microsoft.com/office/drawing/2014/main" id="{72158BCF-A7FD-E726-847E-5C778F893118}"/>
              </a:ext>
            </a:extLst>
          </p:cNvPr>
          <p:cNvSpPr/>
          <p:nvPr/>
        </p:nvSpPr>
        <p:spPr>
          <a:xfrm>
            <a:off x="7218236" y="2231224"/>
            <a:ext cx="528353" cy="467168"/>
          </a:xfrm>
          <a:custGeom>
            <a:avLst/>
            <a:gdLst/>
            <a:ahLst/>
            <a:cxnLst/>
            <a:rect l="l" t="t" r="r" b="b"/>
            <a:pathLst>
              <a:path w="704471" h="622891" extrusionOk="0">
                <a:moveTo>
                  <a:pt x="309789" y="0"/>
                </a:moveTo>
                <a:cubicBezTo>
                  <a:pt x="409200" y="0"/>
                  <a:pt x="503906" y="20147"/>
                  <a:pt x="590045" y="56581"/>
                </a:cubicBezTo>
                <a:lnTo>
                  <a:pt x="704471" y="118689"/>
                </a:lnTo>
                <a:lnTo>
                  <a:pt x="692751" y="179939"/>
                </a:lnTo>
                <a:cubicBezTo>
                  <a:pt x="648359" y="352479"/>
                  <a:pt x="541619" y="499993"/>
                  <a:pt x="397978" y="597035"/>
                </a:cubicBezTo>
                <a:lnTo>
                  <a:pt x="355419" y="622891"/>
                </a:lnTo>
                <a:lnTo>
                  <a:pt x="312860" y="597035"/>
                </a:lnTo>
                <a:cubicBezTo>
                  <a:pt x="145279" y="483820"/>
                  <a:pt x="27924" y="301906"/>
                  <a:pt x="1204" y="91702"/>
                </a:cubicBezTo>
                <a:lnTo>
                  <a:pt x="0" y="72611"/>
                </a:lnTo>
                <a:lnTo>
                  <a:pt x="29533" y="56581"/>
                </a:lnTo>
                <a:cubicBezTo>
                  <a:pt x="115672" y="20147"/>
                  <a:pt x="210378" y="0"/>
                  <a:pt x="309789" y="0"/>
                </a:cubicBezTo>
                <a:close/>
              </a:path>
            </a:pathLst>
          </a:custGeom>
          <a:solidFill>
            <a:srgbClr val="424242">
              <a:alpha val="7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 M</a:t>
            </a:r>
            <a:endParaRPr/>
          </a:p>
        </p:txBody>
      </p:sp>
      <p:sp>
        <p:nvSpPr>
          <p:cNvPr id="13" name="Google Shape;341;p17">
            <a:extLst>
              <a:ext uri="{FF2B5EF4-FFF2-40B4-BE49-F238E27FC236}">
                <a16:creationId xmlns:a16="http://schemas.microsoft.com/office/drawing/2014/main" id="{F7521C37-80E9-AC65-D8E2-DE914536BDAE}"/>
              </a:ext>
            </a:extLst>
          </p:cNvPr>
          <p:cNvSpPr/>
          <p:nvPr/>
        </p:nvSpPr>
        <p:spPr>
          <a:xfrm>
            <a:off x="6918545" y="2285682"/>
            <a:ext cx="566255" cy="485542"/>
          </a:xfrm>
          <a:custGeom>
            <a:avLst/>
            <a:gdLst/>
            <a:ahLst/>
            <a:cxnLst/>
            <a:rect l="l" t="t" r="r" b="b"/>
            <a:pathLst>
              <a:path w="755007" h="647389" extrusionOk="0">
                <a:moveTo>
                  <a:pt x="399588" y="0"/>
                </a:moveTo>
                <a:lnTo>
                  <a:pt x="400792" y="19092"/>
                </a:lnTo>
                <a:cubicBezTo>
                  <a:pt x="427512" y="229296"/>
                  <a:pt x="544867" y="411210"/>
                  <a:pt x="712448" y="524425"/>
                </a:cubicBezTo>
                <a:lnTo>
                  <a:pt x="755007" y="550280"/>
                </a:lnTo>
                <a:lnTo>
                  <a:pt x="738202" y="560489"/>
                </a:lnTo>
                <a:cubicBezTo>
                  <a:pt x="636183" y="615909"/>
                  <a:pt x="519271" y="647389"/>
                  <a:pt x="395007" y="647389"/>
                </a:cubicBezTo>
                <a:cubicBezTo>
                  <a:pt x="295596" y="647389"/>
                  <a:pt x="200890" y="627242"/>
                  <a:pt x="114751" y="590808"/>
                </a:cubicBezTo>
                <a:lnTo>
                  <a:pt x="0" y="528523"/>
                </a:lnTo>
                <a:lnTo>
                  <a:pt x="4005" y="502284"/>
                </a:lnTo>
                <a:cubicBezTo>
                  <a:pt x="42369" y="314803"/>
                  <a:pt x="153601" y="153865"/>
                  <a:pt x="306818" y="50354"/>
                </a:cubicBezTo>
                <a:lnTo>
                  <a:pt x="399588" y="0"/>
                </a:lnTo>
                <a:close/>
              </a:path>
            </a:pathLst>
          </a:custGeom>
          <a:solidFill>
            <a:srgbClr val="F4FF8D">
              <a:alpha val="74901"/>
            </a:srgbClr>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G</a:t>
            </a:r>
            <a:endParaRPr/>
          </a:p>
        </p:txBody>
      </p:sp>
      <p:sp>
        <p:nvSpPr>
          <p:cNvPr id="14" name="Google Shape;342;p17">
            <a:extLst>
              <a:ext uri="{FF2B5EF4-FFF2-40B4-BE49-F238E27FC236}">
                <a16:creationId xmlns:a16="http://schemas.microsoft.com/office/drawing/2014/main" id="{0D26A710-301C-AEBE-5543-3FAF035DF1D0}"/>
              </a:ext>
            </a:extLst>
          </p:cNvPr>
          <p:cNvSpPr/>
          <p:nvPr/>
        </p:nvSpPr>
        <p:spPr>
          <a:xfrm>
            <a:off x="7484799" y="2320240"/>
            <a:ext cx="503010" cy="450983"/>
          </a:xfrm>
          <a:custGeom>
            <a:avLst/>
            <a:gdLst/>
            <a:ahLst/>
            <a:cxnLst/>
            <a:rect l="l" t="t" r="r" b="b"/>
            <a:pathLst>
              <a:path w="670680" h="601311" extrusionOk="0">
                <a:moveTo>
                  <a:pt x="349052" y="0"/>
                </a:moveTo>
                <a:lnTo>
                  <a:pt x="356929" y="4276"/>
                </a:lnTo>
                <a:cubicBezTo>
                  <a:pt x="529298" y="120726"/>
                  <a:pt x="648530" y="309857"/>
                  <a:pt x="670653" y="527695"/>
                </a:cubicBezTo>
                <a:lnTo>
                  <a:pt x="670680" y="528217"/>
                </a:lnTo>
                <a:lnTo>
                  <a:pt x="640256" y="544730"/>
                </a:lnTo>
                <a:cubicBezTo>
                  <a:pt x="554117" y="581164"/>
                  <a:pt x="459411" y="601311"/>
                  <a:pt x="360000" y="601311"/>
                </a:cubicBezTo>
                <a:cubicBezTo>
                  <a:pt x="235736" y="601311"/>
                  <a:pt x="118825" y="569831"/>
                  <a:pt x="16806" y="514411"/>
                </a:cubicBezTo>
                <a:lnTo>
                  <a:pt x="0" y="504202"/>
                </a:lnTo>
                <a:lnTo>
                  <a:pt x="42559" y="478347"/>
                </a:lnTo>
                <a:cubicBezTo>
                  <a:pt x="186200" y="381305"/>
                  <a:pt x="292940" y="233791"/>
                  <a:pt x="337332" y="61251"/>
                </a:cubicBezTo>
                <a:lnTo>
                  <a:pt x="349052" y="0"/>
                </a:lnTo>
                <a:close/>
              </a:path>
            </a:pathLst>
          </a:custGeom>
          <a:solidFill>
            <a:srgbClr val="FFCC8B">
              <a:alpha val="74901"/>
            </a:srgbClr>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a:t>
            </a:r>
            <a:endParaRPr/>
          </a:p>
        </p:txBody>
      </p:sp>
      <p:sp>
        <p:nvSpPr>
          <p:cNvPr id="15" name="Google Shape;343;p17">
            <a:extLst>
              <a:ext uri="{FF2B5EF4-FFF2-40B4-BE49-F238E27FC236}">
                <a16:creationId xmlns:a16="http://schemas.microsoft.com/office/drawing/2014/main" id="{673B0E79-19E6-21A2-6248-6B6B2E686EF1}"/>
              </a:ext>
            </a:extLst>
          </p:cNvPr>
          <p:cNvSpPr/>
          <p:nvPr/>
        </p:nvSpPr>
        <p:spPr>
          <a:xfrm>
            <a:off x="6910577" y="2682073"/>
            <a:ext cx="1080000" cy="629150"/>
          </a:xfrm>
          <a:custGeom>
            <a:avLst/>
            <a:gdLst/>
            <a:ahLst/>
            <a:cxnLst/>
            <a:rect l="l" t="t" r="r" b="b"/>
            <a:pathLst>
              <a:path w="1440000" h="838866" extrusionOk="0">
                <a:moveTo>
                  <a:pt x="10623" y="0"/>
                </a:moveTo>
                <a:lnTo>
                  <a:pt x="125374" y="62285"/>
                </a:lnTo>
                <a:cubicBezTo>
                  <a:pt x="211513" y="98719"/>
                  <a:pt x="306219" y="118866"/>
                  <a:pt x="405630" y="118866"/>
                </a:cubicBezTo>
                <a:cubicBezTo>
                  <a:pt x="529894" y="118866"/>
                  <a:pt x="646806" y="87386"/>
                  <a:pt x="748825" y="31966"/>
                </a:cubicBezTo>
                <a:lnTo>
                  <a:pt x="765630" y="21757"/>
                </a:lnTo>
                <a:lnTo>
                  <a:pt x="782436" y="31966"/>
                </a:lnTo>
                <a:cubicBezTo>
                  <a:pt x="884455" y="87386"/>
                  <a:pt x="1001366" y="118866"/>
                  <a:pt x="1125630" y="118866"/>
                </a:cubicBezTo>
                <a:cubicBezTo>
                  <a:pt x="1225041" y="118866"/>
                  <a:pt x="1319747" y="98719"/>
                  <a:pt x="1405886" y="62285"/>
                </a:cubicBezTo>
                <a:lnTo>
                  <a:pt x="1436310" y="45772"/>
                </a:lnTo>
                <a:lnTo>
                  <a:pt x="1440000" y="118866"/>
                </a:lnTo>
                <a:cubicBezTo>
                  <a:pt x="1440000" y="516511"/>
                  <a:pt x="1117645" y="838866"/>
                  <a:pt x="720000" y="838866"/>
                </a:cubicBezTo>
                <a:cubicBezTo>
                  <a:pt x="322355" y="838866"/>
                  <a:pt x="0" y="516511"/>
                  <a:pt x="0" y="118866"/>
                </a:cubicBezTo>
                <a:cubicBezTo>
                  <a:pt x="0" y="94013"/>
                  <a:pt x="1259" y="69455"/>
                  <a:pt x="3717" y="45250"/>
                </a:cubicBezTo>
                <a:lnTo>
                  <a:pt x="10623" y="0"/>
                </a:lnTo>
                <a:close/>
              </a:path>
            </a:pathLst>
          </a:custGeom>
          <a:solidFill>
            <a:srgbClr val="E5E5FF"/>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16" name="Google Shape;344;p17">
            <a:extLst>
              <a:ext uri="{FF2B5EF4-FFF2-40B4-BE49-F238E27FC236}">
                <a16:creationId xmlns:a16="http://schemas.microsoft.com/office/drawing/2014/main" id="{F87C5BB7-7AA0-09FB-46FF-706F6284D4B4}"/>
              </a:ext>
            </a:extLst>
          </p:cNvPr>
          <p:cNvSpPr txBox="1"/>
          <p:nvPr/>
        </p:nvSpPr>
        <p:spPr>
          <a:xfrm>
            <a:off x="6969617" y="3693169"/>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17" name="Google Shape;345;p17">
            <a:extLst>
              <a:ext uri="{FF2B5EF4-FFF2-40B4-BE49-F238E27FC236}">
                <a16:creationId xmlns:a16="http://schemas.microsoft.com/office/drawing/2014/main" id="{5B951BEA-9E76-FF9A-F318-B94979D7202F}"/>
              </a:ext>
            </a:extLst>
          </p:cNvPr>
          <p:cNvSpPr/>
          <p:nvPr/>
        </p:nvSpPr>
        <p:spPr>
          <a:xfrm>
            <a:off x="4137163" y="1213833"/>
            <a:ext cx="1215000" cy="1215000"/>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 name="Google Shape;346;p17">
            <a:extLst>
              <a:ext uri="{FF2B5EF4-FFF2-40B4-BE49-F238E27FC236}">
                <a16:creationId xmlns:a16="http://schemas.microsoft.com/office/drawing/2014/main" id="{34C9B501-372D-9E52-5A94-138D3682B982}"/>
              </a:ext>
            </a:extLst>
          </p:cNvPr>
          <p:cNvSpPr/>
          <p:nvPr/>
        </p:nvSpPr>
        <p:spPr>
          <a:xfrm>
            <a:off x="3387048" y="1357293"/>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19" name="Google Shape;347;p17">
            <a:extLst>
              <a:ext uri="{FF2B5EF4-FFF2-40B4-BE49-F238E27FC236}">
                <a16:creationId xmlns:a16="http://schemas.microsoft.com/office/drawing/2014/main" id="{00A100BD-9759-8522-2B98-F250E4C117EF}"/>
              </a:ext>
            </a:extLst>
          </p:cNvPr>
          <p:cNvSpPr/>
          <p:nvPr/>
        </p:nvSpPr>
        <p:spPr>
          <a:xfrm>
            <a:off x="2847048" y="1284460"/>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0" name="Google Shape;348;p17">
            <a:extLst>
              <a:ext uri="{FF2B5EF4-FFF2-40B4-BE49-F238E27FC236}">
                <a16:creationId xmlns:a16="http://schemas.microsoft.com/office/drawing/2014/main" id="{FBE9EDD1-D98F-41BE-45F0-058D36DC21CE}"/>
              </a:ext>
            </a:extLst>
          </p:cNvPr>
          <p:cNvSpPr/>
          <p:nvPr/>
        </p:nvSpPr>
        <p:spPr>
          <a:xfrm>
            <a:off x="3657048" y="1284460"/>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1" name="Google Shape;349;p17">
            <a:extLst>
              <a:ext uri="{FF2B5EF4-FFF2-40B4-BE49-F238E27FC236}">
                <a16:creationId xmlns:a16="http://schemas.microsoft.com/office/drawing/2014/main" id="{79E0B637-B087-2650-9E05-20EE93C03C23}"/>
              </a:ext>
            </a:extLst>
          </p:cNvPr>
          <p:cNvSpPr/>
          <p:nvPr/>
        </p:nvSpPr>
        <p:spPr>
          <a:xfrm>
            <a:off x="4332048" y="1281333"/>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2" name="Google Shape;350;p17">
            <a:extLst>
              <a:ext uri="{FF2B5EF4-FFF2-40B4-BE49-F238E27FC236}">
                <a16:creationId xmlns:a16="http://schemas.microsoft.com/office/drawing/2014/main" id="{E643B535-9794-95FA-A1C0-5076D4DF28C6}"/>
              </a:ext>
            </a:extLst>
          </p:cNvPr>
          <p:cNvSpPr/>
          <p:nvPr/>
        </p:nvSpPr>
        <p:spPr>
          <a:xfrm>
            <a:off x="4197048" y="1470695"/>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23" name="Google Shape;351;p17">
            <a:extLst>
              <a:ext uri="{FF2B5EF4-FFF2-40B4-BE49-F238E27FC236}">
                <a16:creationId xmlns:a16="http://schemas.microsoft.com/office/drawing/2014/main" id="{6B247B42-3B56-C42C-7BF5-426DAF061C7F}"/>
              </a:ext>
            </a:extLst>
          </p:cNvPr>
          <p:cNvSpPr txBox="1"/>
          <p:nvPr/>
        </p:nvSpPr>
        <p:spPr>
          <a:xfrm>
            <a:off x="1450529" y="1622441"/>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24" name="Google Shape;352;p17">
            <a:extLst>
              <a:ext uri="{FF2B5EF4-FFF2-40B4-BE49-F238E27FC236}">
                <a16:creationId xmlns:a16="http://schemas.microsoft.com/office/drawing/2014/main" id="{0B5D90C9-5D5A-9517-BBE0-D3BAA455313E}"/>
              </a:ext>
            </a:extLst>
          </p:cNvPr>
          <p:cNvSpPr/>
          <p:nvPr/>
        </p:nvSpPr>
        <p:spPr>
          <a:xfrm>
            <a:off x="3688419" y="2603898"/>
            <a:ext cx="2037114" cy="2037114"/>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5" name="Google Shape;353;p17">
            <a:extLst>
              <a:ext uri="{FF2B5EF4-FFF2-40B4-BE49-F238E27FC236}">
                <a16:creationId xmlns:a16="http://schemas.microsoft.com/office/drawing/2014/main" id="{3745D6B3-6489-5C22-65D7-7C985B3AB12B}"/>
              </a:ext>
            </a:extLst>
          </p:cNvPr>
          <p:cNvSpPr/>
          <p:nvPr/>
        </p:nvSpPr>
        <p:spPr>
          <a:xfrm>
            <a:off x="3349362" y="3158415"/>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26" name="Google Shape;354;p17">
            <a:extLst>
              <a:ext uri="{FF2B5EF4-FFF2-40B4-BE49-F238E27FC236}">
                <a16:creationId xmlns:a16="http://schemas.microsoft.com/office/drawing/2014/main" id="{BF0F2C89-A10B-65C1-7177-31DA95434098}"/>
              </a:ext>
            </a:extLst>
          </p:cNvPr>
          <p:cNvSpPr/>
          <p:nvPr/>
        </p:nvSpPr>
        <p:spPr>
          <a:xfrm>
            <a:off x="2809362" y="3085582"/>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7" name="Google Shape;355;p17">
            <a:extLst>
              <a:ext uri="{FF2B5EF4-FFF2-40B4-BE49-F238E27FC236}">
                <a16:creationId xmlns:a16="http://schemas.microsoft.com/office/drawing/2014/main" id="{B143D6AA-6981-BAC8-03B6-27ABBC7AFFA6}"/>
              </a:ext>
            </a:extLst>
          </p:cNvPr>
          <p:cNvSpPr/>
          <p:nvPr/>
        </p:nvSpPr>
        <p:spPr>
          <a:xfrm>
            <a:off x="3619362" y="3085582"/>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8" name="Google Shape;356;p17">
            <a:extLst>
              <a:ext uri="{FF2B5EF4-FFF2-40B4-BE49-F238E27FC236}">
                <a16:creationId xmlns:a16="http://schemas.microsoft.com/office/drawing/2014/main" id="{11814FBD-1A2B-D63F-7186-806A0DEEFD39}"/>
              </a:ext>
            </a:extLst>
          </p:cNvPr>
          <p:cNvSpPr/>
          <p:nvPr/>
        </p:nvSpPr>
        <p:spPr>
          <a:xfrm>
            <a:off x="4294362" y="3082455"/>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9" name="Google Shape;357;p17">
            <a:extLst>
              <a:ext uri="{FF2B5EF4-FFF2-40B4-BE49-F238E27FC236}">
                <a16:creationId xmlns:a16="http://schemas.microsoft.com/office/drawing/2014/main" id="{642F4F41-AD67-CCEF-45F0-40D315247CE6}"/>
              </a:ext>
            </a:extLst>
          </p:cNvPr>
          <p:cNvSpPr/>
          <p:nvPr/>
        </p:nvSpPr>
        <p:spPr>
          <a:xfrm>
            <a:off x="4159362" y="3271817"/>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30" name="Google Shape;358;p17">
            <a:extLst>
              <a:ext uri="{FF2B5EF4-FFF2-40B4-BE49-F238E27FC236}">
                <a16:creationId xmlns:a16="http://schemas.microsoft.com/office/drawing/2014/main" id="{15535334-9D33-EF67-B36F-A01882AD7793}"/>
              </a:ext>
            </a:extLst>
          </p:cNvPr>
          <p:cNvSpPr txBox="1"/>
          <p:nvPr/>
        </p:nvSpPr>
        <p:spPr>
          <a:xfrm>
            <a:off x="1487801" y="3422996"/>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31" name="Google Shape;359;p17">
            <a:extLst>
              <a:ext uri="{FF2B5EF4-FFF2-40B4-BE49-F238E27FC236}">
                <a16:creationId xmlns:a16="http://schemas.microsoft.com/office/drawing/2014/main" id="{FA8851E3-050C-385C-7D26-B6AFC24702D0}"/>
              </a:ext>
            </a:extLst>
          </p:cNvPr>
          <p:cNvSpPr txBox="1"/>
          <p:nvPr/>
        </p:nvSpPr>
        <p:spPr>
          <a:xfrm>
            <a:off x="4116556" y="407042"/>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32" name="Google Shape;360;p17">
            <a:extLst>
              <a:ext uri="{FF2B5EF4-FFF2-40B4-BE49-F238E27FC236}">
                <a16:creationId xmlns:a16="http://schemas.microsoft.com/office/drawing/2014/main" id="{54661022-EFC2-4191-0655-A892B9D158B2}"/>
              </a:ext>
            </a:extLst>
          </p:cNvPr>
          <p:cNvSpPr txBox="1"/>
          <p:nvPr/>
        </p:nvSpPr>
        <p:spPr>
          <a:xfrm>
            <a:off x="5492759" y="387126"/>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33" name="Google Shape;361;p17">
            <a:extLst>
              <a:ext uri="{FF2B5EF4-FFF2-40B4-BE49-F238E27FC236}">
                <a16:creationId xmlns:a16="http://schemas.microsoft.com/office/drawing/2014/main" id="{62A37090-C2A6-D554-21D5-86FDEC1ED1EA}"/>
              </a:ext>
            </a:extLst>
          </p:cNvPr>
          <p:cNvSpPr txBox="1"/>
          <p:nvPr/>
        </p:nvSpPr>
        <p:spPr>
          <a:xfrm>
            <a:off x="7133788" y="382499"/>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34" name="Google Shape;363;p17">
            <a:extLst>
              <a:ext uri="{FF2B5EF4-FFF2-40B4-BE49-F238E27FC236}">
                <a16:creationId xmlns:a16="http://schemas.microsoft.com/office/drawing/2014/main" id="{65454226-DA8C-3184-A44E-8CED449FD3B5}"/>
              </a:ext>
            </a:extLst>
          </p:cNvPr>
          <p:cNvSpPr txBox="1"/>
          <p:nvPr/>
        </p:nvSpPr>
        <p:spPr>
          <a:xfrm>
            <a:off x="4503027" y="789703"/>
            <a:ext cx="2540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t>
            </a:r>
            <a:endParaRPr/>
          </a:p>
        </p:txBody>
      </p:sp>
      <p:sp>
        <p:nvSpPr>
          <p:cNvPr id="35" name="Google Shape;364;p17">
            <a:extLst>
              <a:ext uri="{FF2B5EF4-FFF2-40B4-BE49-F238E27FC236}">
                <a16:creationId xmlns:a16="http://schemas.microsoft.com/office/drawing/2014/main" id="{8F83C4AD-61EF-258E-EFF2-7F47A6C0594B}"/>
              </a:ext>
            </a:extLst>
          </p:cNvPr>
          <p:cNvSpPr txBox="1"/>
          <p:nvPr/>
        </p:nvSpPr>
        <p:spPr>
          <a:xfrm>
            <a:off x="5790992" y="791321"/>
            <a:ext cx="3577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2D050"/>
                </a:solidFill>
                <a:latin typeface="Arial"/>
                <a:ea typeface="Arial"/>
                <a:cs typeface="Arial"/>
                <a:sym typeface="Arial"/>
              </a:rPr>
              <a:t>✓</a:t>
            </a:r>
            <a:endParaRPr/>
          </a:p>
        </p:txBody>
      </p:sp>
      <p:sp>
        <p:nvSpPr>
          <p:cNvPr id="36" name="Google Shape;365;p17">
            <a:extLst>
              <a:ext uri="{FF2B5EF4-FFF2-40B4-BE49-F238E27FC236}">
                <a16:creationId xmlns:a16="http://schemas.microsoft.com/office/drawing/2014/main" id="{B846F787-F57D-15F2-1413-75A4F464528D}"/>
              </a:ext>
            </a:extLst>
          </p:cNvPr>
          <p:cNvSpPr txBox="1"/>
          <p:nvPr/>
        </p:nvSpPr>
        <p:spPr>
          <a:xfrm>
            <a:off x="7460932" y="779060"/>
            <a:ext cx="4537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2D050"/>
                </a:solidFill>
                <a:latin typeface="Arial"/>
                <a:ea typeface="Arial"/>
                <a:cs typeface="Arial"/>
                <a:sym typeface="Arial"/>
              </a:rPr>
              <a:t>✓</a:t>
            </a:r>
            <a:endParaRPr/>
          </a:p>
        </p:txBody>
      </p:sp>
      <p:sp>
        <p:nvSpPr>
          <p:cNvPr id="37" name="Google Shape;77;p10">
            <a:extLst>
              <a:ext uri="{FF2B5EF4-FFF2-40B4-BE49-F238E27FC236}">
                <a16:creationId xmlns:a16="http://schemas.microsoft.com/office/drawing/2014/main" id="{C5FCFE30-2840-8D2B-C86B-4CAA12648B7F}"/>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36451962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par>
                                <p:cTn id="62" presetID="10"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par>
                                <p:cTn id="71" presetID="10"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10" presetClass="entr" presetSubtype="0"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par>
                                <p:cTn id="92" presetID="10" presetClass="entr" presetSubtype="0"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par>
                                <p:cTn id="103" presetID="10"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500"/>
                                        <p:tgtEl>
                                          <p:spTgt spid="32"/>
                                        </p:tgtEl>
                                      </p:cBhvr>
                                    </p:animEffect>
                                  </p:childTnLst>
                                </p:cTn>
                              </p:par>
                              <p:par>
                                <p:cTn id="106" presetID="10" presetClass="entr" presetSubtype="0" fill="hold" nodeType="with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fade">
                                      <p:cBhvr>
                                        <p:cTn id="118" dur="500"/>
                                        <p:tgtEl>
                                          <p:spTgt spid="3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fade">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22302"/>
            <a:ext cx="9144003" cy="5143501"/>
          </a:xfrm>
          <a:prstGeom prst="rect">
            <a:avLst/>
          </a:prstGeom>
          <a:noFill/>
          <a:ln>
            <a:noFill/>
          </a:ln>
        </p:spPr>
      </p:pic>
      <p:sp>
        <p:nvSpPr>
          <p:cNvPr id="2" name="Google Shape;372;p18">
            <a:extLst>
              <a:ext uri="{FF2B5EF4-FFF2-40B4-BE49-F238E27FC236}">
                <a16:creationId xmlns:a16="http://schemas.microsoft.com/office/drawing/2014/main" id="{A977279A-1879-11D3-D224-5C68AAC0DED2}"/>
              </a:ext>
            </a:extLst>
          </p:cNvPr>
          <p:cNvSpPr txBox="1"/>
          <p:nvPr/>
        </p:nvSpPr>
        <p:spPr>
          <a:xfrm>
            <a:off x="256249" y="970994"/>
            <a:ext cx="2300630"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b="0" i="0" u="none" strike="noStrike" cap="none" dirty="0">
                <a:solidFill>
                  <a:srgbClr val="000000"/>
                </a:solidFill>
                <a:latin typeface="Arial"/>
                <a:ea typeface="Arial"/>
                <a:cs typeface="Arial"/>
                <a:sym typeface="Arial"/>
              </a:rPr>
              <a:t>No machine is round</a:t>
            </a:r>
            <a:endParaRPr dirty="0"/>
          </a:p>
        </p:txBody>
      </p:sp>
      <p:sp>
        <p:nvSpPr>
          <p:cNvPr id="3" name="Google Shape;373;p18">
            <a:extLst>
              <a:ext uri="{FF2B5EF4-FFF2-40B4-BE49-F238E27FC236}">
                <a16:creationId xmlns:a16="http://schemas.microsoft.com/office/drawing/2014/main" id="{F0A05F46-6F72-5832-3CA6-E8CB0C772F7E}"/>
              </a:ext>
            </a:extLst>
          </p:cNvPr>
          <p:cNvSpPr/>
          <p:nvPr/>
        </p:nvSpPr>
        <p:spPr>
          <a:xfrm>
            <a:off x="6657040" y="2147283"/>
            <a:ext cx="1461945" cy="1461945"/>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 name="Google Shape;374;p18">
            <a:extLst>
              <a:ext uri="{FF2B5EF4-FFF2-40B4-BE49-F238E27FC236}">
                <a16:creationId xmlns:a16="http://schemas.microsoft.com/office/drawing/2014/main" id="{DD17737A-3C6C-DED9-60E0-A883BDDD41A2}"/>
              </a:ext>
            </a:extLst>
          </p:cNvPr>
          <p:cNvSpPr/>
          <p:nvPr/>
        </p:nvSpPr>
        <p:spPr>
          <a:xfrm>
            <a:off x="7156997" y="1874686"/>
            <a:ext cx="540000" cy="467168"/>
          </a:xfrm>
          <a:custGeom>
            <a:avLst/>
            <a:gdLst/>
            <a:ahLst/>
            <a:cxnLst/>
            <a:rect l="l" t="t" r="r" b="b"/>
            <a:pathLst>
              <a:path w="720000" h="622891" extrusionOk="0">
                <a:moveTo>
                  <a:pt x="360000" y="0"/>
                </a:moveTo>
                <a:lnTo>
                  <a:pt x="402559" y="25855"/>
                </a:lnTo>
                <a:cubicBezTo>
                  <a:pt x="594080" y="155244"/>
                  <a:pt x="720000" y="374362"/>
                  <a:pt x="720000" y="622890"/>
                </a:cubicBezTo>
                <a:lnTo>
                  <a:pt x="720000" y="622891"/>
                </a:lnTo>
                <a:lnTo>
                  <a:pt x="714215" y="531189"/>
                </a:lnTo>
                <a:cubicBezTo>
                  <a:pt x="687495" y="320985"/>
                  <a:pt x="570140" y="139071"/>
                  <a:pt x="402559" y="25856"/>
                </a:cubicBezTo>
                <a:lnTo>
                  <a:pt x="360000" y="1"/>
                </a:lnTo>
                <a:lnTo>
                  <a:pt x="317441" y="25856"/>
                </a:lnTo>
                <a:cubicBezTo>
                  <a:pt x="149860" y="139071"/>
                  <a:pt x="32505" y="320985"/>
                  <a:pt x="5785" y="531189"/>
                </a:cubicBezTo>
                <a:lnTo>
                  <a:pt x="0" y="622891"/>
                </a:lnTo>
                <a:lnTo>
                  <a:pt x="0" y="622890"/>
                </a:lnTo>
                <a:cubicBezTo>
                  <a:pt x="0" y="374362"/>
                  <a:pt x="125920" y="155244"/>
                  <a:pt x="317441" y="25855"/>
                </a:cubicBezTo>
                <a:lnTo>
                  <a:pt x="36000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5" name="Google Shape;375;p18">
            <a:extLst>
              <a:ext uri="{FF2B5EF4-FFF2-40B4-BE49-F238E27FC236}">
                <a16:creationId xmlns:a16="http://schemas.microsoft.com/office/drawing/2014/main" id="{4873CFFC-165A-252B-2745-5BB2B9672EA9}"/>
              </a:ext>
            </a:extLst>
          </p:cNvPr>
          <p:cNvSpPr/>
          <p:nvPr/>
        </p:nvSpPr>
        <p:spPr>
          <a:xfrm>
            <a:off x="7156998" y="2341853"/>
            <a:ext cx="3436" cy="54458"/>
          </a:xfrm>
          <a:custGeom>
            <a:avLst/>
            <a:gdLst/>
            <a:ahLst/>
            <a:cxnLst/>
            <a:rect l="l" t="t" r="r" b="b"/>
            <a:pathLst>
              <a:path w="4581" h="72610" extrusionOk="0">
                <a:moveTo>
                  <a:pt x="0" y="0"/>
                </a:moveTo>
                <a:lnTo>
                  <a:pt x="4581" y="72610"/>
                </a:lnTo>
                <a:lnTo>
                  <a:pt x="4581" y="72610"/>
                </a:ln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6" name="Google Shape;376;p18">
            <a:extLst>
              <a:ext uri="{FF2B5EF4-FFF2-40B4-BE49-F238E27FC236}">
                <a16:creationId xmlns:a16="http://schemas.microsoft.com/office/drawing/2014/main" id="{F5D9CB08-006A-5ABB-CF18-F432EEE28D97}"/>
              </a:ext>
            </a:extLst>
          </p:cNvPr>
          <p:cNvSpPr/>
          <p:nvPr/>
        </p:nvSpPr>
        <p:spPr>
          <a:xfrm>
            <a:off x="7688786" y="2341853"/>
            <a:ext cx="8211" cy="89016"/>
          </a:xfrm>
          <a:custGeom>
            <a:avLst/>
            <a:gdLst/>
            <a:ahLst/>
            <a:cxnLst/>
            <a:rect l="l" t="t" r="r" b="b"/>
            <a:pathLst>
              <a:path w="10948" h="118688" extrusionOk="0">
                <a:moveTo>
                  <a:pt x="10948" y="0"/>
                </a:moveTo>
                <a:lnTo>
                  <a:pt x="10948" y="0"/>
                </a:lnTo>
                <a:cubicBezTo>
                  <a:pt x="10948" y="31066"/>
                  <a:pt x="8981" y="61673"/>
                  <a:pt x="5163" y="91702"/>
                </a:cubicBezTo>
                <a:lnTo>
                  <a:pt x="0" y="118688"/>
                </a:lnTo>
                <a:lnTo>
                  <a:pt x="0" y="118688"/>
                </a:lnTo>
                <a:lnTo>
                  <a:pt x="5163" y="91701"/>
                </a:lnTo>
                <a:lnTo>
                  <a:pt x="10948"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7" name="Google Shape;377;p18">
            <a:extLst>
              <a:ext uri="{FF2B5EF4-FFF2-40B4-BE49-F238E27FC236}">
                <a16:creationId xmlns:a16="http://schemas.microsoft.com/office/drawing/2014/main" id="{09A9FCD2-BEA9-5022-DE27-7FF34F9F26A2}"/>
              </a:ext>
            </a:extLst>
          </p:cNvPr>
          <p:cNvSpPr/>
          <p:nvPr/>
        </p:nvSpPr>
        <p:spPr>
          <a:xfrm>
            <a:off x="6616997" y="1801852"/>
            <a:ext cx="810000" cy="990851"/>
          </a:xfrm>
          <a:custGeom>
            <a:avLst/>
            <a:gdLst/>
            <a:ahLst/>
            <a:cxnLst/>
            <a:rect l="l" t="t" r="r" b="b"/>
            <a:pathLst>
              <a:path w="1080000" h="1321134" extrusionOk="0">
                <a:moveTo>
                  <a:pt x="720000" y="0"/>
                </a:moveTo>
                <a:cubicBezTo>
                  <a:pt x="844264" y="0"/>
                  <a:pt x="961176" y="31480"/>
                  <a:pt x="1063195" y="86900"/>
                </a:cubicBezTo>
                <a:lnTo>
                  <a:pt x="1080000" y="97110"/>
                </a:lnTo>
                <a:lnTo>
                  <a:pt x="1037441" y="122965"/>
                </a:lnTo>
                <a:cubicBezTo>
                  <a:pt x="845920" y="252354"/>
                  <a:pt x="720000" y="471472"/>
                  <a:pt x="720000" y="720000"/>
                </a:cubicBezTo>
                <a:lnTo>
                  <a:pt x="720000" y="720001"/>
                </a:lnTo>
                <a:lnTo>
                  <a:pt x="720000" y="720001"/>
                </a:lnTo>
                <a:lnTo>
                  <a:pt x="724581" y="792611"/>
                </a:lnTo>
                <a:lnTo>
                  <a:pt x="631811" y="842965"/>
                </a:lnTo>
                <a:cubicBezTo>
                  <a:pt x="478594" y="946476"/>
                  <a:pt x="367362" y="1107414"/>
                  <a:pt x="328998" y="1294895"/>
                </a:cubicBezTo>
                <a:lnTo>
                  <a:pt x="324993" y="1321134"/>
                </a:lnTo>
                <a:lnTo>
                  <a:pt x="317441" y="1317035"/>
                </a:lnTo>
                <a:cubicBezTo>
                  <a:pt x="125920" y="1187646"/>
                  <a:pt x="0" y="968528"/>
                  <a:pt x="0" y="720000"/>
                </a:cubicBezTo>
                <a:cubicBezTo>
                  <a:pt x="0" y="322355"/>
                  <a:pt x="322355" y="0"/>
                  <a:pt x="720000" y="0"/>
                </a:cubicBezTo>
                <a:close/>
              </a:path>
            </a:pathLst>
          </a:custGeom>
          <a:solidFill>
            <a:srgbClr val="FFB2B2">
              <a:alpha val="7490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8" name="Google Shape;378;p18">
            <a:extLst>
              <a:ext uri="{FF2B5EF4-FFF2-40B4-BE49-F238E27FC236}">
                <a16:creationId xmlns:a16="http://schemas.microsoft.com/office/drawing/2014/main" id="{0A045CD2-1AAC-BF58-AA5B-9A08FFC99756}"/>
              </a:ext>
            </a:extLst>
          </p:cNvPr>
          <p:cNvSpPr/>
          <p:nvPr/>
        </p:nvSpPr>
        <p:spPr>
          <a:xfrm>
            <a:off x="7426997" y="1801852"/>
            <a:ext cx="810000" cy="1025180"/>
          </a:xfrm>
          <a:custGeom>
            <a:avLst/>
            <a:gdLst/>
            <a:ahLst/>
            <a:cxnLst/>
            <a:rect l="l" t="t" r="r" b="b"/>
            <a:pathLst>
              <a:path w="1080000" h="1366906" extrusionOk="0">
                <a:moveTo>
                  <a:pt x="360000" y="0"/>
                </a:moveTo>
                <a:cubicBezTo>
                  <a:pt x="757645" y="0"/>
                  <a:pt x="1080000" y="322355"/>
                  <a:pt x="1080000" y="720000"/>
                </a:cubicBezTo>
                <a:cubicBezTo>
                  <a:pt x="1080000" y="968528"/>
                  <a:pt x="954080" y="1187646"/>
                  <a:pt x="762559" y="1317035"/>
                </a:cubicBezTo>
                <a:lnTo>
                  <a:pt x="670680" y="1366906"/>
                </a:lnTo>
                <a:lnTo>
                  <a:pt x="670653" y="1366384"/>
                </a:lnTo>
                <a:cubicBezTo>
                  <a:pt x="648530" y="1148546"/>
                  <a:pt x="529298" y="959415"/>
                  <a:pt x="356929" y="842965"/>
                </a:cubicBezTo>
                <a:lnTo>
                  <a:pt x="349052" y="838689"/>
                </a:lnTo>
                <a:lnTo>
                  <a:pt x="354215" y="811703"/>
                </a:lnTo>
                <a:cubicBezTo>
                  <a:pt x="358033" y="781674"/>
                  <a:pt x="360000" y="751067"/>
                  <a:pt x="360000" y="720001"/>
                </a:cubicBezTo>
                <a:lnTo>
                  <a:pt x="360000" y="720001"/>
                </a:lnTo>
                <a:lnTo>
                  <a:pt x="360000" y="720000"/>
                </a:ln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74901"/>
            </a:srgbClr>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9" name="Google Shape;379;p18">
            <a:extLst>
              <a:ext uri="{FF2B5EF4-FFF2-40B4-BE49-F238E27FC236}">
                <a16:creationId xmlns:a16="http://schemas.microsoft.com/office/drawing/2014/main" id="{9CEA88F7-7293-4F3E-6501-F9353A676B52}"/>
              </a:ext>
            </a:extLst>
          </p:cNvPr>
          <p:cNvSpPr/>
          <p:nvPr/>
        </p:nvSpPr>
        <p:spPr>
          <a:xfrm>
            <a:off x="7156997" y="1874685"/>
            <a:ext cx="540000" cy="556184"/>
          </a:xfrm>
          <a:custGeom>
            <a:avLst/>
            <a:gdLst/>
            <a:ahLst/>
            <a:cxnLst/>
            <a:rect l="l" t="t" r="r" b="b"/>
            <a:pathLst>
              <a:path w="720000" h="741578" extrusionOk="0">
                <a:moveTo>
                  <a:pt x="360000" y="0"/>
                </a:moveTo>
                <a:lnTo>
                  <a:pt x="402559" y="25855"/>
                </a:lnTo>
                <a:cubicBezTo>
                  <a:pt x="570140" y="139070"/>
                  <a:pt x="687495" y="320984"/>
                  <a:pt x="714215" y="531188"/>
                </a:cubicBezTo>
                <a:lnTo>
                  <a:pt x="720000" y="622890"/>
                </a:lnTo>
                <a:lnTo>
                  <a:pt x="714215" y="714591"/>
                </a:lnTo>
                <a:lnTo>
                  <a:pt x="709052" y="741578"/>
                </a:lnTo>
                <a:lnTo>
                  <a:pt x="594626" y="679470"/>
                </a:lnTo>
                <a:cubicBezTo>
                  <a:pt x="508487" y="643036"/>
                  <a:pt x="413781" y="622889"/>
                  <a:pt x="314370" y="622889"/>
                </a:cubicBezTo>
                <a:cubicBezTo>
                  <a:pt x="214959" y="622889"/>
                  <a:pt x="120253" y="643036"/>
                  <a:pt x="34114" y="679470"/>
                </a:cubicBezTo>
                <a:lnTo>
                  <a:pt x="4581" y="695500"/>
                </a:lnTo>
                <a:lnTo>
                  <a:pt x="0" y="622890"/>
                </a:lnTo>
                <a:lnTo>
                  <a:pt x="5785" y="531188"/>
                </a:lnTo>
                <a:cubicBezTo>
                  <a:pt x="32505" y="320984"/>
                  <a:pt x="149860" y="139070"/>
                  <a:pt x="317441" y="25855"/>
                </a:cubicBezTo>
                <a:lnTo>
                  <a:pt x="360000" y="0"/>
                </a:lnTo>
                <a:close/>
              </a:path>
            </a:pathLst>
          </a:custGeom>
          <a:solidFill>
            <a:srgbClr val="FFE5E5">
              <a:alpha val="74901"/>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B</a:t>
            </a:r>
            <a:endParaRPr/>
          </a:p>
        </p:txBody>
      </p:sp>
      <p:sp>
        <p:nvSpPr>
          <p:cNvPr id="10" name="Google Shape;380;p18">
            <a:extLst>
              <a:ext uri="{FF2B5EF4-FFF2-40B4-BE49-F238E27FC236}">
                <a16:creationId xmlns:a16="http://schemas.microsoft.com/office/drawing/2014/main" id="{CA48C10B-1EB8-6F43-B81F-D7697F48D1CB}"/>
              </a:ext>
            </a:extLst>
          </p:cNvPr>
          <p:cNvSpPr/>
          <p:nvPr/>
        </p:nvSpPr>
        <p:spPr>
          <a:xfrm>
            <a:off x="7160434" y="2396311"/>
            <a:ext cx="266564" cy="412710"/>
          </a:xfrm>
          <a:custGeom>
            <a:avLst/>
            <a:gdLst/>
            <a:ahLst/>
            <a:cxnLst/>
            <a:rect l="l" t="t" r="r" b="b"/>
            <a:pathLst>
              <a:path w="355419" h="550280" extrusionOk="0">
                <a:moveTo>
                  <a:pt x="0" y="0"/>
                </a:moveTo>
                <a:lnTo>
                  <a:pt x="1204" y="19091"/>
                </a:lnTo>
                <a:cubicBezTo>
                  <a:pt x="27924" y="229295"/>
                  <a:pt x="145279" y="411209"/>
                  <a:pt x="312860" y="524424"/>
                </a:cubicBezTo>
                <a:lnTo>
                  <a:pt x="355419" y="550280"/>
                </a:lnTo>
                <a:lnTo>
                  <a:pt x="312860" y="524425"/>
                </a:lnTo>
                <a:cubicBezTo>
                  <a:pt x="145279" y="411210"/>
                  <a:pt x="27924" y="229296"/>
                  <a:pt x="1204" y="19092"/>
                </a:cubicBezTo>
                <a:lnTo>
                  <a:pt x="0" y="0"/>
                </a:lnTo>
                <a:lnTo>
                  <a:pt x="0"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1" name="Google Shape;381;p18">
            <a:extLst>
              <a:ext uri="{FF2B5EF4-FFF2-40B4-BE49-F238E27FC236}">
                <a16:creationId xmlns:a16="http://schemas.microsoft.com/office/drawing/2014/main" id="{65165DBD-7157-17AE-0496-8FF468B56361}"/>
              </a:ext>
            </a:extLst>
          </p:cNvPr>
          <p:cNvSpPr/>
          <p:nvPr/>
        </p:nvSpPr>
        <p:spPr>
          <a:xfrm>
            <a:off x="7426997" y="2430869"/>
            <a:ext cx="261789" cy="378152"/>
          </a:xfrm>
          <a:custGeom>
            <a:avLst/>
            <a:gdLst/>
            <a:ahLst/>
            <a:cxnLst/>
            <a:rect l="l" t="t" r="r" b="b"/>
            <a:pathLst>
              <a:path w="349052" h="504202" extrusionOk="0">
                <a:moveTo>
                  <a:pt x="349052" y="0"/>
                </a:moveTo>
                <a:lnTo>
                  <a:pt x="349052" y="0"/>
                </a:lnTo>
                <a:lnTo>
                  <a:pt x="337332" y="61251"/>
                </a:lnTo>
                <a:cubicBezTo>
                  <a:pt x="292940" y="233791"/>
                  <a:pt x="186200" y="381305"/>
                  <a:pt x="42559" y="478347"/>
                </a:cubicBezTo>
                <a:lnTo>
                  <a:pt x="0" y="504202"/>
                </a:lnTo>
                <a:lnTo>
                  <a:pt x="42559" y="478346"/>
                </a:lnTo>
                <a:cubicBezTo>
                  <a:pt x="186200" y="381304"/>
                  <a:pt x="292940" y="233790"/>
                  <a:pt x="337332" y="61250"/>
                </a:cubicBezTo>
                <a:lnTo>
                  <a:pt x="349052" y="0"/>
                </a:ln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12" name="Google Shape;382;p18">
            <a:extLst>
              <a:ext uri="{FF2B5EF4-FFF2-40B4-BE49-F238E27FC236}">
                <a16:creationId xmlns:a16="http://schemas.microsoft.com/office/drawing/2014/main" id="{DAA17351-C72E-A9F9-30A4-A5E81A0B77E6}"/>
              </a:ext>
            </a:extLst>
          </p:cNvPr>
          <p:cNvSpPr/>
          <p:nvPr/>
        </p:nvSpPr>
        <p:spPr>
          <a:xfrm>
            <a:off x="7160434" y="2341854"/>
            <a:ext cx="528353" cy="467168"/>
          </a:xfrm>
          <a:custGeom>
            <a:avLst/>
            <a:gdLst/>
            <a:ahLst/>
            <a:cxnLst/>
            <a:rect l="l" t="t" r="r" b="b"/>
            <a:pathLst>
              <a:path w="704471" h="622891" extrusionOk="0">
                <a:moveTo>
                  <a:pt x="309789" y="0"/>
                </a:moveTo>
                <a:cubicBezTo>
                  <a:pt x="409200" y="0"/>
                  <a:pt x="503906" y="20147"/>
                  <a:pt x="590045" y="56581"/>
                </a:cubicBezTo>
                <a:lnTo>
                  <a:pt x="704471" y="118689"/>
                </a:lnTo>
                <a:lnTo>
                  <a:pt x="692751" y="179939"/>
                </a:lnTo>
                <a:cubicBezTo>
                  <a:pt x="648359" y="352479"/>
                  <a:pt x="541619" y="499993"/>
                  <a:pt x="397978" y="597035"/>
                </a:cubicBezTo>
                <a:lnTo>
                  <a:pt x="355419" y="622891"/>
                </a:lnTo>
                <a:lnTo>
                  <a:pt x="312860" y="597035"/>
                </a:lnTo>
                <a:cubicBezTo>
                  <a:pt x="145279" y="483820"/>
                  <a:pt x="27924" y="301906"/>
                  <a:pt x="1204" y="91702"/>
                </a:cubicBezTo>
                <a:lnTo>
                  <a:pt x="0" y="72611"/>
                </a:lnTo>
                <a:lnTo>
                  <a:pt x="29533" y="56581"/>
                </a:lnTo>
                <a:cubicBezTo>
                  <a:pt x="115672" y="20147"/>
                  <a:pt x="210378" y="0"/>
                  <a:pt x="309789" y="0"/>
                </a:cubicBezTo>
                <a:close/>
              </a:path>
            </a:pathLst>
          </a:custGeom>
          <a:solidFill>
            <a:srgbClr val="424242">
              <a:alpha val="7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 M</a:t>
            </a:r>
            <a:endParaRPr/>
          </a:p>
        </p:txBody>
      </p:sp>
      <p:sp>
        <p:nvSpPr>
          <p:cNvPr id="13" name="Google Shape;383;p18">
            <a:extLst>
              <a:ext uri="{FF2B5EF4-FFF2-40B4-BE49-F238E27FC236}">
                <a16:creationId xmlns:a16="http://schemas.microsoft.com/office/drawing/2014/main" id="{533AA4A7-2AB9-8E8A-0CC6-B1431372D321}"/>
              </a:ext>
            </a:extLst>
          </p:cNvPr>
          <p:cNvSpPr/>
          <p:nvPr/>
        </p:nvSpPr>
        <p:spPr>
          <a:xfrm>
            <a:off x="6860743" y="2396312"/>
            <a:ext cx="566255" cy="485542"/>
          </a:xfrm>
          <a:custGeom>
            <a:avLst/>
            <a:gdLst/>
            <a:ahLst/>
            <a:cxnLst/>
            <a:rect l="l" t="t" r="r" b="b"/>
            <a:pathLst>
              <a:path w="755007" h="647389" extrusionOk="0">
                <a:moveTo>
                  <a:pt x="399588" y="0"/>
                </a:moveTo>
                <a:lnTo>
                  <a:pt x="400792" y="19092"/>
                </a:lnTo>
                <a:cubicBezTo>
                  <a:pt x="427512" y="229296"/>
                  <a:pt x="544867" y="411210"/>
                  <a:pt x="712448" y="524425"/>
                </a:cubicBezTo>
                <a:lnTo>
                  <a:pt x="755007" y="550280"/>
                </a:lnTo>
                <a:lnTo>
                  <a:pt x="738202" y="560489"/>
                </a:lnTo>
                <a:cubicBezTo>
                  <a:pt x="636183" y="615909"/>
                  <a:pt x="519271" y="647389"/>
                  <a:pt x="395007" y="647389"/>
                </a:cubicBezTo>
                <a:cubicBezTo>
                  <a:pt x="295596" y="647389"/>
                  <a:pt x="200890" y="627242"/>
                  <a:pt x="114751" y="590808"/>
                </a:cubicBezTo>
                <a:lnTo>
                  <a:pt x="0" y="528523"/>
                </a:lnTo>
                <a:lnTo>
                  <a:pt x="4005" y="502284"/>
                </a:lnTo>
                <a:cubicBezTo>
                  <a:pt x="42369" y="314803"/>
                  <a:pt x="153601" y="153865"/>
                  <a:pt x="306818" y="50354"/>
                </a:cubicBezTo>
                <a:lnTo>
                  <a:pt x="399588" y="0"/>
                </a:lnTo>
                <a:close/>
              </a:path>
            </a:pathLst>
          </a:custGeom>
          <a:solidFill>
            <a:srgbClr val="F4FF8D">
              <a:alpha val="74901"/>
            </a:srgbClr>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G</a:t>
            </a:r>
            <a:endParaRPr/>
          </a:p>
        </p:txBody>
      </p:sp>
      <p:sp>
        <p:nvSpPr>
          <p:cNvPr id="14" name="Google Shape;384;p18">
            <a:extLst>
              <a:ext uri="{FF2B5EF4-FFF2-40B4-BE49-F238E27FC236}">
                <a16:creationId xmlns:a16="http://schemas.microsoft.com/office/drawing/2014/main" id="{6E49DE6D-0CD7-A3EA-1045-2E11F6566C65}"/>
              </a:ext>
            </a:extLst>
          </p:cNvPr>
          <p:cNvSpPr/>
          <p:nvPr/>
        </p:nvSpPr>
        <p:spPr>
          <a:xfrm>
            <a:off x="7426997" y="2430870"/>
            <a:ext cx="503010" cy="450983"/>
          </a:xfrm>
          <a:custGeom>
            <a:avLst/>
            <a:gdLst/>
            <a:ahLst/>
            <a:cxnLst/>
            <a:rect l="l" t="t" r="r" b="b"/>
            <a:pathLst>
              <a:path w="670680" h="601311" extrusionOk="0">
                <a:moveTo>
                  <a:pt x="349052" y="0"/>
                </a:moveTo>
                <a:lnTo>
                  <a:pt x="356929" y="4276"/>
                </a:lnTo>
                <a:cubicBezTo>
                  <a:pt x="529298" y="120726"/>
                  <a:pt x="648530" y="309857"/>
                  <a:pt x="670653" y="527695"/>
                </a:cubicBezTo>
                <a:lnTo>
                  <a:pt x="670680" y="528217"/>
                </a:lnTo>
                <a:lnTo>
                  <a:pt x="640256" y="544730"/>
                </a:lnTo>
                <a:cubicBezTo>
                  <a:pt x="554117" y="581164"/>
                  <a:pt x="459411" y="601311"/>
                  <a:pt x="360000" y="601311"/>
                </a:cubicBezTo>
                <a:cubicBezTo>
                  <a:pt x="235736" y="601311"/>
                  <a:pt x="118825" y="569831"/>
                  <a:pt x="16806" y="514411"/>
                </a:cubicBezTo>
                <a:lnTo>
                  <a:pt x="0" y="504202"/>
                </a:lnTo>
                <a:lnTo>
                  <a:pt x="42559" y="478347"/>
                </a:lnTo>
                <a:cubicBezTo>
                  <a:pt x="186200" y="381305"/>
                  <a:pt x="292940" y="233791"/>
                  <a:pt x="337332" y="61251"/>
                </a:cubicBezTo>
                <a:lnTo>
                  <a:pt x="349052" y="0"/>
                </a:lnTo>
                <a:close/>
              </a:path>
            </a:pathLst>
          </a:custGeom>
          <a:solidFill>
            <a:srgbClr val="FFCC8B">
              <a:alpha val="74901"/>
            </a:srgbClr>
          </a:solid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G</a:t>
            </a:r>
            <a:endParaRPr/>
          </a:p>
        </p:txBody>
      </p:sp>
      <p:sp>
        <p:nvSpPr>
          <p:cNvPr id="15" name="Google Shape;385;p18">
            <a:extLst>
              <a:ext uri="{FF2B5EF4-FFF2-40B4-BE49-F238E27FC236}">
                <a16:creationId xmlns:a16="http://schemas.microsoft.com/office/drawing/2014/main" id="{C6D9EFD4-CBD6-CCDA-4910-1B1E8D4789A3}"/>
              </a:ext>
            </a:extLst>
          </p:cNvPr>
          <p:cNvSpPr/>
          <p:nvPr/>
        </p:nvSpPr>
        <p:spPr>
          <a:xfrm>
            <a:off x="6852775" y="2792703"/>
            <a:ext cx="1080000" cy="629150"/>
          </a:xfrm>
          <a:custGeom>
            <a:avLst/>
            <a:gdLst/>
            <a:ahLst/>
            <a:cxnLst/>
            <a:rect l="l" t="t" r="r" b="b"/>
            <a:pathLst>
              <a:path w="1440000" h="838866" extrusionOk="0">
                <a:moveTo>
                  <a:pt x="10623" y="0"/>
                </a:moveTo>
                <a:lnTo>
                  <a:pt x="125374" y="62285"/>
                </a:lnTo>
                <a:cubicBezTo>
                  <a:pt x="211513" y="98719"/>
                  <a:pt x="306219" y="118866"/>
                  <a:pt x="405630" y="118866"/>
                </a:cubicBezTo>
                <a:cubicBezTo>
                  <a:pt x="529894" y="118866"/>
                  <a:pt x="646806" y="87386"/>
                  <a:pt x="748825" y="31966"/>
                </a:cubicBezTo>
                <a:lnTo>
                  <a:pt x="765630" y="21757"/>
                </a:lnTo>
                <a:lnTo>
                  <a:pt x="782436" y="31966"/>
                </a:lnTo>
                <a:cubicBezTo>
                  <a:pt x="884455" y="87386"/>
                  <a:pt x="1001366" y="118866"/>
                  <a:pt x="1125630" y="118866"/>
                </a:cubicBezTo>
                <a:cubicBezTo>
                  <a:pt x="1225041" y="118866"/>
                  <a:pt x="1319747" y="98719"/>
                  <a:pt x="1405886" y="62285"/>
                </a:cubicBezTo>
                <a:lnTo>
                  <a:pt x="1436310" y="45772"/>
                </a:lnTo>
                <a:lnTo>
                  <a:pt x="1440000" y="118866"/>
                </a:lnTo>
                <a:cubicBezTo>
                  <a:pt x="1440000" y="516511"/>
                  <a:pt x="1117645" y="838866"/>
                  <a:pt x="720000" y="838866"/>
                </a:cubicBezTo>
                <a:cubicBezTo>
                  <a:pt x="322355" y="838866"/>
                  <a:pt x="0" y="516511"/>
                  <a:pt x="0" y="118866"/>
                </a:cubicBezTo>
                <a:cubicBezTo>
                  <a:pt x="0" y="94013"/>
                  <a:pt x="1259" y="69455"/>
                  <a:pt x="3717" y="45250"/>
                </a:cubicBezTo>
                <a:lnTo>
                  <a:pt x="10623" y="0"/>
                </a:lnTo>
                <a:close/>
              </a:path>
            </a:pathLst>
          </a:custGeom>
          <a:solidFill>
            <a:srgbClr val="E5E5FF"/>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16" name="Google Shape;386;p18">
            <a:extLst>
              <a:ext uri="{FF2B5EF4-FFF2-40B4-BE49-F238E27FC236}">
                <a16:creationId xmlns:a16="http://schemas.microsoft.com/office/drawing/2014/main" id="{71F6EEDA-150B-C950-506B-DAC993D39277}"/>
              </a:ext>
            </a:extLst>
          </p:cNvPr>
          <p:cNvSpPr txBox="1"/>
          <p:nvPr/>
        </p:nvSpPr>
        <p:spPr>
          <a:xfrm>
            <a:off x="6870612" y="3881825"/>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17" name="Google Shape;387;p18">
            <a:extLst>
              <a:ext uri="{FF2B5EF4-FFF2-40B4-BE49-F238E27FC236}">
                <a16:creationId xmlns:a16="http://schemas.microsoft.com/office/drawing/2014/main" id="{42AF5487-1F9D-A27A-AD58-BB95FA6CD56E}"/>
              </a:ext>
            </a:extLst>
          </p:cNvPr>
          <p:cNvSpPr/>
          <p:nvPr/>
        </p:nvSpPr>
        <p:spPr>
          <a:xfrm>
            <a:off x="4241465" y="1172506"/>
            <a:ext cx="1215000" cy="1215000"/>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 name="Google Shape;388;p18">
            <a:extLst>
              <a:ext uri="{FF2B5EF4-FFF2-40B4-BE49-F238E27FC236}">
                <a16:creationId xmlns:a16="http://schemas.microsoft.com/office/drawing/2014/main" id="{7511A65D-DDD2-09CC-AA1B-CFABED755B56}"/>
              </a:ext>
            </a:extLst>
          </p:cNvPr>
          <p:cNvSpPr/>
          <p:nvPr/>
        </p:nvSpPr>
        <p:spPr>
          <a:xfrm>
            <a:off x="3491350" y="1315966"/>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19" name="Google Shape;389;p18">
            <a:extLst>
              <a:ext uri="{FF2B5EF4-FFF2-40B4-BE49-F238E27FC236}">
                <a16:creationId xmlns:a16="http://schemas.microsoft.com/office/drawing/2014/main" id="{E361492A-E0F5-7168-4179-AD26EFE1ECCD}"/>
              </a:ext>
            </a:extLst>
          </p:cNvPr>
          <p:cNvSpPr/>
          <p:nvPr/>
        </p:nvSpPr>
        <p:spPr>
          <a:xfrm>
            <a:off x="2951350" y="1243133"/>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0" name="Google Shape;390;p18">
            <a:extLst>
              <a:ext uri="{FF2B5EF4-FFF2-40B4-BE49-F238E27FC236}">
                <a16:creationId xmlns:a16="http://schemas.microsoft.com/office/drawing/2014/main" id="{CD9DEED7-A95A-DEE1-AA0D-5BD1AA5CEFE5}"/>
              </a:ext>
            </a:extLst>
          </p:cNvPr>
          <p:cNvSpPr/>
          <p:nvPr/>
        </p:nvSpPr>
        <p:spPr>
          <a:xfrm>
            <a:off x="3761350" y="1243133"/>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1" name="Google Shape;391;p18">
            <a:extLst>
              <a:ext uri="{FF2B5EF4-FFF2-40B4-BE49-F238E27FC236}">
                <a16:creationId xmlns:a16="http://schemas.microsoft.com/office/drawing/2014/main" id="{315D8704-4D56-C8CE-7799-EAFDF6639AC0}"/>
              </a:ext>
            </a:extLst>
          </p:cNvPr>
          <p:cNvSpPr/>
          <p:nvPr/>
        </p:nvSpPr>
        <p:spPr>
          <a:xfrm>
            <a:off x="4436350" y="1240006"/>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2" name="Google Shape;392;p18">
            <a:extLst>
              <a:ext uri="{FF2B5EF4-FFF2-40B4-BE49-F238E27FC236}">
                <a16:creationId xmlns:a16="http://schemas.microsoft.com/office/drawing/2014/main" id="{34EBF050-A68C-384A-C428-87EE64049F20}"/>
              </a:ext>
            </a:extLst>
          </p:cNvPr>
          <p:cNvSpPr/>
          <p:nvPr/>
        </p:nvSpPr>
        <p:spPr>
          <a:xfrm>
            <a:off x="4301350" y="1429368"/>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23" name="Google Shape;393;p18">
            <a:extLst>
              <a:ext uri="{FF2B5EF4-FFF2-40B4-BE49-F238E27FC236}">
                <a16:creationId xmlns:a16="http://schemas.microsoft.com/office/drawing/2014/main" id="{192B8338-8678-1910-ABBB-F209982EC9CC}"/>
              </a:ext>
            </a:extLst>
          </p:cNvPr>
          <p:cNvSpPr txBox="1"/>
          <p:nvPr/>
        </p:nvSpPr>
        <p:spPr>
          <a:xfrm>
            <a:off x="1543445" y="1678987"/>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24" name="Google Shape;394;p18">
            <a:extLst>
              <a:ext uri="{FF2B5EF4-FFF2-40B4-BE49-F238E27FC236}">
                <a16:creationId xmlns:a16="http://schemas.microsoft.com/office/drawing/2014/main" id="{B4C1F90D-AA94-BA1A-1873-23AD8B2FA246}"/>
              </a:ext>
            </a:extLst>
          </p:cNvPr>
          <p:cNvSpPr/>
          <p:nvPr/>
        </p:nvSpPr>
        <p:spPr>
          <a:xfrm>
            <a:off x="3708747" y="2654487"/>
            <a:ext cx="2037114" cy="2037114"/>
          </a:xfrm>
          <a:prstGeom prst="ellipse">
            <a:avLst/>
          </a:prstGeom>
          <a:solidFill>
            <a:srgbClr val="EF8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5" name="Google Shape;395;p18">
            <a:extLst>
              <a:ext uri="{FF2B5EF4-FFF2-40B4-BE49-F238E27FC236}">
                <a16:creationId xmlns:a16="http://schemas.microsoft.com/office/drawing/2014/main" id="{C8612BDF-31E4-F5AB-56F1-6465AEA6B77C}"/>
              </a:ext>
            </a:extLst>
          </p:cNvPr>
          <p:cNvSpPr/>
          <p:nvPr/>
        </p:nvSpPr>
        <p:spPr>
          <a:xfrm>
            <a:off x="3524372" y="3181497"/>
            <a:ext cx="540000" cy="934335"/>
          </a:xfrm>
          <a:custGeom>
            <a:avLst/>
            <a:gdLst/>
            <a:ahLst/>
            <a:cxnLst/>
            <a:rect l="l" t="t" r="r" b="b"/>
            <a:pathLst>
              <a:path w="1170000" h="2024393" extrusionOk="0">
                <a:moveTo>
                  <a:pt x="585000" y="0"/>
                </a:moveTo>
                <a:lnTo>
                  <a:pt x="654158" y="42014"/>
                </a:lnTo>
                <a:cubicBezTo>
                  <a:pt x="965380" y="252271"/>
                  <a:pt x="1170000" y="608338"/>
                  <a:pt x="1170000" y="1012196"/>
                </a:cubicBezTo>
                <a:cubicBezTo>
                  <a:pt x="1170000" y="1416054"/>
                  <a:pt x="965380" y="1772121"/>
                  <a:pt x="654158" y="1982378"/>
                </a:cubicBezTo>
                <a:lnTo>
                  <a:pt x="585000" y="2024393"/>
                </a:lnTo>
                <a:lnTo>
                  <a:pt x="515842" y="1982378"/>
                </a:lnTo>
                <a:cubicBezTo>
                  <a:pt x="204620" y="1772121"/>
                  <a:pt x="0" y="1416054"/>
                  <a:pt x="0" y="1012196"/>
                </a:cubicBezTo>
                <a:cubicBezTo>
                  <a:pt x="0" y="608338"/>
                  <a:pt x="204620" y="252271"/>
                  <a:pt x="515842" y="42014"/>
                </a:cubicBezTo>
                <a:lnTo>
                  <a:pt x="585000" y="0"/>
                </a:lnTo>
                <a:close/>
              </a:path>
            </a:pathLst>
          </a:custGeom>
          <a:solidFill>
            <a:srgbClr val="FFE5E5">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 &amp; B</a:t>
            </a:r>
            <a:endParaRPr/>
          </a:p>
        </p:txBody>
      </p:sp>
      <p:sp>
        <p:nvSpPr>
          <p:cNvPr id="26" name="Google Shape;396;p18">
            <a:extLst>
              <a:ext uri="{FF2B5EF4-FFF2-40B4-BE49-F238E27FC236}">
                <a16:creationId xmlns:a16="http://schemas.microsoft.com/office/drawing/2014/main" id="{734DE174-9B4C-B0B7-468B-FF4A5807BA2B}"/>
              </a:ext>
            </a:extLst>
          </p:cNvPr>
          <p:cNvSpPr/>
          <p:nvPr/>
        </p:nvSpPr>
        <p:spPr>
          <a:xfrm>
            <a:off x="2984372" y="3108664"/>
            <a:ext cx="810000" cy="1080000"/>
          </a:xfrm>
          <a:custGeom>
            <a:avLst/>
            <a:gdLst/>
            <a:ahLst/>
            <a:cxnLst/>
            <a:rect l="l" t="t" r="r" b="b"/>
            <a:pathLst>
              <a:path w="1755000" h="2340000" extrusionOk="0">
                <a:moveTo>
                  <a:pt x="1170000" y="0"/>
                </a:moveTo>
                <a:cubicBezTo>
                  <a:pt x="1371929" y="0"/>
                  <a:pt x="1561911" y="51155"/>
                  <a:pt x="1727691" y="141213"/>
                </a:cubicBezTo>
                <a:lnTo>
                  <a:pt x="1755000" y="157804"/>
                </a:lnTo>
                <a:lnTo>
                  <a:pt x="1685842" y="199818"/>
                </a:lnTo>
                <a:cubicBezTo>
                  <a:pt x="1374620" y="410075"/>
                  <a:pt x="1170000" y="766142"/>
                  <a:pt x="1170000" y="1170000"/>
                </a:cubicBezTo>
                <a:cubicBezTo>
                  <a:pt x="1170000" y="1573858"/>
                  <a:pt x="1374620" y="1929925"/>
                  <a:pt x="1685842" y="2140182"/>
                </a:cubicBezTo>
                <a:lnTo>
                  <a:pt x="1755000" y="2182197"/>
                </a:lnTo>
                <a:lnTo>
                  <a:pt x="1727691" y="2198787"/>
                </a:lnTo>
                <a:cubicBezTo>
                  <a:pt x="1561911" y="2288845"/>
                  <a:pt x="1371929" y="2340000"/>
                  <a:pt x="1170000" y="2340000"/>
                </a:cubicBezTo>
                <a:cubicBezTo>
                  <a:pt x="523827" y="2340000"/>
                  <a:pt x="0" y="1816173"/>
                  <a:pt x="0" y="1170000"/>
                </a:cubicBezTo>
                <a:cubicBezTo>
                  <a:pt x="0" y="523827"/>
                  <a:pt x="523827" y="0"/>
                  <a:pt x="1170000" y="0"/>
                </a:cubicBezTo>
                <a:close/>
              </a:path>
            </a:pathLst>
          </a:cu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M</a:t>
            </a:r>
            <a:endParaRPr/>
          </a:p>
        </p:txBody>
      </p:sp>
      <p:sp>
        <p:nvSpPr>
          <p:cNvPr id="27" name="Google Shape;397;p18">
            <a:extLst>
              <a:ext uri="{FF2B5EF4-FFF2-40B4-BE49-F238E27FC236}">
                <a16:creationId xmlns:a16="http://schemas.microsoft.com/office/drawing/2014/main" id="{4ACF22B6-67C5-E941-5672-3064E2074581}"/>
              </a:ext>
            </a:extLst>
          </p:cNvPr>
          <p:cNvSpPr/>
          <p:nvPr/>
        </p:nvSpPr>
        <p:spPr>
          <a:xfrm>
            <a:off x="3794372" y="3108664"/>
            <a:ext cx="675000" cy="1080000"/>
          </a:xfrm>
          <a:custGeom>
            <a:avLst/>
            <a:gdLst/>
            <a:ahLst/>
            <a:cxnLst/>
            <a:rect l="l" t="t" r="r" b="b"/>
            <a:pathLst>
              <a:path w="900000" h="1440000" extrusionOk="0">
                <a:moveTo>
                  <a:pt x="360000" y="0"/>
                </a:moveTo>
                <a:cubicBezTo>
                  <a:pt x="558822" y="0"/>
                  <a:pt x="738823" y="80589"/>
                  <a:pt x="869117" y="210883"/>
                </a:cubicBezTo>
                <a:lnTo>
                  <a:pt x="900000" y="248314"/>
                </a:lnTo>
                <a:lnTo>
                  <a:pt x="842965" y="317441"/>
                </a:lnTo>
                <a:cubicBezTo>
                  <a:pt x="765331" y="432354"/>
                  <a:pt x="720000" y="570883"/>
                  <a:pt x="720000" y="720000"/>
                </a:cubicBezTo>
                <a:cubicBezTo>
                  <a:pt x="720000" y="869117"/>
                  <a:pt x="765331" y="1007646"/>
                  <a:pt x="842965" y="1122559"/>
                </a:cubicBezTo>
                <a:lnTo>
                  <a:pt x="900000" y="1191686"/>
                </a:lnTo>
                <a:lnTo>
                  <a:pt x="869117" y="1229117"/>
                </a:lnTo>
                <a:cubicBezTo>
                  <a:pt x="738823" y="1359411"/>
                  <a:pt x="558822" y="1440000"/>
                  <a:pt x="360000" y="1440000"/>
                </a:cubicBezTo>
                <a:cubicBezTo>
                  <a:pt x="235736" y="1440000"/>
                  <a:pt x="118825" y="1408520"/>
                  <a:pt x="16806" y="1353100"/>
                </a:cubicBezTo>
                <a:lnTo>
                  <a:pt x="0" y="1342891"/>
                </a:lnTo>
                <a:lnTo>
                  <a:pt x="42559" y="1317035"/>
                </a:lnTo>
                <a:cubicBezTo>
                  <a:pt x="234080" y="1187646"/>
                  <a:pt x="360000" y="968528"/>
                  <a:pt x="360000" y="720000"/>
                </a:cubicBezTo>
                <a:cubicBezTo>
                  <a:pt x="360000" y="471472"/>
                  <a:pt x="234080" y="252354"/>
                  <a:pt x="42559" y="122965"/>
                </a:cubicBezTo>
                <a:lnTo>
                  <a:pt x="0" y="97110"/>
                </a:lnTo>
                <a:lnTo>
                  <a:pt x="16806" y="86900"/>
                </a:lnTo>
                <a:cubicBezTo>
                  <a:pt x="118825" y="31480"/>
                  <a:pt x="235736" y="0"/>
                  <a:pt x="360000" y="0"/>
                </a:cubicBezTo>
                <a:close/>
              </a:path>
            </a:pathLst>
          </a:custGeom>
          <a:solidFill>
            <a:srgbClr val="B2FFB2">
              <a:alpha val="2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a:t>
            </a:r>
            <a:endParaRPr/>
          </a:p>
        </p:txBody>
      </p:sp>
      <p:sp>
        <p:nvSpPr>
          <p:cNvPr id="28" name="Google Shape;398;p18">
            <a:extLst>
              <a:ext uri="{FF2B5EF4-FFF2-40B4-BE49-F238E27FC236}">
                <a16:creationId xmlns:a16="http://schemas.microsoft.com/office/drawing/2014/main" id="{01658C7B-B8AB-8711-69EF-2C006F819AAE}"/>
              </a:ext>
            </a:extLst>
          </p:cNvPr>
          <p:cNvSpPr/>
          <p:nvPr/>
        </p:nvSpPr>
        <p:spPr>
          <a:xfrm>
            <a:off x="4469372" y="3105537"/>
            <a:ext cx="945000" cy="1080000"/>
          </a:xfrm>
          <a:custGeom>
            <a:avLst/>
            <a:gdLst/>
            <a:ahLst/>
            <a:cxnLst/>
            <a:rect l="l" t="t" r="r" b="b"/>
            <a:pathLst>
              <a:path w="1260000" h="1440000" extrusionOk="0">
                <a:moveTo>
                  <a:pt x="540000" y="0"/>
                </a:moveTo>
                <a:cubicBezTo>
                  <a:pt x="937645" y="0"/>
                  <a:pt x="1260000" y="322355"/>
                  <a:pt x="1260000" y="720000"/>
                </a:cubicBezTo>
                <a:cubicBezTo>
                  <a:pt x="1260000" y="1117645"/>
                  <a:pt x="937645" y="1440000"/>
                  <a:pt x="540000" y="1440000"/>
                </a:cubicBezTo>
                <a:cubicBezTo>
                  <a:pt x="341178" y="1440000"/>
                  <a:pt x="161178" y="1359411"/>
                  <a:pt x="30883" y="1229117"/>
                </a:cubicBezTo>
                <a:lnTo>
                  <a:pt x="0" y="1191686"/>
                </a:lnTo>
                <a:lnTo>
                  <a:pt x="57035" y="1122559"/>
                </a:lnTo>
                <a:cubicBezTo>
                  <a:pt x="134669" y="1007646"/>
                  <a:pt x="180000" y="869117"/>
                  <a:pt x="180000" y="720000"/>
                </a:cubicBezTo>
                <a:cubicBezTo>
                  <a:pt x="180000" y="570883"/>
                  <a:pt x="134669" y="432354"/>
                  <a:pt x="57035" y="317441"/>
                </a:cubicBezTo>
                <a:lnTo>
                  <a:pt x="0" y="248314"/>
                </a:lnTo>
                <a:lnTo>
                  <a:pt x="30883" y="210883"/>
                </a:lnTo>
                <a:cubicBezTo>
                  <a:pt x="161178" y="80589"/>
                  <a:pt x="341178" y="0"/>
                  <a:pt x="540000" y="0"/>
                </a:cubicBezTo>
                <a:close/>
              </a:path>
            </a:pathLst>
          </a:custGeom>
          <a:solidFill>
            <a:srgbClr val="E5E5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G</a:t>
            </a:r>
            <a:endParaRPr/>
          </a:p>
        </p:txBody>
      </p:sp>
      <p:sp>
        <p:nvSpPr>
          <p:cNvPr id="29" name="Google Shape;399;p18">
            <a:extLst>
              <a:ext uri="{FF2B5EF4-FFF2-40B4-BE49-F238E27FC236}">
                <a16:creationId xmlns:a16="http://schemas.microsoft.com/office/drawing/2014/main" id="{5CF0114A-AF71-87B1-D461-942660940D6D}"/>
              </a:ext>
            </a:extLst>
          </p:cNvPr>
          <p:cNvSpPr/>
          <p:nvPr/>
        </p:nvSpPr>
        <p:spPr>
          <a:xfrm>
            <a:off x="4334372" y="3294899"/>
            <a:ext cx="270000" cy="707529"/>
          </a:xfrm>
          <a:custGeom>
            <a:avLst/>
            <a:gdLst/>
            <a:ahLst/>
            <a:cxnLst/>
            <a:rect l="l" t="t" r="r" b="b"/>
            <a:pathLst>
              <a:path w="360000" h="943372" extrusionOk="0">
                <a:moveTo>
                  <a:pt x="180000" y="0"/>
                </a:moveTo>
                <a:lnTo>
                  <a:pt x="237035" y="69127"/>
                </a:lnTo>
                <a:cubicBezTo>
                  <a:pt x="314669" y="184040"/>
                  <a:pt x="360000" y="322569"/>
                  <a:pt x="360000" y="471686"/>
                </a:cubicBezTo>
                <a:cubicBezTo>
                  <a:pt x="360000" y="620803"/>
                  <a:pt x="314669" y="759332"/>
                  <a:pt x="237035" y="874245"/>
                </a:cubicBezTo>
                <a:lnTo>
                  <a:pt x="180000" y="943372"/>
                </a:lnTo>
                <a:lnTo>
                  <a:pt x="122965" y="874245"/>
                </a:lnTo>
                <a:cubicBezTo>
                  <a:pt x="45331" y="759332"/>
                  <a:pt x="0" y="620803"/>
                  <a:pt x="0" y="471686"/>
                </a:cubicBezTo>
                <a:cubicBezTo>
                  <a:pt x="0" y="322569"/>
                  <a:pt x="45331" y="184040"/>
                  <a:pt x="122965" y="69127"/>
                </a:cubicBezTo>
                <a:lnTo>
                  <a:pt x="180000" y="0"/>
                </a:lnTo>
                <a:close/>
              </a:path>
            </a:pathLst>
          </a:cu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00" b="0" i="0" u="none" strike="noStrike" cap="none">
                <a:solidFill>
                  <a:schemeClr val="dk1"/>
                </a:solidFill>
                <a:latin typeface="Arial"/>
                <a:ea typeface="Arial"/>
                <a:cs typeface="Arial"/>
                <a:sym typeface="Arial"/>
              </a:rPr>
              <a:t>B &amp; G</a:t>
            </a:r>
            <a:endParaRPr/>
          </a:p>
        </p:txBody>
      </p:sp>
      <p:sp>
        <p:nvSpPr>
          <p:cNvPr id="30" name="Google Shape;400;p18">
            <a:extLst>
              <a:ext uri="{FF2B5EF4-FFF2-40B4-BE49-F238E27FC236}">
                <a16:creationId xmlns:a16="http://schemas.microsoft.com/office/drawing/2014/main" id="{7836A6E6-96E2-3837-E61F-BD7B6B77ACCA}"/>
              </a:ext>
            </a:extLst>
          </p:cNvPr>
          <p:cNvSpPr txBox="1"/>
          <p:nvPr/>
        </p:nvSpPr>
        <p:spPr>
          <a:xfrm>
            <a:off x="1543445" y="3601496"/>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31" name="Google Shape;401;p18">
            <a:extLst>
              <a:ext uri="{FF2B5EF4-FFF2-40B4-BE49-F238E27FC236}">
                <a16:creationId xmlns:a16="http://schemas.microsoft.com/office/drawing/2014/main" id="{2EB3C094-6512-34F4-F8FA-ECC36C66109E}"/>
              </a:ext>
            </a:extLst>
          </p:cNvPr>
          <p:cNvSpPr txBox="1"/>
          <p:nvPr/>
        </p:nvSpPr>
        <p:spPr>
          <a:xfrm>
            <a:off x="4116556" y="407042"/>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32" name="Google Shape;402;p18">
            <a:extLst>
              <a:ext uri="{FF2B5EF4-FFF2-40B4-BE49-F238E27FC236}">
                <a16:creationId xmlns:a16="http://schemas.microsoft.com/office/drawing/2014/main" id="{10FAD9F9-9EC8-EEC6-0C07-B36E4FAA6AFF}"/>
              </a:ext>
            </a:extLst>
          </p:cNvPr>
          <p:cNvSpPr txBox="1"/>
          <p:nvPr/>
        </p:nvSpPr>
        <p:spPr>
          <a:xfrm>
            <a:off x="5456465" y="407042"/>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33" name="Google Shape;403;p18">
            <a:extLst>
              <a:ext uri="{FF2B5EF4-FFF2-40B4-BE49-F238E27FC236}">
                <a16:creationId xmlns:a16="http://schemas.microsoft.com/office/drawing/2014/main" id="{5072E1FD-6691-B21F-65AD-BE355B2B42E8}"/>
              </a:ext>
            </a:extLst>
          </p:cNvPr>
          <p:cNvSpPr txBox="1"/>
          <p:nvPr/>
        </p:nvSpPr>
        <p:spPr>
          <a:xfrm>
            <a:off x="6870612" y="425251"/>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34" name="Google Shape;406;p18">
            <a:extLst>
              <a:ext uri="{FF2B5EF4-FFF2-40B4-BE49-F238E27FC236}">
                <a16:creationId xmlns:a16="http://schemas.microsoft.com/office/drawing/2014/main" id="{A5F1A3E5-7B16-763E-1C47-A6F5CEEFE98D}"/>
              </a:ext>
            </a:extLst>
          </p:cNvPr>
          <p:cNvSpPr txBox="1"/>
          <p:nvPr/>
        </p:nvSpPr>
        <p:spPr>
          <a:xfrm>
            <a:off x="4548409" y="794583"/>
            <a:ext cx="3577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2D050"/>
                </a:solidFill>
                <a:latin typeface="Arial"/>
                <a:ea typeface="Arial"/>
                <a:cs typeface="Arial"/>
                <a:sym typeface="Arial"/>
              </a:rPr>
              <a:t>✓</a:t>
            </a:r>
            <a:endParaRPr/>
          </a:p>
        </p:txBody>
      </p:sp>
      <p:sp>
        <p:nvSpPr>
          <p:cNvPr id="35" name="Google Shape;407;p18">
            <a:extLst>
              <a:ext uri="{FF2B5EF4-FFF2-40B4-BE49-F238E27FC236}">
                <a16:creationId xmlns:a16="http://schemas.microsoft.com/office/drawing/2014/main" id="{939A7939-8C00-1224-3A30-68231B9C19C9}"/>
              </a:ext>
            </a:extLst>
          </p:cNvPr>
          <p:cNvSpPr txBox="1"/>
          <p:nvPr/>
        </p:nvSpPr>
        <p:spPr>
          <a:xfrm>
            <a:off x="5776999" y="772478"/>
            <a:ext cx="2540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t>
            </a:r>
            <a:endParaRPr/>
          </a:p>
        </p:txBody>
      </p:sp>
      <p:sp>
        <p:nvSpPr>
          <p:cNvPr id="36" name="Google Shape;408;p18">
            <a:extLst>
              <a:ext uri="{FF2B5EF4-FFF2-40B4-BE49-F238E27FC236}">
                <a16:creationId xmlns:a16="http://schemas.microsoft.com/office/drawing/2014/main" id="{930D0896-3AA6-82A7-FD68-CE9EAC5E8C26}"/>
              </a:ext>
            </a:extLst>
          </p:cNvPr>
          <p:cNvSpPr txBox="1"/>
          <p:nvPr/>
        </p:nvSpPr>
        <p:spPr>
          <a:xfrm>
            <a:off x="7260985" y="804488"/>
            <a:ext cx="2540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t>
            </a:r>
            <a:endParaRPr/>
          </a:p>
        </p:txBody>
      </p:sp>
      <p:sp>
        <p:nvSpPr>
          <p:cNvPr id="37" name="Google Shape;77;p10">
            <a:extLst>
              <a:ext uri="{FF2B5EF4-FFF2-40B4-BE49-F238E27FC236}">
                <a16:creationId xmlns:a16="http://schemas.microsoft.com/office/drawing/2014/main" id="{317423F0-9E59-0E4C-7142-EB89C27A2008}"/>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12391040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par>
                                <p:cTn id="62" presetID="10"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par>
                                <p:cTn id="71" presetID="10"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10" presetClass="entr" presetSubtype="0"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par>
                                <p:cTn id="92" presetID="10" presetClass="entr" presetSubtype="0"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par>
                                <p:cTn id="103" presetID="10"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500"/>
                                        <p:tgtEl>
                                          <p:spTgt spid="32"/>
                                        </p:tgtEl>
                                      </p:cBhvr>
                                    </p:animEffect>
                                  </p:childTnLst>
                                </p:cTn>
                              </p:par>
                              <p:par>
                                <p:cTn id="106" presetID="10" presetClass="entr" presetSubtype="0" fill="hold" nodeType="with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fade">
                                      <p:cBhvr>
                                        <p:cTn id="118" dur="500"/>
                                        <p:tgtEl>
                                          <p:spTgt spid="3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fade">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5" name="Google Shape;65;p2"/>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66" name="Google Shape;66;p2"/>
          <p:cNvSpPr txBox="1"/>
          <p:nvPr/>
        </p:nvSpPr>
        <p:spPr>
          <a:xfrm>
            <a:off x="636050" y="2673125"/>
            <a:ext cx="3779400" cy="1077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800"/>
              <a:buFont typeface="Arial"/>
              <a:buNone/>
            </a:pPr>
            <a:endParaRPr sz="5800" b="0" i="0" u="none" strike="noStrike" cap="none">
              <a:solidFill>
                <a:schemeClr val="lt1"/>
              </a:solidFill>
              <a:latin typeface="Roboto Black"/>
              <a:ea typeface="Roboto Black"/>
              <a:cs typeface="Roboto Black"/>
              <a:sym typeface="Roboto Black"/>
            </a:endParaRPr>
          </a:p>
        </p:txBody>
      </p:sp>
      <p:sp>
        <p:nvSpPr>
          <p:cNvPr id="67" name="Google Shape;67;p2"/>
          <p:cNvSpPr txBox="1"/>
          <p:nvPr/>
        </p:nvSpPr>
        <p:spPr>
          <a:xfrm>
            <a:off x="230459" y="1858219"/>
            <a:ext cx="3926866" cy="75094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4900"/>
              <a:buFont typeface="Arial"/>
              <a:buNone/>
            </a:pPr>
            <a:r>
              <a:rPr lang="en-IN" sz="3200" b="1" i="0" u="none" strike="noStrike" dirty="0">
                <a:solidFill>
                  <a:schemeClr val="bg1"/>
                </a:solidFill>
                <a:effectLst/>
                <a:latin typeface="Arial" panose="020B0604020202020204" pitchFamily="34" charset="0"/>
              </a:rPr>
              <a:t>SYLLOGISM</a:t>
            </a:r>
            <a:endParaRPr lang="en-IN" sz="4400" b="0" i="0" u="none" strike="noStrike" cap="none" dirty="0">
              <a:solidFill>
                <a:schemeClr val="bg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22302"/>
            <a:ext cx="9144003" cy="5143501"/>
          </a:xfrm>
          <a:prstGeom prst="rect">
            <a:avLst/>
          </a:prstGeom>
          <a:noFill/>
          <a:ln>
            <a:noFill/>
          </a:ln>
        </p:spPr>
      </p:pic>
      <p:sp>
        <p:nvSpPr>
          <p:cNvPr id="2" name="Google Shape;419;p19">
            <a:extLst>
              <a:ext uri="{FF2B5EF4-FFF2-40B4-BE49-F238E27FC236}">
                <a16:creationId xmlns:a16="http://schemas.microsoft.com/office/drawing/2014/main" id="{E6AE5083-9D7C-4817-35B9-0000513FEDFF}"/>
              </a:ext>
            </a:extLst>
          </p:cNvPr>
          <p:cNvSpPr txBox="1"/>
          <p:nvPr/>
        </p:nvSpPr>
        <p:spPr>
          <a:xfrm>
            <a:off x="327465" y="933898"/>
            <a:ext cx="8487599"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 1 is Invalid</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If the conclusion is proved false for even one case, the conclusion is invalid</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In this case, case 1.1 is false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If the conclusion is proved false for even one case, the conclusion is invalid</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 2 is false for case 1.2 and 2.1</a:t>
            </a:r>
            <a:endParaRPr dirty="0"/>
          </a:p>
          <a:p>
            <a:pPr marL="0" marR="0" lvl="1"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3" name="Google Shape;77;p10">
            <a:extLst>
              <a:ext uri="{FF2B5EF4-FFF2-40B4-BE49-F238E27FC236}">
                <a16:creationId xmlns:a16="http://schemas.microsoft.com/office/drawing/2014/main" id="{C31BA9B6-E67C-867B-9DC0-AFB48715C2AD}"/>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13534434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22302"/>
            <a:ext cx="9144003" cy="5143501"/>
          </a:xfrm>
          <a:prstGeom prst="rect">
            <a:avLst/>
          </a:prstGeom>
          <a:noFill/>
          <a:ln>
            <a:noFill/>
          </a:ln>
        </p:spPr>
      </p:pic>
      <p:sp>
        <p:nvSpPr>
          <p:cNvPr id="2" name="Google Shape;428;p20">
            <a:extLst>
              <a:ext uri="{FF2B5EF4-FFF2-40B4-BE49-F238E27FC236}">
                <a16:creationId xmlns:a16="http://schemas.microsoft.com/office/drawing/2014/main" id="{315AB1F6-8BA1-D606-A94B-566BB1BA1D10}"/>
              </a:ext>
            </a:extLst>
          </p:cNvPr>
          <p:cNvSpPr txBox="1"/>
          <p:nvPr/>
        </p:nvSpPr>
        <p:spPr>
          <a:xfrm>
            <a:off x="327465" y="933898"/>
            <a:ext cx="8487599"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Check the answer options</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(1) if only conclusion 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(2) if only conclusion II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(3) if either conclusion I or conclusion II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(4) if neither conclusion I nor conclusion II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(5) if both conclusions I and II are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 what is the answer?</a:t>
            </a:r>
            <a:endParaRPr dirty="0"/>
          </a:p>
          <a:p>
            <a:pPr marL="0" marR="0" lvl="1"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3" name="Google Shape;77;p10">
            <a:extLst>
              <a:ext uri="{FF2B5EF4-FFF2-40B4-BE49-F238E27FC236}">
                <a16:creationId xmlns:a16="http://schemas.microsoft.com/office/drawing/2014/main" id="{BB99B0D1-B81A-7D5E-8868-6D28976F9EFF}"/>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3571520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22302"/>
            <a:ext cx="9144003" cy="5143501"/>
          </a:xfrm>
          <a:prstGeom prst="rect">
            <a:avLst/>
          </a:prstGeom>
          <a:noFill/>
          <a:ln>
            <a:noFill/>
          </a:ln>
        </p:spPr>
      </p:pic>
      <p:sp>
        <p:nvSpPr>
          <p:cNvPr id="2" name="Google Shape;433;p21">
            <a:extLst>
              <a:ext uri="{FF2B5EF4-FFF2-40B4-BE49-F238E27FC236}">
                <a16:creationId xmlns:a16="http://schemas.microsoft.com/office/drawing/2014/main" id="{F10116AF-BE36-28E3-7E3C-1F1E8B87A0BF}"/>
              </a:ext>
            </a:extLst>
          </p:cNvPr>
          <p:cNvSpPr txBox="1"/>
          <p:nvPr/>
        </p:nvSpPr>
        <p:spPr>
          <a:xfrm>
            <a:off x="1015102" y="1425683"/>
            <a:ext cx="28905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Some machines are round</a:t>
            </a:r>
            <a:endParaRPr/>
          </a:p>
        </p:txBody>
      </p:sp>
      <p:sp>
        <p:nvSpPr>
          <p:cNvPr id="3" name="Google Shape;434;p21">
            <a:extLst>
              <a:ext uri="{FF2B5EF4-FFF2-40B4-BE49-F238E27FC236}">
                <a16:creationId xmlns:a16="http://schemas.microsoft.com/office/drawing/2014/main" id="{6829B982-B845-A074-9DC1-EDBFA96F2CC8}"/>
              </a:ext>
            </a:extLst>
          </p:cNvPr>
          <p:cNvSpPr txBox="1"/>
          <p:nvPr/>
        </p:nvSpPr>
        <p:spPr>
          <a:xfrm>
            <a:off x="4058988" y="1101806"/>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4" name="Google Shape;435;p21">
            <a:extLst>
              <a:ext uri="{FF2B5EF4-FFF2-40B4-BE49-F238E27FC236}">
                <a16:creationId xmlns:a16="http://schemas.microsoft.com/office/drawing/2014/main" id="{1EBF0251-7426-28EC-7BDA-7C6D8BF17851}"/>
              </a:ext>
            </a:extLst>
          </p:cNvPr>
          <p:cNvSpPr txBox="1"/>
          <p:nvPr/>
        </p:nvSpPr>
        <p:spPr>
          <a:xfrm>
            <a:off x="5308310" y="1089471"/>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5" name="Google Shape;436;p21">
            <a:extLst>
              <a:ext uri="{FF2B5EF4-FFF2-40B4-BE49-F238E27FC236}">
                <a16:creationId xmlns:a16="http://schemas.microsoft.com/office/drawing/2014/main" id="{40010D62-103C-4F38-B4B6-1F1D646FF02B}"/>
              </a:ext>
            </a:extLst>
          </p:cNvPr>
          <p:cNvSpPr txBox="1"/>
          <p:nvPr/>
        </p:nvSpPr>
        <p:spPr>
          <a:xfrm>
            <a:off x="6558062" y="1083261"/>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6" name="Google Shape;437;p21">
            <a:extLst>
              <a:ext uri="{FF2B5EF4-FFF2-40B4-BE49-F238E27FC236}">
                <a16:creationId xmlns:a16="http://schemas.microsoft.com/office/drawing/2014/main" id="{6D0F7FE2-86E5-2832-7BF9-9B5EFA1F68C7}"/>
              </a:ext>
            </a:extLst>
          </p:cNvPr>
          <p:cNvSpPr txBox="1"/>
          <p:nvPr/>
        </p:nvSpPr>
        <p:spPr>
          <a:xfrm>
            <a:off x="4457700" y="1452593"/>
            <a:ext cx="2540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t>
            </a:r>
            <a:endParaRPr/>
          </a:p>
        </p:txBody>
      </p:sp>
      <p:sp>
        <p:nvSpPr>
          <p:cNvPr id="7" name="Google Shape;438;p21">
            <a:extLst>
              <a:ext uri="{FF2B5EF4-FFF2-40B4-BE49-F238E27FC236}">
                <a16:creationId xmlns:a16="http://schemas.microsoft.com/office/drawing/2014/main" id="{B82CDF3B-C11A-7278-3BB6-37461B5E71FB}"/>
              </a:ext>
            </a:extLst>
          </p:cNvPr>
          <p:cNvSpPr txBox="1"/>
          <p:nvPr/>
        </p:nvSpPr>
        <p:spPr>
          <a:xfrm>
            <a:off x="5683413" y="1460738"/>
            <a:ext cx="3577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2D050"/>
                </a:solidFill>
                <a:latin typeface="Arial"/>
                <a:ea typeface="Arial"/>
                <a:cs typeface="Arial"/>
                <a:sym typeface="Arial"/>
              </a:rPr>
              <a:t>✓</a:t>
            </a:r>
            <a:endParaRPr/>
          </a:p>
        </p:txBody>
      </p:sp>
      <p:sp>
        <p:nvSpPr>
          <p:cNvPr id="8" name="Google Shape;439;p21">
            <a:extLst>
              <a:ext uri="{FF2B5EF4-FFF2-40B4-BE49-F238E27FC236}">
                <a16:creationId xmlns:a16="http://schemas.microsoft.com/office/drawing/2014/main" id="{5D7FD934-63F6-A551-FF53-8C5D843B29F2}"/>
              </a:ext>
            </a:extLst>
          </p:cNvPr>
          <p:cNvSpPr txBox="1"/>
          <p:nvPr/>
        </p:nvSpPr>
        <p:spPr>
          <a:xfrm>
            <a:off x="6893210" y="1476859"/>
            <a:ext cx="3577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2D050"/>
                </a:solidFill>
                <a:latin typeface="Arial"/>
                <a:ea typeface="Arial"/>
                <a:cs typeface="Arial"/>
                <a:sym typeface="Arial"/>
              </a:rPr>
              <a:t>✓</a:t>
            </a:r>
            <a:endParaRPr/>
          </a:p>
        </p:txBody>
      </p:sp>
      <p:sp>
        <p:nvSpPr>
          <p:cNvPr id="9" name="Google Shape;440;p21">
            <a:extLst>
              <a:ext uri="{FF2B5EF4-FFF2-40B4-BE49-F238E27FC236}">
                <a16:creationId xmlns:a16="http://schemas.microsoft.com/office/drawing/2014/main" id="{9048D454-1BF6-1925-BFE4-CE8C4B9B360F}"/>
              </a:ext>
            </a:extLst>
          </p:cNvPr>
          <p:cNvSpPr txBox="1"/>
          <p:nvPr/>
        </p:nvSpPr>
        <p:spPr>
          <a:xfrm>
            <a:off x="1078535" y="2227102"/>
            <a:ext cx="2300630"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b="0" i="0" u="none" strike="noStrike" cap="none">
                <a:solidFill>
                  <a:srgbClr val="000000"/>
                </a:solidFill>
                <a:latin typeface="Arial"/>
                <a:ea typeface="Arial"/>
                <a:cs typeface="Arial"/>
                <a:sym typeface="Arial"/>
              </a:rPr>
              <a:t>No machine is round</a:t>
            </a:r>
            <a:endParaRPr/>
          </a:p>
        </p:txBody>
      </p:sp>
      <p:sp>
        <p:nvSpPr>
          <p:cNvPr id="10" name="Google Shape;441;p21">
            <a:extLst>
              <a:ext uri="{FF2B5EF4-FFF2-40B4-BE49-F238E27FC236}">
                <a16:creationId xmlns:a16="http://schemas.microsoft.com/office/drawing/2014/main" id="{DB22066A-1E7E-0EEA-FD82-5B998E97956F}"/>
              </a:ext>
            </a:extLst>
          </p:cNvPr>
          <p:cNvSpPr txBox="1"/>
          <p:nvPr/>
        </p:nvSpPr>
        <p:spPr>
          <a:xfrm>
            <a:off x="4058988" y="1846191"/>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1.1</a:t>
            </a:r>
            <a:endParaRPr/>
          </a:p>
        </p:txBody>
      </p:sp>
      <p:sp>
        <p:nvSpPr>
          <p:cNvPr id="11" name="Google Shape;442;p21">
            <a:extLst>
              <a:ext uri="{FF2B5EF4-FFF2-40B4-BE49-F238E27FC236}">
                <a16:creationId xmlns:a16="http://schemas.microsoft.com/office/drawing/2014/main" id="{2147935B-D1CA-F5BE-4A45-58DB3B8DD72A}"/>
              </a:ext>
            </a:extLst>
          </p:cNvPr>
          <p:cNvSpPr txBox="1"/>
          <p:nvPr/>
        </p:nvSpPr>
        <p:spPr>
          <a:xfrm>
            <a:off x="5308310" y="1830070"/>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1.2</a:t>
            </a:r>
            <a:endParaRPr/>
          </a:p>
        </p:txBody>
      </p:sp>
      <p:sp>
        <p:nvSpPr>
          <p:cNvPr id="12" name="Google Shape;443;p21">
            <a:extLst>
              <a:ext uri="{FF2B5EF4-FFF2-40B4-BE49-F238E27FC236}">
                <a16:creationId xmlns:a16="http://schemas.microsoft.com/office/drawing/2014/main" id="{E7B81C93-629C-6E5A-8F4A-7D488452BE04}"/>
              </a:ext>
            </a:extLst>
          </p:cNvPr>
          <p:cNvSpPr txBox="1"/>
          <p:nvPr/>
        </p:nvSpPr>
        <p:spPr>
          <a:xfrm>
            <a:off x="6593266" y="1810168"/>
            <a:ext cx="11079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Case 2.1</a:t>
            </a:r>
            <a:endParaRPr/>
          </a:p>
        </p:txBody>
      </p:sp>
      <p:sp>
        <p:nvSpPr>
          <p:cNvPr id="13" name="Google Shape;444;p21">
            <a:extLst>
              <a:ext uri="{FF2B5EF4-FFF2-40B4-BE49-F238E27FC236}">
                <a16:creationId xmlns:a16="http://schemas.microsoft.com/office/drawing/2014/main" id="{162F9D98-5B0E-DC47-B4F7-BF050DBCA241}"/>
              </a:ext>
            </a:extLst>
          </p:cNvPr>
          <p:cNvSpPr txBox="1"/>
          <p:nvPr/>
        </p:nvSpPr>
        <p:spPr>
          <a:xfrm>
            <a:off x="4434091" y="2227102"/>
            <a:ext cx="3577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2D050"/>
                </a:solidFill>
                <a:latin typeface="Arial"/>
                <a:ea typeface="Arial"/>
                <a:cs typeface="Arial"/>
                <a:sym typeface="Arial"/>
              </a:rPr>
              <a:t>✓</a:t>
            </a:r>
            <a:endParaRPr/>
          </a:p>
        </p:txBody>
      </p:sp>
      <p:sp>
        <p:nvSpPr>
          <p:cNvPr id="14" name="Google Shape;445;p21">
            <a:extLst>
              <a:ext uri="{FF2B5EF4-FFF2-40B4-BE49-F238E27FC236}">
                <a16:creationId xmlns:a16="http://schemas.microsoft.com/office/drawing/2014/main" id="{5ADF24C7-BB7E-5110-07B0-9AECA01ACAA5}"/>
              </a:ext>
            </a:extLst>
          </p:cNvPr>
          <p:cNvSpPr txBox="1"/>
          <p:nvPr/>
        </p:nvSpPr>
        <p:spPr>
          <a:xfrm>
            <a:off x="5685348" y="2199402"/>
            <a:ext cx="2540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t>
            </a:r>
            <a:endParaRPr/>
          </a:p>
        </p:txBody>
      </p:sp>
      <p:sp>
        <p:nvSpPr>
          <p:cNvPr id="15" name="Google Shape;446;p21">
            <a:extLst>
              <a:ext uri="{FF2B5EF4-FFF2-40B4-BE49-F238E27FC236}">
                <a16:creationId xmlns:a16="http://schemas.microsoft.com/office/drawing/2014/main" id="{5BA91F54-5D31-D2B4-0FD5-56E6FA129B1E}"/>
              </a:ext>
            </a:extLst>
          </p:cNvPr>
          <p:cNvSpPr txBox="1"/>
          <p:nvPr/>
        </p:nvSpPr>
        <p:spPr>
          <a:xfrm>
            <a:off x="6893210" y="2199402"/>
            <a:ext cx="2540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t>
            </a:r>
            <a:endParaRPr/>
          </a:p>
        </p:txBody>
      </p:sp>
      <p:sp>
        <p:nvSpPr>
          <p:cNvPr id="16" name="Google Shape;447;p21">
            <a:extLst>
              <a:ext uri="{FF2B5EF4-FFF2-40B4-BE49-F238E27FC236}">
                <a16:creationId xmlns:a16="http://schemas.microsoft.com/office/drawing/2014/main" id="{DF43E40E-4838-C71D-AC1D-660A06D1097C}"/>
              </a:ext>
            </a:extLst>
          </p:cNvPr>
          <p:cNvSpPr txBox="1"/>
          <p:nvPr/>
        </p:nvSpPr>
        <p:spPr>
          <a:xfrm>
            <a:off x="1078535" y="2674614"/>
            <a:ext cx="6858000" cy="13901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For each case, when one conclusion is true, the other is false.</a:t>
            </a:r>
            <a:endParaRPr/>
          </a:p>
          <a:p>
            <a:pPr marL="0" marR="0" lvl="0" indent="0" algn="l" rtl="0">
              <a:lnSpc>
                <a:spcPct val="150000"/>
              </a:lnSpc>
              <a:spcBef>
                <a:spcPts val="375"/>
              </a:spcBef>
              <a:spcAft>
                <a:spcPts val="0"/>
              </a:spcAft>
              <a:buNone/>
            </a:pPr>
            <a:r>
              <a:rPr lang="en-US" sz="1800" b="0" i="0" u="none" strike="noStrike" cap="none">
                <a:solidFill>
                  <a:srgbClr val="000000"/>
                </a:solidFill>
                <a:latin typeface="Arial"/>
                <a:ea typeface="Arial"/>
                <a:cs typeface="Arial"/>
                <a:sym typeface="Arial"/>
              </a:rPr>
              <a:t>In such a situation, the answer is either conclusion 1 or </a:t>
            </a:r>
            <a:endParaRPr/>
          </a:p>
          <a:p>
            <a:pPr marL="0" marR="0" lvl="0" indent="0" algn="l" rtl="0">
              <a:lnSpc>
                <a:spcPct val="150000"/>
              </a:lnSpc>
              <a:spcBef>
                <a:spcPts val="375"/>
              </a:spcBef>
              <a:spcAft>
                <a:spcPts val="0"/>
              </a:spcAft>
              <a:buNone/>
            </a:pPr>
            <a:r>
              <a:rPr lang="en-US" sz="1800" b="0" i="0" u="none" strike="noStrike" cap="none">
                <a:solidFill>
                  <a:srgbClr val="000000"/>
                </a:solidFill>
                <a:latin typeface="Arial"/>
                <a:ea typeface="Arial"/>
                <a:cs typeface="Arial"/>
                <a:sym typeface="Arial"/>
              </a:rPr>
              <a:t>conclusion 2 is valid.</a:t>
            </a:r>
            <a:endParaRPr/>
          </a:p>
        </p:txBody>
      </p:sp>
      <p:sp>
        <p:nvSpPr>
          <p:cNvPr id="17" name="Google Shape;450;p21">
            <a:extLst>
              <a:ext uri="{FF2B5EF4-FFF2-40B4-BE49-F238E27FC236}">
                <a16:creationId xmlns:a16="http://schemas.microsoft.com/office/drawing/2014/main" id="{60EA4560-C792-FDCD-7088-9F07A62D0314}"/>
              </a:ext>
            </a:extLst>
          </p:cNvPr>
          <p:cNvSpPr/>
          <p:nvPr/>
        </p:nvSpPr>
        <p:spPr>
          <a:xfrm>
            <a:off x="235997" y="879445"/>
            <a:ext cx="1992853" cy="4565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The Answer is (3)</a:t>
            </a:r>
            <a:endParaRPr dirty="0"/>
          </a:p>
        </p:txBody>
      </p:sp>
      <p:sp>
        <p:nvSpPr>
          <p:cNvPr id="18" name="Google Shape;77;p10">
            <a:extLst>
              <a:ext uri="{FF2B5EF4-FFF2-40B4-BE49-F238E27FC236}">
                <a16:creationId xmlns:a16="http://schemas.microsoft.com/office/drawing/2014/main" id="{D03DB2F2-95F7-0923-1167-FC4C977D4840}"/>
              </a:ext>
            </a:extLst>
          </p:cNvPr>
          <p:cNvSpPr txBox="1"/>
          <p:nvPr/>
        </p:nvSpPr>
        <p:spPr>
          <a:xfrm>
            <a:off x="155878" y="317680"/>
            <a:ext cx="3932902"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Steps for solving</a:t>
            </a:r>
          </a:p>
        </p:txBody>
      </p:sp>
    </p:spTree>
    <p:extLst>
      <p:ext uri="{BB962C8B-B14F-4D97-AF65-F5344CB8AC3E}">
        <p14:creationId xmlns:p14="http://schemas.microsoft.com/office/powerpoint/2010/main" val="4708483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
                                            <p:txEl>
                                              <p:pRg st="0" end="0"/>
                                            </p:txEl>
                                          </p:spTgt>
                                        </p:tgtEl>
                                        <p:attrNameLst>
                                          <p:attrName>style.visibility</p:attrName>
                                        </p:attrNameLst>
                                      </p:cBhvr>
                                      <p:to>
                                        <p:strVal val="visible"/>
                                      </p:to>
                                    </p:set>
                                    <p:animEffect transition="in" filter="fade">
                                      <p:cBhvr>
                                        <p:cTn id="62" dur="500"/>
                                        <p:tgtEl>
                                          <p:spTgt spid="1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xEl>
                                              <p:pRg st="1" end="1"/>
                                            </p:txEl>
                                          </p:spTgt>
                                        </p:tgtEl>
                                        <p:attrNameLst>
                                          <p:attrName>style.visibility</p:attrName>
                                        </p:attrNameLst>
                                      </p:cBhvr>
                                      <p:to>
                                        <p:strVal val="visible"/>
                                      </p:to>
                                    </p:set>
                                    <p:animEffect transition="in" filter="fade">
                                      <p:cBhvr>
                                        <p:cTn id="67" dur="500"/>
                                        <p:tgtEl>
                                          <p:spTgt spid="1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
                                            <p:txEl>
                                              <p:pRg st="2" end="2"/>
                                            </p:txEl>
                                          </p:spTgt>
                                        </p:tgtEl>
                                        <p:attrNameLst>
                                          <p:attrName>style.visibility</p:attrName>
                                        </p:attrNameLst>
                                      </p:cBhvr>
                                      <p:to>
                                        <p:strVal val="visible"/>
                                      </p:to>
                                    </p:set>
                                    <p:animEffect transition="in" filter="fade">
                                      <p:cBhvr>
                                        <p:cTn id="7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22302"/>
            <a:ext cx="9144003" cy="5143501"/>
          </a:xfrm>
          <a:prstGeom prst="rect">
            <a:avLst/>
          </a:prstGeom>
          <a:noFill/>
          <a:ln>
            <a:noFill/>
          </a:ln>
        </p:spPr>
      </p:pic>
      <p:sp>
        <p:nvSpPr>
          <p:cNvPr id="77" name="Google Shape;77;p10"/>
          <p:cNvSpPr txBox="1"/>
          <p:nvPr/>
        </p:nvSpPr>
        <p:spPr>
          <a:xfrm>
            <a:off x="233496" y="361311"/>
            <a:ext cx="4933488" cy="715550"/>
          </a:xfrm>
          <a:prstGeom prst="rect">
            <a:avLst/>
          </a:prstGeom>
          <a:noFill/>
          <a:ln>
            <a:noFill/>
          </a:ln>
        </p:spPr>
        <p:txBody>
          <a:bodyPr spcFirstLastPara="1" wrap="square" lIns="91425" tIns="91425" rIns="91425" bIns="91425" anchor="t" anchorCtr="0">
            <a:spAutoFit/>
          </a:bodyPr>
          <a:lstStyle/>
          <a:p>
            <a:pPr marL="0" marR="0" lvl="0" indent="0" rtl="0">
              <a:lnSpc>
                <a:spcPct val="115000"/>
              </a:lnSpc>
              <a:spcBef>
                <a:spcPts val="0"/>
              </a:spcBef>
              <a:spcAft>
                <a:spcPts val="0"/>
              </a:spcAft>
              <a:buClr>
                <a:srgbClr val="000000"/>
              </a:buClr>
              <a:buSzPts val="3500"/>
              <a:buFont typeface="Arial"/>
              <a:buNone/>
            </a:pPr>
            <a:r>
              <a:rPr lang="en-US" sz="3000" b="0" i="0" u="none" strike="noStrike" cap="none" dirty="0">
                <a:solidFill>
                  <a:srgbClr val="8182EF"/>
                </a:solidFill>
                <a:latin typeface="Roboto Black"/>
                <a:ea typeface="Roboto Black"/>
                <a:cs typeface="Roboto Black"/>
                <a:sym typeface="Roboto Black"/>
              </a:rPr>
              <a:t>Directions for 01 and 10:</a:t>
            </a:r>
          </a:p>
        </p:txBody>
      </p:sp>
      <p:sp>
        <p:nvSpPr>
          <p:cNvPr id="18" name="Google Shape;459;p22">
            <a:extLst>
              <a:ext uri="{FF2B5EF4-FFF2-40B4-BE49-F238E27FC236}">
                <a16:creationId xmlns:a16="http://schemas.microsoft.com/office/drawing/2014/main" id="{FA07AED0-BFF6-08B7-FDE1-5772D0C9B9AB}"/>
              </a:ext>
            </a:extLst>
          </p:cNvPr>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 if only conclusion 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(B) if only conclusion II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 if either conclusion I or conclusion II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(D) if neither conclusion I nor conclusion II is true.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(E) if both conclusions I and II are true.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Tree>
    <p:extLst>
      <p:ext uri="{BB962C8B-B14F-4D97-AF65-F5344CB8AC3E}">
        <p14:creationId xmlns:p14="http://schemas.microsoft.com/office/powerpoint/2010/main" val="37647545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fade">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fade">
                                      <p:cBhvr>
                                        <p:cTn id="42"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Q01</a:t>
            </a:r>
          </a:p>
        </p:txBody>
      </p:sp>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468;p23">
            <a:extLst>
              <a:ext uri="{FF2B5EF4-FFF2-40B4-BE49-F238E27FC236}">
                <a16:creationId xmlns:a16="http://schemas.microsoft.com/office/drawing/2014/main" id="{FC081D1F-8858-536C-31A7-669067B745F8}"/>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                                                                                                        All cotton are jute. </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jute are brown. </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brown is red.</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469;p23">
            <a:extLst>
              <a:ext uri="{FF2B5EF4-FFF2-40B4-BE49-F238E27FC236}">
                <a16:creationId xmlns:a16="http://schemas.microsoft.com/office/drawing/2014/main" id="{44BD2BB9-703E-F753-9A99-CBDA618C1EAE}"/>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brown are cotton.</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jute are cotton.</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B</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Tree>
    <p:extLst>
      <p:ext uri="{BB962C8B-B14F-4D97-AF65-F5344CB8AC3E}">
        <p14:creationId xmlns:p14="http://schemas.microsoft.com/office/powerpoint/2010/main" val="27468595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fade">
                                      <p:cBhvr>
                                        <p:cTn id="62" dur="500"/>
                                        <p:tgtEl>
                                          <p:spTgt spid="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Effect transition="in" filter="fade">
                                      <p:cBhvr>
                                        <p:cTn id="67" dur="500"/>
                                        <p:tgtEl>
                                          <p:spTgt spid="6">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Effect transition="in" filter="fade">
                                      <p:cBhvr>
                                        <p:cTn id="72" dur="500"/>
                                        <p:tgtEl>
                                          <p:spTgt spid="6">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animEffect transition="in" filter="fade">
                                      <p:cBhvr>
                                        <p:cTn id="7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grpSp>
        <p:nvGrpSpPr>
          <p:cNvPr id="2" name="Google Shape;478;p24">
            <a:extLst>
              <a:ext uri="{FF2B5EF4-FFF2-40B4-BE49-F238E27FC236}">
                <a16:creationId xmlns:a16="http://schemas.microsoft.com/office/drawing/2014/main" id="{E294C4B6-7CC6-8868-4776-684B38D2F861}"/>
              </a:ext>
            </a:extLst>
          </p:cNvPr>
          <p:cNvGrpSpPr/>
          <p:nvPr/>
        </p:nvGrpSpPr>
        <p:grpSpPr>
          <a:xfrm>
            <a:off x="3343200" y="1457956"/>
            <a:ext cx="4055772" cy="1963881"/>
            <a:chOff x="1201565" y="959825"/>
            <a:chExt cx="7560000" cy="3780000"/>
          </a:xfrm>
        </p:grpSpPr>
        <p:sp>
          <p:nvSpPr>
            <p:cNvPr id="3" name="Google Shape;479;p24">
              <a:extLst>
                <a:ext uri="{FF2B5EF4-FFF2-40B4-BE49-F238E27FC236}">
                  <a16:creationId xmlns:a16="http://schemas.microsoft.com/office/drawing/2014/main" id="{CFB2536B-AEF9-400B-D346-78A1E452F10F}"/>
                </a:ext>
              </a:extLst>
            </p:cNvPr>
            <p:cNvSpPr/>
            <p:nvPr/>
          </p:nvSpPr>
          <p:spPr>
            <a:xfrm>
              <a:off x="1201565" y="959825"/>
              <a:ext cx="3780000" cy="37800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B</a:t>
              </a:r>
              <a:endParaRPr/>
            </a:p>
          </p:txBody>
        </p:sp>
        <p:sp>
          <p:nvSpPr>
            <p:cNvPr id="4" name="Google Shape;480;p24">
              <a:extLst>
                <a:ext uri="{FF2B5EF4-FFF2-40B4-BE49-F238E27FC236}">
                  <a16:creationId xmlns:a16="http://schemas.microsoft.com/office/drawing/2014/main" id="{2489F673-B30C-4348-5689-C71D46940D46}"/>
                </a:ext>
              </a:extLst>
            </p:cNvPr>
            <p:cNvSpPr/>
            <p:nvPr/>
          </p:nvSpPr>
          <p:spPr>
            <a:xfrm>
              <a:off x="1921565" y="1679825"/>
              <a:ext cx="2340000" cy="23400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J</a:t>
              </a:r>
              <a:endParaRPr/>
            </a:p>
          </p:txBody>
        </p:sp>
        <p:sp>
          <p:nvSpPr>
            <p:cNvPr id="5" name="Google Shape;481;p24">
              <a:extLst>
                <a:ext uri="{FF2B5EF4-FFF2-40B4-BE49-F238E27FC236}">
                  <a16:creationId xmlns:a16="http://schemas.microsoft.com/office/drawing/2014/main" id="{1C7D9851-911A-3943-2B04-EE723AB4FEF7}"/>
                </a:ext>
              </a:extLst>
            </p:cNvPr>
            <p:cNvSpPr/>
            <p:nvPr/>
          </p:nvSpPr>
          <p:spPr>
            <a:xfrm>
              <a:off x="2371565" y="2129825"/>
              <a:ext cx="1440000" cy="14400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a:t>
              </a:r>
              <a:endParaRPr/>
            </a:p>
          </p:txBody>
        </p:sp>
        <p:sp>
          <p:nvSpPr>
            <p:cNvPr id="6" name="Google Shape;482;p24">
              <a:extLst>
                <a:ext uri="{FF2B5EF4-FFF2-40B4-BE49-F238E27FC236}">
                  <a16:creationId xmlns:a16="http://schemas.microsoft.com/office/drawing/2014/main" id="{9F6D3FAE-FEAD-DD0D-DB61-2D31A11EDF4E}"/>
                </a:ext>
              </a:extLst>
            </p:cNvPr>
            <p:cNvSpPr/>
            <p:nvPr/>
          </p:nvSpPr>
          <p:spPr>
            <a:xfrm>
              <a:off x="6421565" y="1679825"/>
              <a:ext cx="2340000" cy="23400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a:t>
              </a:r>
              <a:endParaRPr/>
            </a:p>
          </p:txBody>
        </p:sp>
      </p:grpSp>
      <p:sp>
        <p:nvSpPr>
          <p:cNvPr id="7" name="Google Shape;483;p24">
            <a:extLst>
              <a:ext uri="{FF2B5EF4-FFF2-40B4-BE49-F238E27FC236}">
                <a16:creationId xmlns:a16="http://schemas.microsoft.com/office/drawing/2014/main" id="{238E989B-E887-2264-8261-FDE58875CD6F}"/>
              </a:ext>
            </a:extLst>
          </p:cNvPr>
          <p:cNvSpPr/>
          <p:nvPr/>
        </p:nvSpPr>
        <p:spPr>
          <a:xfrm>
            <a:off x="327600" y="1000349"/>
            <a:ext cx="4572000" cy="872034"/>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All brown are cotton.</a:t>
            </a:r>
            <a:endParaRPr/>
          </a:p>
          <a:p>
            <a:pPr marL="0" marR="0" lvl="1"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Some jute are cotton.</a:t>
            </a:r>
            <a:endParaRPr/>
          </a:p>
        </p:txBody>
      </p:sp>
      <p:sp>
        <p:nvSpPr>
          <p:cNvPr id="8" name="Google Shape;484;p24">
            <a:extLst>
              <a:ext uri="{FF2B5EF4-FFF2-40B4-BE49-F238E27FC236}">
                <a16:creationId xmlns:a16="http://schemas.microsoft.com/office/drawing/2014/main" id="{24955368-9F52-DE2A-72FC-8BFEEDBEBF37}"/>
              </a:ext>
            </a:extLst>
          </p:cNvPr>
          <p:cNvSpPr/>
          <p:nvPr/>
        </p:nvSpPr>
        <p:spPr>
          <a:xfrm>
            <a:off x="327600" y="1817326"/>
            <a:ext cx="2448106" cy="496996"/>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None/>
            </a:pPr>
            <a:r>
              <a:rPr lang="en-US" sz="2000" b="0" i="0" u="none" strike="noStrike" cap="none" dirty="0">
                <a:solidFill>
                  <a:srgbClr val="000000"/>
                </a:solidFill>
                <a:latin typeface="Arial"/>
                <a:ea typeface="Arial"/>
                <a:cs typeface="Arial"/>
                <a:sym typeface="Arial"/>
              </a:rPr>
              <a:t>conclusion II is true.</a:t>
            </a:r>
            <a:endParaRPr dirty="0"/>
          </a:p>
        </p:txBody>
      </p:sp>
      <p:sp>
        <p:nvSpPr>
          <p:cNvPr id="10" name="Google Shape;77;p10">
            <a:extLst>
              <a:ext uri="{FF2B5EF4-FFF2-40B4-BE49-F238E27FC236}">
                <a16:creationId xmlns:a16="http://schemas.microsoft.com/office/drawing/2014/main" id="{F07F0FC9-CAAA-3093-FD71-6947ADD4235F}"/>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01</a:t>
            </a:r>
          </a:p>
        </p:txBody>
      </p:sp>
    </p:spTree>
    <p:extLst>
      <p:ext uri="{BB962C8B-B14F-4D97-AF65-F5344CB8AC3E}">
        <p14:creationId xmlns:p14="http://schemas.microsoft.com/office/powerpoint/2010/main" val="285841340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493;p25">
            <a:extLst>
              <a:ext uri="{FF2B5EF4-FFF2-40B4-BE49-F238E27FC236}">
                <a16:creationId xmlns:a16="http://schemas.microsoft.com/office/drawing/2014/main" id="{4657EC43-D5FB-2EBA-9A05-B40D04E2EBDB}"/>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                                                                                                        Some cute are tall.</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tall are rubbish.</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rubbish are man.</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4" name="Google Shape;494;p25">
            <a:extLst>
              <a:ext uri="{FF2B5EF4-FFF2-40B4-BE49-F238E27FC236}">
                <a16:creationId xmlns:a16="http://schemas.microsoft.com/office/drawing/2014/main" id="{A55C56BB-C965-A2B2-F893-28338AE05FB0}"/>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Conclusion:</a:t>
            </a:r>
            <a:endParaRPr/>
          </a:p>
          <a:p>
            <a:pPr marL="0" marR="0" lvl="1"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Some man are tall.</a:t>
            </a:r>
            <a:endParaRPr/>
          </a:p>
          <a:p>
            <a:pPr marL="0" marR="0" lvl="1"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Some cute are man.</a:t>
            </a:r>
            <a:endParaRPr/>
          </a:p>
          <a:p>
            <a:pPr marL="3322638"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a:p>
            <a:pPr marL="3322638" marR="0" lvl="0" indent="0" algn="l" rtl="0">
              <a:lnSpc>
                <a:spcPct val="15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a:solidFill>
                  <a:srgbClr val="000000"/>
                </a:solidFill>
                <a:latin typeface="Arial"/>
                <a:ea typeface="Arial"/>
                <a:cs typeface="Arial"/>
                <a:sym typeface="Arial"/>
              </a:rPr>
              <a:t>Answer: A</a:t>
            </a:r>
            <a:endParaRPr/>
          </a:p>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p:txBody>
      </p:sp>
      <p:sp>
        <p:nvSpPr>
          <p:cNvPr id="5" name="Google Shape;77;p10">
            <a:extLst>
              <a:ext uri="{FF2B5EF4-FFF2-40B4-BE49-F238E27FC236}">
                <a16:creationId xmlns:a16="http://schemas.microsoft.com/office/drawing/2014/main" id="{389BE6D4-2202-D4EC-C8ED-4CB4BA7630FC}"/>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Q02</a:t>
            </a:r>
          </a:p>
        </p:txBody>
      </p:sp>
    </p:spTree>
    <p:extLst>
      <p:ext uri="{BB962C8B-B14F-4D97-AF65-F5344CB8AC3E}">
        <p14:creationId xmlns:p14="http://schemas.microsoft.com/office/powerpoint/2010/main" val="17729635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Effect transition="in" filter="fade">
                                      <p:cBhvr>
                                        <p:cTn id="67" dur="500"/>
                                        <p:tgtEl>
                                          <p:spTgt spid="4">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fade">
                                      <p:cBhvr>
                                        <p:cTn id="72" dur="500"/>
                                        <p:tgtEl>
                                          <p:spTgt spid="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9" end="9"/>
                                            </p:txEl>
                                          </p:spTgt>
                                        </p:tgtEl>
                                        <p:attrNameLst>
                                          <p:attrName>style.visibility</p:attrName>
                                        </p:attrNameLst>
                                      </p:cBhvr>
                                      <p:to>
                                        <p:strVal val="visible"/>
                                      </p:to>
                                    </p:set>
                                    <p:animEffect transition="in" filter="fade">
                                      <p:cBhvr>
                                        <p:cTn id="7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02</a:t>
            </a:r>
          </a:p>
        </p:txBody>
      </p:sp>
      <p:grpSp>
        <p:nvGrpSpPr>
          <p:cNvPr id="2" name="Google Shape;503;p26">
            <a:extLst>
              <a:ext uri="{FF2B5EF4-FFF2-40B4-BE49-F238E27FC236}">
                <a16:creationId xmlns:a16="http://schemas.microsoft.com/office/drawing/2014/main" id="{89C3A91A-206D-67CD-6DC5-BF7D9473B123}"/>
              </a:ext>
            </a:extLst>
          </p:cNvPr>
          <p:cNvGrpSpPr/>
          <p:nvPr/>
        </p:nvGrpSpPr>
        <p:grpSpPr>
          <a:xfrm>
            <a:off x="1685290" y="2336063"/>
            <a:ext cx="922056" cy="675154"/>
            <a:chOff x="628650" y="2691663"/>
            <a:chExt cx="1350000" cy="900000"/>
          </a:xfrm>
        </p:grpSpPr>
        <p:sp>
          <p:nvSpPr>
            <p:cNvPr id="3" name="Google Shape;504;p26">
              <a:extLst>
                <a:ext uri="{FF2B5EF4-FFF2-40B4-BE49-F238E27FC236}">
                  <a16:creationId xmlns:a16="http://schemas.microsoft.com/office/drawing/2014/main" id="{9FEF37CB-1452-4A35-654E-9ECD16AAD96A}"/>
                </a:ext>
              </a:extLst>
            </p:cNvPr>
            <p:cNvSpPr/>
            <p:nvPr/>
          </p:nvSpPr>
          <p:spPr>
            <a:xfrm>
              <a:off x="628650" y="269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C</a:t>
              </a:r>
              <a:endParaRPr/>
            </a:p>
          </p:txBody>
        </p:sp>
        <p:sp>
          <p:nvSpPr>
            <p:cNvPr id="4" name="Google Shape;505;p26">
              <a:extLst>
                <a:ext uri="{FF2B5EF4-FFF2-40B4-BE49-F238E27FC236}">
                  <a16:creationId xmlns:a16="http://schemas.microsoft.com/office/drawing/2014/main" id="{B46AD9CC-F9C3-D2D0-A14D-5519CD58DE13}"/>
                </a:ext>
              </a:extLst>
            </p:cNvPr>
            <p:cNvSpPr/>
            <p:nvPr/>
          </p:nvSpPr>
          <p:spPr>
            <a:xfrm>
              <a:off x="1078650" y="269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T</a:t>
              </a:r>
              <a:endParaRPr/>
            </a:p>
          </p:txBody>
        </p:sp>
      </p:grpSp>
      <p:grpSp>
        <p:nvGrpSpPr>
          <p:cNvPr id="5" name="Google Shape;506;p26">
            <a:extLst>
              <a:ext uri="{FF2B5EF4-FFF2-40B4-BE49-F238E27FC236}">
                <a16:creationId xmlns:a16="http://schemas.microsoft.com/office/drawing/2014/main" id="{34420C5C-97B7-0917-BD9F-F4898B3B41B7}"/>
              </a:ext>
            </a:extLst>
          </p:cNvPr>
          <p:cNvGrpSpPr/>
          <p:nvPr/>
        </p:nvGrpSpPr>
        <p:grpSpPr>
          <a:xfrm>
            <a:off x="3344362" y="1672778"/>
            <a:ext cx="1403579" cy="675154"/>
            <a:chOff x="2233657" y="1792561"/>
            <a:chExt cx="2055007" cy="900000"/>
          </a:xfrm>
        </p:grpSpPr>
        <p:sp>
          <p:nvSpPr>
            <p:cNvPr id="6" name="Google Shape;507;p26">
              <a:extLst>
                <a:ext uri="{FF2B5EF4-FFF2-40B4-BE49-F238E27FC236}">
                  <a16:creationId xmlns:a16="http://schemas.microsoft.com/office/drawing/2014/main" id="{C9D704C8-E4B8-A1DE-44E2-9CD9BD9D5BA5}"/>
                </a:ext>
              </a:extLst>
            </p:cNvPr>
            <p:cNvSpPr/>
            <p:nvPr/>
          </p:nvSpPr>
          <p:spPr>
            <a:xfrm>
              <a:off x="2233657" y="1792561"/>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C</a:t>
              </a:r>
              <a:endParaRPr/>
            </a:p>
          </p:txBody>
        </p:sp>
        <p:sp>
          <p:nvSpPr>
            <p:cNvPr id="7" name="Google Shape;508;p26">
              <a:extLst>
                <a:ext uri="{FF2B5EF4-FFF2-40B4-BE49-F238E27FC236}">
                  <a16:creationId xmlns:a16="http://schemas.microsoft.com/office/drawing/2014/main" id="{5057AD87-4D8E-ED26-84D7-7F62B690E0CF}"/>
                </a:ext>
              </a:extLst>
            </p:cNvPr>
            <p:cNvSpPr/>
            <p:nvPr/>
          </p:nvSpPr>
          <p:spPr>
            <a:xfrm>
              <a:off x="2878650" y="1792561"/>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T</a:t>
              </a:r>
              <a:endParaRPr/>
            </a:p>
          </p:txBody>
        </p:sp>
        <p:sp>
          <p:nvSpPr>
            <p:cNvPr id="8" name="Google Shape;509;p26">
              <a:extLst>
                <a:ext uri="{FF2B5EF4-FFF2-40B4-BE49-F238E27FC236}">
                  <a16:creationId xmlns:a16="http://schemas.microsoft.com/office/drawing/2014/main" id="{22019C93-77C9-16DF-5CBC-70A14AF7E7E4}"/>
                </a:ext>
              </a:extLst>
            </p:cNvPr>
            <p:cNvSpPr/>
            <p:nvPr/>
          </p:nvSpPr>
          <p:spPr>
            <a:xfrm>
              <a:off x="3388664" y="1792561"/>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R</a:t>
              </a:r>
              <a:endParaRPr/>
            </a:p>
          </p:txBody>
        </p:sp>
      </p:grpSp>
      <p:grpSp>
        <p:nvGrpSpPr>
          <p:cNvPr id="9" name="Google Shape;510;p26">
            <a:extLst>
              <a:ext uri="{FF2B5EF4-FFF2-40B4-BE49-F238E27FC236}">
                <a16:creationId xmlns:a16="http://schemas.microsoft.com/office/drawing/2014/main" id="{514F12D5-9C74-A35A-D45A-F6D020A9E069}"/>
              </a:ext>
            </a:extLst>
          </p:cNvPr>
          <p:cNvGrpSpPr/>
          <p:nvPr/>
        </p:nvGrpSpPr>
        <p:grpSpPr>
          <a:xfrm>
            <a:off x="3642800" y="3236063"/>
            <a:ext cx="922056" cy="1012731"/>
            <a:chOff x="2428650" y="3591663"/>
            <a:chExt cx="1350000" cy="1350000"/>
          </a:xfrm>
        </p:grpSpPr>
        <p:sp>
          <p:nvSpPr>
            <p:cNvPr id="10" name="Google Shape;511;p26">
              <a:extLst>
                <a:ext uri="{FF2B5EF4-FFF2-40B4-BE49-F238E27FC236}">
                  <a16:creationId xmlns:a16="http://schemas.microsoft.com/office/drawing/2014/main" id="{C7595AEB-9CAC-E190-1B07-5FB910A71874}"/>
                </a:ext>
              </a:extLst>
            </p:cNvPr>
            <p:cNvSpPr/>
            <p:nvPr/>
          </p:nvSpPr>
          <p:spPr>
            <a:xfrm>
              <a:off x="2428650" y="359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C</a:t>
              </a:r>
              <a:endParaRPr/>
            </a:p>
          </p:txBody>
        </p:sp>
        <p:sp>
          <p:nvSpPr>
            <p:cNvPr id="11" name="Google Shape;512;p26">
              <a:extLst>
                <a:ext uri="{FF2B5EF4-FFF2-40B4-BE49-F238E27FC236}">
                  <a16:creationId xmlns:a16="http://schemas.microsoft.com/office/drawing/2014/main" id="{8EBB9D83-47D8-7E24-9AA1-247B262FEA46}"/>
                </a:ext>
              </a:extLst>
            </p:cNvPr>
            <p:cNvSpPr/>
            <p:nvPr/>
          </p:nvSpPr>
          <p:spPr>
            <a:xfrm>
              <a:off x="2878650" y="359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T</a:t>
              </a:r>
              <a:endParaRPr/>
            </a:p>
          </p:txBody>
        </p:sp>
        <p:sp>
          <p:nvSpPr>
            <p:cNvPr id="12" name="Google Shape;513;p26">
              <a:extLst>
                <a:ext uri="{FF2B5EF4-FFF2-40B4-BE49-F238E27FC236}">
                  <a16:creationId xmlns:a16="http://schemas.microsoft.com/office/drawing/2014/main" id="{59B341F9-B276-2AFD-2DFD-7F0F36441CF0}"/>
                </a:ext>
              </a:extLst>
            </p:cNvPr>
            <p:cNvSpPr/>
            <p:nvPr/>
          </p:nvSpPr>
          <p:spPr>
            <a:xfrm>
              <a:off x="2653650" y="404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R</a:t>
              </a:r>
              <a:endParaRPr/>
            </a:p>
          </p:txBody>
        </p:sp>
      </p:grpSp>
      <p:grpSp>
        <p:nvGrpSpPr>
          <p:cNvPr id="13" name="Google Shape;514;p26">
            <a:extLst>
              <a:ext uri="{FF2B5EF4-FFF2-40B4-BE49-F238E27FC236}">
                <a16:creationId xmlns:a16="http://schemas.microsoft.com/office/drawing/2014/main" id="{2F03A55A-DC91-FD51-3375-DD48547573BE}"/>
              </a:ext>
            </a:extLst>
          </p:cNvPr>
          <p:cNvGrpSpPr/>
          <p:nvPr/>
        </p:nvGrpSpPr>
        <p:grpSpPr>
          <a:xfrm>
            <a:off x="5881482" y="1287916"/>
            <a:ext cx="1796960" cy="1477280"/>
            <a:chOff x="5215396" y="1257932"/>
            <a:chExt cx="2604629" cy="1969258"/>
          </a:xfrm>
        </p:grpSpPr>
        <p:sp>
          <p:nvSpPr>
            <p:cNvPr id="14" name="Google Shape;515;p26">
              <a:extLst>
                <a:ext uri="{FF2B5EF4-FFF2-40B4-BE49-F238E27FC236}">
                  <a16:creationId xmlns:a16="http://schemas.microsoft.com/office/drawing/2014/main" id="{B9A63AE1-1E8F-C623-A52E-44A546C33545}"/>
                </a:ext>
              </a:extLst>
            </p:cNvPr>
            <p:cNvSpPr/>
            <p:nvPr/>
          </p:nvSpPr>
          <p:spPr>
            <a:xfrm>
              <a:off x="5215396" y="1792561"/>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C</a:t>
              </a:r>
              <a:endParaRPr/>
            </a:p>
          </p:txBody>
        </p:sp>
        <p:sp>
          <p:nvSpPr>
            <p:cNvPr id="15" name="Google Shape;516;p26">
              <a:extLst>
                <a:ext uri="{FF2B5EF4-FFF2-40B4-BE49-F238E27FC236}">
                  <a16:creationId xmlns:a16="http://schemas.microsoft.com/office/drawing/2014/main" id="{733C0692-FFD0-E426-2973-6D3C01FBBFCB}"/>
                </a:ext>
              </a:extLst>
            </p:cNvPr>
            <p:cNvSpPr/>
            <p:nvPr/>
          </p:nvSpPr>
          <p:spPr>
            <a:xfrm>
              <a:off x="5860389" y="1792561"/>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   T</a:t>
              </a:r>
              <a:endParaRPr/>
            </a:p>
          </p:txBody>
        </p:sp>
        <p:sp>
          <p:nvSpPr>
            <p:cNvPr id="16" name="Google Shape;517;p26">
              <a:extLst>
                <a:ext uri="{FF2B5EF4-FFF2-40B4-BE49-F238E27FC236}">
                  <a16:creationId xmlns:a16="http://schemas.microsoft.com/office/drawing/2014/main" id="{884EFC51-425F-E1DC-C49B-9147AE17E00F}"/>
                </a:ext>
              </a:extLst>
            </p:cNvPr>
            <p:cNvSpPr/>
            <p:nvPr/>
          </p:nvSpPr>
          <p:spPr>
            <a:xfrm>
              <a:off x="6370403" y="1792561"/>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R</a:t>
              </a:r>
              <a:endParaRPr/>
            </a:p>
          </p:txBody>
        </p:sp>
        <p:sp>
          <p:nvSpPr>
            <p:cNvPr id="17" name="Google Shape;518;p26">
              <a:extLst>
                <a:ext uri="{FF2B5EF4-FFF2-40B4-BE49-F238E27FC236}">
                  <a16:creationId xmlns:a16="http://schemas.microsoft.com/office/drawing/2014/main" id="{E2593765-A8B8-B759-72E9-C0C4210DD80D}"/>
                </a:ext>
              </a:extLst>
            </p:cNvPr>
            <p:cNvSpPr/>
            <p:nvPr/>
          </p:nvSpPr>
          <p:spPr>
            <a:xfrm>
              <a:off x="6174617" y="1581782"/>
              <a:ext cx="1321558" cy="1321558"/>
            </a:xfrm>
            <a:prstGeom prst="ellipse">
              <a:avLst/>
            </a:prstGeom>
            <a:noFill/>
            <a:ln w="25400" cap="flat" cmpd="sng">
              <a:solidFill>
                <a:schemeClr val="dk1"/>
              </a:solidFill>
              <a:prstDash val="dash"/>
              <a:round/>
              <a:headEnd type="none" w="sm" len="sm"/>
              <a:tailEnd type="none" w="sm" len="sm"/>
            </a:ln>
          </p:spPr>
          <p:txBody>
            <a:bodyPr spcFirstLastPara="1" wrap="square" lIns="0" tIns="0" rIns="0" bIns="0" anchor="b"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M1</a:t>
              </a:r>
              <a:endParaRPr/>
            </a:p>
          </p:txBody>
        </p:sp>
        <p:sp>
          <p:nvSpPr>
            <p:cNvPr id="18" name="Google Shape;519;p26">
              <a:extLst>
                <a:ext uri="{FF2B5EF4-FFF2-40B4-BE49-F238E27FC236}">
                  <a16:creationId xmlns:a16="http://schemas.microsoft.com/office/drawing/2014/main" id="{F549DCE1-115B-6960-D9E1-34B3AEECDC34}"/>
                </a:ext>
              </a:extLst>
            </p:cNvPr>
            <p:cNvSpPr/>
            <p:nvPr/>
          </p:nvSpPr>
          <p:spPr>
            <a:xfrm>
              <a:off x="5850767" y="1257932"/>
              <a:ext cx="1969258" cy="1969258"/>
            </a:xfrm>
            <a:prstGeom prst="ellipse">
              <a:avLst/>
            </a:prstGeom>
            <a:noFill/>
            <a:ln w="25400" cap="flat" cmpd="sng">
              <a:solidFill>
                <a:schemeClr val="dk1"/>
              </a:solidFill>
              <a:prstDash val="dash"/>
              <a:round/>
              <a:headEnd type="none" w="sm" len="sm"/>
              <a:tailEnd type="none" w="sm" len="sm"/>
            </a:ln>
          </p:spPr>
          <p:txBody>
            <a:bodyPr spcFirstLastPara="1" wrap="square" lIns="0" tIns="0" rIns="0" bIns="0" anchor="b"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M2</a:t>
              </a:r>
              <a:endParaRPr/>
            </a:p>
          </p:txBody>
        </p:sp>
      </p:grpSp>
      <p:grpSp>
        <p:nvGrpSpPr>
          <p:cNvPr id="19" name="Google Shape;520;p26">
            <a:extLst>
              <a:ext uri="{FF2B5EF4-FFF2-40B4-BE49-F238E27FC236}">
                <a16:creationId xmlns:a16="http://schemas.microsoft.com/office/drawing/2014/main" id="{D330DB17-E147-DA9E-3920-15D0CC574F57}"/>
              </a:ext>
            </a:extLst>
          </p:cNvPr>
          <p:cNvGrpSpPr/>
          <p:nvPr/>
        </p:nvGrpSpPr>
        <p:grpSpPr>
          <a:xfrm>
            <a:off x="5690333" y="3328601"/>
            <a:ext cx="988000" cy="1217734"/>
            <a:chOff x="5617121" y="3591663"/>
            <a:chExt cx="1446550" cy="1623275"/>
          </a:xfrm>
        </p:grpSpPr>
        <p:sp>
          <p:nvSpPr>
            <p:cNvPr id="20" name="Google Shape;521;p26">
              <a:extLst>
                <a:ext uri="{FF2B5EF4-FFF2-40B4-BE49-F238E27FC236}">
                  <a16:creationId xmlns:a16="http://schemas.microsoft.com/office/drawing/2014/main" id="{A3B23C9F-2786-2C97-FE51-E59A2FF576EA}"/>
                </a:ext>
              </a:extLst>
            </p:cNvPr>
            <p:cNvSpPr/>
            <p:nvPr/>
          </p:nvSpPr>
          <p:spPr>
            <a:xfrm>
              <a:off x="5665396" y="359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C</a:t>
              </a:r>
              <a:endParaRPr/>
            </a:p>
          </p:txBody>
        </p:sp>
        <p:sp>
          <p:nvSpPr>
            <p:cNvPr id="21" name="Google Shape;522;p26">
              <a:extLst>
                <a:ext uri="{FF2B5EF4-FFF2-40B4-BE49-F238E27FC236}">
                  <a16:creationId xmlns:a16="http://schemas.microsoft.com/office/drawing/2014/main" id="{03251F20-B4B1-C9A0-FE78-1CBAB589772D}"/>
                </a:ext>
              </a:extLst>
            </p:cNvPr>
            <p:cNvSpPr/>
            <p:nvPr/>
          </p:nvSpPr>
          <p:spPr>
            <a:xfrm>
              <a:off x="6115396" y="359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T</a:t>
              </a:r>
              <a:endParaRPr/>
            </a:p>
          </p:txBody>
        </p:sp>
        <p:sp>
          <p:nvSpPr>
            <p:cNvPr id="22" name="Google Shape;523;p26">
              <a:extLst>
                <a:ext uri="{FF2B5EF4-FFF2-40B4-BE49-F238E27FC236}">
                  <a16:creationId xmlns:a16="http://schemas.microsoft.com/office/drawing/2014/main" id="{72C098E8-734B-1050-E6C6-257785F70134}"/>
                </a:ext>
              </a:extLst>
            </p:cNvPr>
            <p:cNvSpPr/>
            <p:nvPr/>
          </p:nvSpPr>
          <p:spPr>
            <a:xfrm>
              <a:off x="5890396" y="4041663"/>
              <a:ext cx="900000" cy="900000"/>
            </a:xfrm>
            <a:prstGeom prst="ellipse">
              <a:avLst/>
            </a:prstGeom>
            <a:noFill/>
            <a:ln w="25400" cap="flat" cmpd="sng">
              <a:solidFill>
                <a:schemeClr val="dk1"/>
              </a:solidFill>
              <a:prstDash val="solid"/>
              <a:round/>
              <a:headEnd type="none" w="sm" len="sm"/>
              <a:tailEnd type="none" w="sm" len="sm"/>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R</a:t>
              </a:r>
              <a:endParaRPr/>
            </a:p>
          </p:txBody>
        </p:sp>
        <p:sp>
          <p:nvSpPr>
            <p:cNvPr id="23" name="Google Shape;524;p26">
              <a:extLst>
                <a:ext uri="{FF2B5EF4-FFF2-40B4-BE49-F238E27FC236}">
                  <a16:creationId xmlns:a16="http://schemas.microsoft.com/office/drawing/2014/main" id="{576BF5BB-37BC-884C-3E9C-D1C8F145AECD}"/>
                </a:ext>
              </a:extLst>
            </p:cNvPr>
            <p:cNvSpPr/>
            <p:nvPr/>
          </p:nvSpPr>
          <p:spPr>
            <a:xfrm>
              <a:off x="5617121" y="3768388"/>
              <a:ext cx="1446550" cy="1446550"/>
            </a:xfrm>
            <a:prstGeom prst="ellipse">
              <a:avLst/>
            </a:prstGeom>
            <a:noFill/>
            <a:ln w="25400" cap="flat" cmpd="sng">
              <a:solidFill>
                <a:schemeClr val="dk1"/>
              </a:solidFill>
              <a:prstDash val="dash"/>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M1</a:t>
              </a:r>
              <a:endParaRPr/>
            </a:p>
          </p:txBody>
        </p:sp>
      </p:grpSp>
      <p:cxnSp>
        <p:nvCxnSpPr>
          <p:cNvPr id="24" name="Google Shape;525;p26">
            <a:extLst>
              <a:ext uri="{FF2B5EF4-FFF2-40B4-BE49-F238E27FC236}">
                <a16:creationId xmlns:a16="http://schemas.microsoft.com/office/drawing/2014/main" id="{E34AFEBE-388F-C68F-31ED-9C98B88EEF88}"/>
              </a:ext>
            </a:extLst>
          </p:cNvPr>
          <p:cNvCxnSpPr>
            <a:stCxn id="4" idx="7"/>
            <a:endCxn id="6" idx="2"/>
          </p:cNvCxnSpPr>
          <p:nvPr/>
        </p:nvCxnSpPr>
        <p:spPr>
          <a:xfrm rot="10800000" flipH="1">
            <a:off x="2517325" y="2010437"/>
            <a:ext cx="827100" cy="424500"/>
          </a:xfrm>
          <a:prstGeom prst="straightConnector1">
            <a:avLst/>
          </a:prstGeom>
          <a:noFill/>
          <a:ln w="9525" cap="flat" cmpd="sng">
            <a:solidFill>
              <a:srgbClr val="FDA739"/>
            </a:solidFill>
            <a:prstDash val="solid"/>
            <a:round/>
            <a:headEnd type="none" w="sm" len="sm"/>
            <a:tailEnd type="triangle" w="med" len="med"/>
          </a:ln>
        </p:spPr>
      </p:cxnSp>
      <p:cxnSp>
        <p:nvCxnSpPr>
          <p:cNvPr id="25" name="Google Shape;526;p26">
            <a:extLst>
              <a:ext uri="{FF2B5EF4-FFF2-40B4-BE49-F238E27FC236}">
                <a16:creationId xmlns:a16="http://schemas.microsoft.com/office/drawing/2014/main" id="{226C2025-5F09-B8CF-6FC7-62E83733FBB4}"/>
              </a:ext>
            </a:extLst>
          </p:cNvPr>
          <p:cNvCxnSpPr/>
          <p:nvPr/>
        </p:nvCxnSpPr>
        <p:spPr>
          <a:xfrm>
            <a:off x="4714296" y="2022834"/>
            <a:ext cx="1167186" cy="0"/>
          </a:xfrm>
          <a:prstGeom prst="straightConnector1">
            <a:avLst/>
          </a:prstGeom>
          <a:noFill/>
          <a:ln w="9525" cap="flat" cmpd="sng">
            <a:solidFill>
              <a:srgbClr val="FDA739"/>
            </a:solidFill>
            <a:prstDash val="solid"/>
            <a:round/>
            <a:headEnd type="none" w="sm" len="sm"/>
            <a:tailEnd type="triangle" w="med" len="med"/>
          </a:ln>
        </p:spPr>
      </p:cxnSp>
      <p:cxnSp>
        <p:nvCxnSpPr>
          <p:cNvPr id="26" name="Google Shape;527;p26">
            <a:extLst>
              <a:ext uri="{FF2B5EF4-FFF2-40B4-BE49-F238E27FC236}">
                <a16:creationId xmlns:a16="http://schemas.microsoft.com/office/drawing/2014/main" id="{E6D7A6E0-5C02-DF6E-634F-75FAE684A3EF}"/>
              </a:ext>
            </a:extLst>
          </p:cNvPr>
          <p:cNvCxnSpPr>
            <a:stCxn id="4" idx="5"/>
            <a:endCxn id="10" idx="2"/>
          </p:cNvCxnSpPr>
          <p:nvPr/>
        </p:nvCxnSpPr>
        <p:spPr>
          <a:xfrm>
            <a:off x="2517325" y="2912343"/>
            <a:ext cx="1125600" cy="661200"/>
          </a:xfrm>
          <a:prstGeom prst="straightConnector1">
            <a:avLst/>
          </a:prstGeom>
          <a:noFill/>
          <a:ln w="9525" cap="flat" cmpd="sng">
            <a:solidFill>
              <a:srgbClr val="FDA739"/>
            </a:solidFill>
            <a:prstDash val="solid"/>
            <a:round/>
            <a:headEnd type="none" w="sm" len="sm"/>
            <a:tailEnd type="triangle" w="med" len="med"/>
          </a:ln>
        </p:spPr>
      </p:cxnSp>
      <p:cxnSp>
        <p:nvCxnSpPr>
          <p:cNvPr id="27" name="Google Shape;528;p26">
            <a:extLst>
              <a:ext uri="{FF2B5EF4-FFF2-40B4-BE49-F238E27FC236}">
                <a16:creationId xmlns:a16="http://schemas.microsoft.com/office/drawing/2014/main" id="{6A9DAF59-9784-EA91-7201-DD1CE39A4098}"/>
              </a:ext>
            </a:extLst>
          </p:cNvPr>
          <p:cNvCxnSpPr>
            <a:stCxn id="12" idx="6"/>
          </p:cNvCxnSpPr>
          <p:nvPr/>
        </p:nvCxnSpPr>
        <p:spPr>
          <a:xfrm>
            <a:off x="4411180" y="3911217"/>
            <a:ext cx="1293300" cy="26400"/>
          </a:xfrm>
          <a:prstGeom prst="straightConnector1">
            <a:avLst/>
          </a:prstGeom>
          <a:noFill/>
          <a:ln w="9525" cap="flat" cmpd="sng">
            <a:solidFill>
              <a:srgbClr val="FDA739"/>
            </a:solidFill>
            <a:prstDash val="solid"/>
            <a:round/>
            <a:headEnd type="none" w="sm" len="sm"/>
            <a:tailEnd type="triangle" w="med" len="med"/>
          </a:ln>
        </p:spPr>
      </p:cxnSp>
      <p:sp>
        <p:nvSpPr>
          <p:cNvPr id="28" name="Google Shape;529;p26">
            <a:extLst>
              <a:ext uri="{FF2B5EF4-FFF2-40B4-BE49-F238E27FC236}">
                <a16:creationId xmlns:a16="http://schemas.microsoft.com/office/drawing/2014/main" id="{E91E2527-0A76-FA68-2E3B-8F5E4C275480}"/>
              </a:ext>
            </a:extLst>
          </p:cNvPr>
          <p:cNvSpPr/>
          <p:nvPr/>
        </p:nvSpPr>
        <p:spPr>
          <a:xfrm>
            <a:off x="265320" y="813223"/>
            <a:ext cx="4572000" cy="170303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man are tall.</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cute are man.</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 I is true.</a:t>
            </a:r>
            <a:endParaRPr dirty="0"/>
          </a:p>
          <a:p>
            <a:pPr marL="0" marR="0" lvl="1"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961106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538;p27">
            <a:extLst>
              <a:ext uri="{FF2B5EF4-FFF2-40B4-BE49-F238E27FC236}">
                <a16:creationId xmlns:a16="http://schemas.microsoft.com/office/drawing/2014/main" id="{21C01586-6D61-86D9-D90B-5F42B1F296E8}"/>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                                                                                                        Some mangoes are yellow. </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a:t>
            </a:r>
            <a:r>
              <a:rPr lang="en-US" sz="1800" b="0" i="0" u="none" strike="noStrike" cap="none" dirty="0" err="1">
                <a:solidFill>
                  <a:srgbClr val="000000"/>
                </a:solidFill>
                <a:latin typeface="Arial"/>
                <a:ea typeface="Arial"/>
                <a:cs typeface="Arial"/>
                <a:sym typeface="Arial"/>
              </a:rPr>
              <a:t>tixo</a:t>
            </a:r>
            <a:r>
              <a:rPr lang="en-US" sz="1800" b="0" i="0" u="none" strike="noStrike" cap="none" dirty="0">
                <a:solidFill>
                  <a:srgbClr val="000000"/>
                </a:solidFill>
                <a:latin typeface="Arial"/>
                <a:ea typeface="Arial"/>
                <a:cs typeface="Arial"/>
                <a:sym typeface="Arial"/>
              </a:rPr>
              <a:t> are mangoes.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539;p27">
            <a:extLst>
              <a:ext uri="{FF2B5EF4-FFF2-40B4-BE49-F238E27FC236}">
                <a16:creationId xmlns:a16="http://schemas.microsoft.com/office/drawing/2014/main" id="{F0E49BC7-EF9D-4B3B-B81C-B4ABB810A335}"/>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mangoes are green.</a:t>
            </a:r>
            <a:endParaRPr dirty="0"/>
          </a:p>
          <a:p>
            <a:pPr marL="0" marR="0" lvl="0" indent="0" algn="l" rtl="0">
              <a:lnSpc>
                <a:spcPct val="150000"/>
              </a:lnSpc>
              <a:spcBef>
                <a:spcPts val="0"/>
              </a:spcBef>
              <a:spcAft>
                <a:spcPts val="0"/>
              </a:spcAft>
              <a:buNone/>
            </a:pPr>
            <a:r>
              <a:rPr lang="en-US" sz="1800" b="0" i="0" u="none" strike="noStrike" cap="none" dirty="0" err="1">
                <a:solidFill>
                  <a:srgbClr val="000000"/>
                </a:solidFill>
                <a:latin typeface="Arial"/>
                <a:ea typeface="Arial"/>
                <a:cs typeface="Arial"/>
                <a:sym typeface="Arial"/>
              </a:rPr>
              <a:t>Tixo</a:t>
            </a:r>
            <a:r>
              <a:rPr lang="en-US" sz="1800" b="0" i="0" u="none" strike="noStrike" cap="none" dirty="0">
                <a:solidFill>
                  <a:srgbClr val="000000"/>
                </a:solidFill>
                <a:latin typeface="Arial"/>
                <a:ea typeface="Arial"/>
                <a:cs typeface="Arial"/>
                <a:sym typeface="Arial"/>
              </a:rPr>
              <a:t> is a yellow.</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D</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69EC3A66-BD6B-2257-A4A3-577F520CA5A7}"/>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Q03</a:t>
            </a:r>
          </a:p>
        </p:txBody>
      </p:sp>
    </p:spTree>
    <p:extLst>
      <p:ext uri="{BB962C8B-B14F-4D97-AF65-F5344CB8AC3E}">
        <p14:creationId xmlns:p14="http://schemas.microsoft.com/office/powerpoint/2010/main" val="33674899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fade">
                                      <p:cBhvr>
                                        <p:cTn id="47" dur="500"/>
                                        <p:tgtEl>
                                          <p:spTgt spid="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fade">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2" name="Google Shape;548;p28">
            <a:extLst>
              <a:ext uri="{FF2B5EF4-FFF2-40B4-BE49-F238E27FC236}">
                <a16:creationId xmlns:a16="http://schemas.microsoft.com/office/drawing/2014/main" id="{EE4B6337-9F57-9B6C-7DB0-AA1BB609A88B}"/>
              </a:ext>
            </a:extLst>
          </p:cNvPr>
          <p:cNvPicPr preferRelativeResize="0"/>
          <p:nvPr/>
        </p:nvPicPr>
        <p:blipFill rotWithShape="1">
          <a:blip r:embed="rId4">
            <a:alphaModFix/>
          </a:blip>
          <a:srcRect/>
          <a:stretch/>
        </p:blipFill>
        <p:spPr>
          <a:xfrm>
            <a:off x="1198880" y="1229361"/>
            <a:ext cx="5669280" cy="2204402"/>
          </a:xfrm>
          <a:prstGeom prst="rect">
            <a:avLst/>
          </a:prstGeom>
          <a:noFill/>
          <a:ln>
            <a:noFill/>
          </a:ln>
        </p:spPr>
      </p:pic>
      <p:sp>
        <p:nvSpPr>
          <p:cNvPr id="3" name="Google Shape;77;p10">
            <a:extLst>
              <a:ext uri="{FF2B5EF4-FFF2-40B4-BE49-F238E27FC236}">
                <a16:creationId xmlns:a16="http://schemas.microsoft.com/office/drawing/2014/main" id="{A040FF17-2E33-44BF-E28A-76C81360FC58}"/>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03</a:t>
            </a:r>
          </a:p>
        </p:txBody>
      </p:sp>
    </p:spTree>
    <p:extLst>
      <p:ext uri="{BB962C8B-B14F-4D97-AF65-F5344CB8AC3E}">
        <p14:creationId xmlns:p14="http://schemas.microsoft.com/office/powerpoint/2010/main" val="11321154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7" name="Google Shape;77;p10"/>
          <p:cNvSpPr txBox="1"/>
          <p:nvPr/>
        </p:nvSpPr>
        <p:spPr>
          <a:xfrm>
            <a:off x="-208157" y="429133"/>
            <a:ext cx="3456878"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Introduction</a:t>
            </a:r>
          </a:p>
        </p:txBody>
      </p:sp>
      <p:sp>
        <p:nvSpPr>
          <p:cNvPr id="2" name="Google Shape;65;p2">
            <a:extLst>
              <a:ext uri="{FF2B5EF4-FFF2-40B4-BE49-F238E27FC236}">
                <a16:creationId xmlns:a16="http://schemas.microsoft.com/office/drawing/2014/main" id="{EC515FFA-5435-1A64-4599-DC0164C079D7}"/>
              </a:ext>
            </a:extLst>
          </p:cNvPr>
          <p:cNvSpPr txBox="1"/>
          <p:nvPr/>
        </p:nvSpPr>
        <p:spPr>
          <a:xfrm>
            <a:off x="327600" y="1078523"/>
            <a:ext cx="8487599" cy="2762977"/>
          </a:xfrm>
          <a:prstGeom prst="rect">
            <a:avLst/>
          </a:prstGeom>
          <a:noFill/>
          <a:ln>
            <a:noFill/>
          </a:ln>
        </p:spPr>
        <p:txBody>
          <a:bodyPr spcFirstLastPara="1" wrap="square" lIns="0" tIns="0" rIns="0" bIns="0"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Syllogisms are the logical arguments.</a:t>
            </a:r>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Each of the questions  are given two or more statements followed by  conclusions.</a:t>
            </a:r>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You have to take the given statements to be true even if they seem to be  at variance from commonly known facts. </a:t>
            </a:r>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Read all the conclusions and then decide which of the given conclusions logically follows from the given statements disregarding commonly known facts.</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557;p29">
            <a:extLst>
              <a:ext uri="{FF2B5EF4-FFF2-40B4-BE49-F238E27FC236}">
                <a16:creationId xmlns:a16="http://schemas.microsoft.com/office/drawing/2014/main" id="{EA29A68D-BEB5-7D26-2D76-16270EBA5236}"/>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actors are singers.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singers are dancers.                                                                                                          </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558;p29">
            <a:extLst>
              <a:ext uri="{FF2B5EF4-FFF2-40B4-BE49-F238E27FC236}">
                <a16:creationId xmlns:a16="http://schemas.microsoft.com/office/drawing/2014/main" id="{ECBC1C84-24F9-30F0-82BA-066FA4E02E98}"/>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actors are dancers.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singer is actor.</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A</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2323B02D-B0E0-653A-F635-4AE1631B2B1E}"/>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Q04</a:t>
            </a:r>
          </a:p>
        </p:txBody>
      </p:sp>
    </p:spTree>
    <p:extLst>
      <p:ext uri="{BB962C8B-B14F-4D97-AF65-F5344CB8AC3E}">
        <p14:creationId xmlns:p14="http://schemas.microsoft.com/office/powerpoint/2010/main" val="32595422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fade">
                                      <p:cBhvr>
                                        <p:cTn id="62" dur="500"/>
                                        <p:tgtEl>
                                          <p:spTgt spid="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Effect transition="in" filter="fade">
                                      <p:cBhvr>
                                        <p:cTn id="67" dur="500"/>
                                        <p:tgtEl>
                                          <p:spTgt spid="6">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Effect transition="in" filter="fade">
                                      <p:cBhvr>
                                        <p:cTn id="72" dur="500"/>
                                        <p:tgtEl>
                                          <p:spTgt spid="6">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animEffect transition="in" filter="fade">
                                      <p:cBhvr>
                                        <p:cTn id="7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2" name="Google Shape;567;p30">
            <a:extLst>
              <a:ext uri="{FF2B5EF4-FFF2-40B4-BE49-F238E27FC236}">
                <a16:creationId xmlns:a16="http://schemas.microsoft.com/office/drawing/2014/main" id="{E2D60E56-D2D8-E627-B061-7A7CB3394D65}"/>
              </a:ext>
            </a:extLst>
          </p:cNvPr>
          <p:cNvPicPr preferRelativeResize="0"/>
          <p:nvPr/>
        </p:nvPicPr>
        <p:blipFill rotWithShape="1">
          <a:blip r:embed="rId4">
            <a:alphaModFix/>
          </a:blip>
          <a:srcRect/>
          <a:stretch/>
        </p:blipFill>
        <p:spPr>
          <a:xfrm>
            <a:off x="1320800" y="1652587"/>
            <a:ext cx="5799999" cy="2422588"/>
          </a:xfrm>
          <a:prstGeom prst="rect">
            <a:avLst/>
          </a:prstGeom>
          <a:noFill/>
          <a:ln>
            <a:noFill/>
          </a:ln>
        </p:spPr>
      </p:pic>
      <p:sp>
        <p:nvSpPr>
          <p:cNvPr id="3" name="Google Shape;77;p10">
            <a:extLst>
              <a:ext uri="{FF2B5EF4-FFF2-40B4-BE49-F238E27FC236}">
                <a16:creationId xmlns:a16="http://schemas.microsoft.com/office/drawing/2014/main" id="{BC2171CB-321E-E8BE-56F2-01B6FC2E5555}"/>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04</a:t>
            </a:r>
          </a:p>
        </p:txBody>
      </p:sp>
    </p:spTree>
    <p:extLst>
      <p:ext uri="{BB962C8B-B14F-4D97-AF65-F5344CB8AC3E}">
        <p14:creationId xmlns:p14="http://schemas.microsoft.com/office/powerpoint/2010/main" val="66142808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576;p31">
            <a:extLst>
              <a:ext uri="{FF2B5EF4-FFF2-40B4-BE49-F238E27FC236}">
                <a16:creationId xmlns:a16="http://schemas.microsoft.com/office/drawing/2014/main" id="{AE0E9B91-46AD-5906-F466-A9BDE678ED74}"/>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cups are books.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books are shirts</a:t>
            </a:r>
            <a:r>
              <a:rPr lang="en-US" sz="1400" b="0" i="0" u="none" strike="noStrike" cap="none" dirty="0">
                <a:solidFill>
                  <a:srgbClr val="000000"/>
                </a:solidFill>
                <a:latin typeface="Arial"/>
                <a:ea typeface="Arial"/>
                <a:cs typeface="Arial"/>
                <a:sym typeface="Arial"/>
              </a:rPr>
              <a:t>.</a:t>
            </a:r>
            <a:r>
              <a:rPr lang="en-US" sz="1800" b="0" i="0" u="none" strike="noStrike" cap="none" dirty="0">
                <a:solidFill>
                  <a:srgbClr val="000000"/>
                </a:solidFill>
                <a:latin typeface="Arial"/>
                <a:ea typeface="Arial"/>
                <a:cs typeface="Arial"/>
                <a:sym typeface="Arial"/>
              </a:rPr>
              <a:t>   </a:t>
            </a:r>
            <a:endParaRPr dirty="0"/>
          </a:p>
        </p:txBody>
      </p:sp>
      <p:sp>
        <p:nvSpPr>
          <p:cNvPr id="4" name="Google Shape;577;p31">
            <a:extLst>
              <a:ext uri="{FF2B5EF4-FFF2-40B4-BE49-F238E27FC236}">
                <a16:creationId xmlns:a16="http://schemas.microsoft.com/office/drawing/2014/main" id="{089AE3EC-46DD-510E-0317-61DDD2D57AFA}"/>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cups are not shirts.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shirts are cups.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B</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5" name="Google Shape;77;p10">
            <a:extLst>
              <a:ext uri="{FF2B5EF4-FFF2-40B4-BE49-F238E27FC236}">
                <a16:creationId xmlns:a16="http://schemas.microsoft.com/office/drawing/2014/main" id="{C6DC1B02-1C0A-A3B5-829A-6964013B9108}"/>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Q05</a:t>
            </a:r>
          </a:p>
        </p:txBody>
      </p:sp>
    </p:spTree>
    <p:extLst>
      <p:ext uri="{BB962C8B-B14F-4D97-AF65-F5344CB8AC3E}">
        <p14:creationId xmlns:p14="http://schemas.microsoft.com/office/powerpoint/2010/main" val="3770722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14868"/>
            <a:ext cx="9144003" cy="5143501"/>
          </a:xfrm>
          <a:prstGeom prst="rect">
            <a:avLst/>
          </a:prstGeom>
          <a:noFill/>
          <a:ln>
            <a:noFill/>
          </a:ln>
        </p:spPr>
      </p:pic>
      <p:pic>
        <p:nvPicPr>
          <p:cNvPr id="2" name="Google Shape;586;p32">
            <a:extLst>
              <a:ext uri="{FF2B5EF4-FFF2-40B4-BE49-F238E27FC236}">
                <a16:creationId xmlns:a16="http://schemas.microsoft.com/office/drawing/2014/main" id="{CF0BE96D-C003-C381-B74E-4BB9CBAF8A68}"/>
              </a:ext>
            </a:extLst>
          </p:cNvPr>
          <p:cNvPicPr preferRelativeResize="0"/>
          <p:nvPr/>
        </p:nvPicPr>
        <p:blipFill rotWithShape="1">
          <a:blip r:embed="rId4">
            <a:alphaModFix/>
          </a:blip>
          <a:srcRect/>
          <a:stretch/>
        </p:blipFill>
        <p:spPr>
          <a:xfrm>
            <a:off x="3719512" y="1714500"/>
            <a:ext cx="1704975" cy="1714500"/>
          </a:xfrm>
          <a:prstGeom prst="rect">
            <a:avLst/>
          </a:prstGeom>
          <a:noFill/>
          <a:ln>
            <a:noFill/>
          </a:ln>
        </p:spPr>
      </p:pic>
      <p:sp>
        <p:nvSpPr>
          <p:cNvPr id="3" name="Google Shape;77;p10">
            <a:extLst>
              <a:ext uri="{FF2B5EF4-FFF2-40B4-BE49-F238E27FC236}">
                <a16:creationId xmlns:a16="http://schemas.microsoft.com/office/drawing/2014/main" id="{E6003BDD-CC40-146D-BC11-004795321BEE}"/>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05</a:t>
            </a:r>
          </a:p>
        </p:txBody>
      </p:sp>
    </p:spTree>
    <p:extLst>
      <p:ext uri="{BB962C8B-B14F-4D97-AF65-F5344CB8AC3E}">
        <p14:creationId xmlns:p14="http://schemas.microsoft.com/office/powerpoint/2010/main" val="1845307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595;p33">
            <a:extLst>
              <a:ext uri="{FF2B5EF4-FFF2-40B4-BE49-F238E27FC236}">
                <a16:creationId xmlns:a16="http://schemas.microsoft.com/office/drawing/2014/main" id="{8DCBEEC0-B896-1B76-42F3-870C447BB22D}"/>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windows are doors.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door is a wall.   </a:t>
            </a:r>
            <a:endParaRPr dirty="0"/>
          </a:p>
        </p:txBody>
      </p:sp>
      <p:sp>
        <p:nvSpPr>
          <p:cNvPr id="4" name="Google Shape;596;p33">
            <a:extLst>
              <a:ext uri="{FF2B5EF4-FFF2-40B4-BE49-F238E27FC236}">
                <a16:creationId xmlns:a16="http://schemas.microsoft.com/office/drawing/2014/main" id="{4931F7DF-2152-E671-3F86-32DBC9B29160}"/>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windows are walls.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wall is a door.</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B</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5" name="Google Shape;77;p10">
            <a:extLst>
              <a:ext uri="{FF2B5EF4-FFF2-40B4-BE49-F238E27FC236}">
                <a16:creationId xmlns:a16="http://schemas.microsoft.com/office/drawing/2014/main" id="{226DC5DE-B261-ECB0-96AA-72CE0D184D28}"/>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Q06</a:t>
            </a:r>
          </a:p>
        </p:txBody>
      </p:sp>
    </p:spTree>
    <p:extLst>
      <p:ext uri="{BB962C8B-B14F-4D97-AF65-F5344CB8AC3E}">
        <p14:creationId xmlns:p14="http://schemas.microsoft.com/office/powerpoint/2010/main" val="11548452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2" name="Google Shape;605;p34">
            <a:extLst>
              <a:ext uri="{FF2B5EF4-FFF2-40B4-BE49-F238E27FC236}">
                <a16:creationId xmlns:a16="http://schemas.microsoft.com/office/drawing/2014/main" id="{54B764B0-4A90-67CB-A74F-F9B974F502BA}"/>
              </a:ext>
            </a:extLst>
          </p:cNvPr>
          <p:cNvPicPr preferRelativeResize="0"/>
          <p:nvPr/>
        </p:nvPicPr>
        <p:blipFill rotWithShape="1">
          <a:blip r:embed="rId4">
            <a:alphaModFix/>
          </a:blip>
          <a:srcRect/>
          <a:stretch/>
        </p:blipFill>
        <p:spPr>
          <a:xfrm>
            <a:off x="1452880" y="1456884"/>
            <a:ext cx="5801360" cy="2229733"/>
          </a:xfrm>
          <a:prstGeom prst="rect">
            <a:avLst/>
          </a:prstGeom>
          <a:noFill/>
          <a:ln>
            <a:noFill/>
          </a:ln>
        </p:spPr>
      </p:pic>
      <p:sp>
        <p:nvSpPr>
          <p:cNvPr id="3" name="Google Shape;77;p10">
            <a:extLst>
              <a:ext uri="{FF2B5EF4-FFF2-40B4-BE49-F238E27FC236}">
                <a16:creationId xmlns:a16="http://schemas.microsoft.com/office/drawing/2014/main" id="{0A0201F9-772C-2EBE-F444-8B8A3897333E}"/>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06</a:t>
            </a:r>
          </a:p>
        </p:txBody>
      </p:sp>
    </p:spTree>
    <p:extLst>
      <p:ext uri="{BB962C8B-B14F-4D97-AF65-F5344CB8AC3E}">
        <p14:creationId xmlns:p14="http://schemas.microsoft.com/office/powerpoint/2010/main" val="281513169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595;p33">
            <a:extLst>
              <a:ext uri="{FF2B5EF4-FFF2-40B4-BE49-F238E27FC236}">
                <a16:creationId xmlns:a16="http://schemas.microsoft.com/office/drawing/2014/main" id="{B332DB89-656E-216D-F22E-8C12B9AAFB33}"/>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windows are doors.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door is a wall.   </a:t>
            </a:r>
            <a:endParaRPr dirty="0"/>
          </a:p>
        </p:txBody>
      </p:sp>
      <p:sp>
        <p:nvSpPr>
          <p:cNvPr id="4" name="Google Shape;596;p33">
            <a:extLst>
              <a:ext uri="{FF2B5EF4-FFF2-40B4-BE49-F238E27FC236}">
                <a16:creationId xmlns:a16="http://schemas.microsoft.com/office/drawing/2014/main" id="{1FDB7673-04EC-30B0-1E97-475797C963E5}"/>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windows are walls.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wall is a door.</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B</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5" name="Google Shape;77;p10">
            <a:extLst>
              <a:ext uri="{FF2B5EF4-FFF2-40B4-BE49-F238E27FC236}">
                <a16:creationId xmlns:a16="http://schemas.microsoft.com/office/drawing/2014/main" id="{9F450210-EFFD-092B-7912-4DB35FB1CE51}"/>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Q07</a:t>
            </a:r>
          </a:p>
        </p:txBody>
      </p:sp>
    </p:spTree>
    <p:extLst>
      <p:ext uri="{BB962C8B-B14F-4D97-AF65-F5344CB8AC3E}">
        <p14:creationId xmlns:p14="http://schemas.microsoft.com/office/powerpoint/2010/main" val="20674718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2" name="Google Shape;605;p34">
            <a:extLst>
              <a:ext uri="{FF2B5EF4-FFF2-40B4-BE49-F238E27FC236}">
                <a16:creationId xmlns:a16="http://schemas.microsoft.com/office/drawing/2014/main" id="{90D6E7EE-DFB1-97BE-D8DF-C389E291B633}"/>
              </a:ext>
            </a:extLst>
          </p:cNvPr>
          <p:cNvPicPr preferRelativeResize="0"/>
          <p:nvPr/>
        </p:nvPicPr>
        <p:blipFill rotWithShape="1">
          <a:blip r:embed="rId4">
            <a:alphaModFix/>
          </a:blip>
          <a:srcRect/>
          <a:stretch/>
        </p:blipFill>
        <p:spPr>
          <a:xfrm>
            <a:off x="1452880" y="1456884"/>
            <a:ext cx="5801360" cy="2229733"/>
          </a:xfrm>
          <a:prstGeom prst="rect">
            <a:avLst/>
          </a:prstGeom>
          <a:noFill/>
          <a:ln>
            <a:noFill/>
          </a:ln>
        </p:spPr>
      </p:pic>
      <p:sp>
        <p:nvSpPr>
          <p:cNvPr id="3" name="Google Shape;77;p10">
            <a:extLst>
              <a:ext uri="{FF2B5EF4-FFF2-40B4-BE49-F238E27FC236}">
                <a16:creationId xmlns:a16="http://schemas.microsoft.com/office/drawing/2014/main" id="{66EB5CCA-D32A-1F90-BE5B-FD610B5F9609}"/>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07</a:t>
            </a:r>
          </a:p>
        </p:txBody>
      </p:sp>
    </p:spTree>
    <p:extLst>
      <p:ext uri="{BB962C8B-B14F-4D97-AF65-F5344CB8AC3E}">
        <p14:creationId xmlns:p14="http://schemas.microsoft.com/office/powerpoint/2010/main" val="112752153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633;p37">
            <a:extLst>
              <a:ext uri="{FF2B5EF4-FFF2-40B4-BE49-F238E27FC236}">
                <a16:creationId xmlns:a16="http://schemas.microsoft.com/office/drawing/2014/main" id="{5011549F-D1B7-4624-0B76-754AB97F8F8C}"/>
              </a:ext>
            </a:extLst>
          </p:cNvPr>
          <p:cNvSpPr txBox="1"/>
          <p:nvPr/>
        </p:nvSpPr>
        <p:spPr>
          <a:xfrm>
            <a:off x="327601" y="106836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harmoniums are instruments.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instruments are flutes.   </a:t>
            </a:r>
            <a:endParaRPr dirty="0"/>
          </a:p>
        </p:txBody>
      </p:sp>
      <p:sp>
        <p:nvSpPr>
          <p:cNvPr id="6" name="Google Shape;634;p37">
            <a:extLst>
              <a:ext uri="{FF2B5EF4-FFF2-40B4-BE49-F238E27FC236}">
                <a16:creationId xmlns:a16="http://schemas.microsoft.com/office/drawing/2014/main" id="{6DBC7CB3-9E39-09F3-A577-22C53AA0949F}"/>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flutes are instruments.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harmoniums are flutes.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B</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1AADC42B-CF38-FA58-7594-DC5D36BABB6A}"/>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Q08</a:t>
            </a:r>
          </a:p>
        </p:txBody>
      </p:sp>
    </p:spTree>
    <p:extLst>
      <p:ext uri="{BB962C8B-B14F-4D97-AF65-F5344CB8AC3E}">
        <p14:creationId xmlns:p14="http://schemas.microsoft.com/office/powerpoint/2010/main" val="20305556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fade">
                                      <p:cBhvr>
                                        <p:cTn id="47" dur="500"/>
                                        <p:tgtEl>
                                          <p:spTgt spid="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fade">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4" name="Google Shape;643;p38">
            <a:extLst>
              <a:ext uri="{FF2B5EF4-FFF2-40B4-BE49-F238E27FC236}">
                <a16:creationId xmlns:a16="http://schemas.microsoft.com/office/drawing/2014/main" id="{C584027D-DD1B-AA11-E036-41E68FB9D27B}"/>
              </a:ext>
            </a:extLst>
          </p:cNvPr>
          <p:cNvPicPr preferRelativeResize="0"/>
          <p:nvPr/>
        </p:nvPicPr>
        <p:blipFill rotWithShape="1">
          <a:blip r:embed="rId4">
            <a:alphaModFix/>
          </a:blip>
          <a:srcRect/>
          <a:stretch/>
        </p:blipFill>
        <p:spPr>
          <a:xfrm>
            <a:off x="2343150" y="1422401"/>
            <a:ext cx="4457700" cy="2011362"/>
          </a:xfrm>
          <a:prstGeom prst="rect">
            <a:avLst/>
          </a:prstGeom>
          <a:noFill/>
          <a:ln>
            <a:noFill/>
          </a:ln>
        </p:spPr>
      </p:pic>
      <p:sp>
        <p:nvSpPr>
          <p:cNvPr id="2" name="Google Shape;77;p10">
            <a:extLst>
              <a:ext uri="{FF2B5EF4-FFF2-40B4-BE49-F238E27FC236}">
                <a16:creationId xmlns:a16="http://schemas.microsoft.com/office/drawing/2014/main" id="{DD80904B-E216-03BD-29BB-71DDB1AFE8C9}"/>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08</a:t>
            </a:r>
          </a:p>
        </p:txBody>
      </p:sp>
    </p:spTree>
    <p:extLst>
      <p:ext uri="{BB962C8B-B14F-4D97-AF65-F5344CB8AC3E}">
        <p14:creationId xmlns:p14="http://schemas.microsoft.com/office/powerpoint/2010/main" val="15700903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74;p3">
            <a:extLst>
              <a:ext uri="{FF2B5EF4-FFF2-40B4-BE49-F238E27FC236}">
                <a16:creationId xmlns:a16="http://schemas.microsoft.com/office/drawing/2014/main" id="{D9AC4447-2F30-DA37-D883-653081DA5F0A}"/>
              </a:ext>
            </a:extLst>
          </p:cNvPr>
          <p:cNvSpPr txBox="1"/>
          <p:nvPr/>
        </p:nvSpPr>
        <p:spPr>
          <a:xfrm>
            <a:off x="344701" y="1228048"/>
            <a:ext cx="8487599" cy="276297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 A fact that must be accepted as true even though it may be an unsound statement logically.</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 A fact that you must test for validity after assuming the statement to be true.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Example:</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 All machines are bad. Some bad are globe. All globe are round.</a:t>
            </a:r>
            <a:endParaRPr dirty="0"/>
          </a:p>
          <a:p>
            <a:pPr marL="0" marR="0" lvl="1"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Conclusions: Some machines are round. No machine is round</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 name="Google Shape;77;p10">
            <a:extLst>
              <a:ext uri="{FF2B5EF4-FFF2-40B4-BE49-F238E27FC236}">
                <a16:creationId xmlns:a16="http://schemas.microsoft.com/office/drawing/2014/main" id="{AC13096B-A911-BA7A-F8B1-D9AC3FAD6279}"/>
              </a:ext>
            </a:extLst>
          </p:cNvPr>
          <p:cNvSpPr txBox="1"/>
          <p:nvPr/>
        </p:nvSpPr>
        <p:spPr>
          <a:xfrm>
            <a:off x="-212227" y="452641"/>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component:</a:t>
            </a:r>
          </a:p>
        </p:txBody>
      </p:sp>
    </p:spTree>
    <p:extLst>
      <p:ext uri="{BB962C8B-B14F-4D97-AF65-F5344CB8AC3E}">
        <p14:creationId xmlns:p14="http://schemas.microsoft.com/office/powerpoint/2010/main" val="397648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652;p39">
            <a:extLst>
              <a:ext uri="{FF2B5EF4-FFF2-40B4-BE49-F238E27FC236}">
                <a16:creationId xmlns:a16="http://schemas.microsoft.com/office/drawing/2014/main" id="{9A29EB00-184A-8D38-9689-E73D79B7CD0E}"/>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ants are parrots.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parrots are apples.   </a:t>
            </a:r>
            <a:endParaRPr dirty="0"/>
          </a:p>
        </p:txBody>
      </p:sp>
      <p:sp>
        <p:nvSpPr>
          <p:cNvPr id="4" name="Google Shape;653;p39">
            <a:extLst>
              <a:ext uri="{FF2B5EF4-FFF2-40B4-BE49-F238E27FC236}">
                <a16:creationId xmlns:a16="http://schemas.microsoft.com/office/drawing/2014/main" id="{1C1E18D5-6C04-4E68-0F88-355DBD8F54B5}"/>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Conclusion:</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All the apples are parrots.</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Some ants are apples.</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a:p>
            <a:pPr marL="3322638"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a:p>
            <a:pPr marL="3322638" marR="0" lvl="0" indent="0" algn="l" rtl="0">
              <a:lnSpc>
                <a:spcPct val="15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a:solidFill>
                  <a:srgbClr val="000000"/>
                </a:solidFill>
                <a:latin typeface="Arial"/>
                <a:ea typeface="Arial"/>
                <a:cs typeface="Arial"/>
                <a:sym typeface="Arial"/>
              </a:rPr>
              <a:t>Answer: B</a:t>
            </a:r>
            <a:endParaRPr/>
          </a:p>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p:txBody>
      </p:sp>
      <p:sp>
        <p:nvSpPr>
          <p:cNvPr id="5" name="Google Shape;77;p10">
            <a:extLst>
              <a:ext uri="{FF2B5EF4-FFF2-40B4-BE49-F238E27FC236}">
                <a16:creationId xmlns:a16="http://schemas.microsoft.com/office/drawing/2014/main" id="{5DF3BE26-B6A5-1819-610D-56B8562E4796}"/>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Q09</a:t>
            </a:r>
          </a:p>
        </p:txBody>
      </p:sp>
    </p:spTree>
    <p:extLst>
      <p:ext uri="{BB962C8B-B14F-4D97-AF65-F5344CB8AC3E}">
        <p14:creationId xmlns:p14="http://schemas.microsoft.com/office/powerpoint/2010/main" val="36986727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7434"/>
            <a:ext cx="9144003" cy="5143501"/>
          </a:xfrm>
          <a:prstGeom prst="rect">
            <a:avLst/>
          </a:prstGeom>
          <a:noFill/>
          <a:ln>
            <a:noFill/>
          </a:ln>
        </p:spPr>
      </p:pic>
      <p:pic>
        <p:nvPicPr>
          <p:cNvPr id="2" name="Google Shape;662;p40">
            <a:extLst>
              <a:ext uri="{FF2B5EF4-FFF2-40B4-BE49-F238E27FC236}">
                <a16:creationId xmlns:a16="http://schemas.microsoft.com/office/drawing/2014/main" id="{F30A8D29-6709-86D1-EC18-A952A075AD3F}"/>
              </a:ext>
            </a:extLst>
          </p:cNvPr>
          <p:cNvPicPr preferRelativeResize="0"/>
          <p:nvPr/>
        </p:nvPicPr>
        <p:blipFill rotWithShape="1">
          <a:blip r:embed="rId4">
            <a:alphaModFix/>
          </a:blip>
          <a:srcRect/>
          <a:stretch/>
        </p:blipFill>
        <p:spPr>
          <a:xfrm>
            <a:off x="1676400" y="1595437"/>
            <a:ext cx="4681537" cy="1952625"/>
          </a:xfrm>
          <a:prstGeom prst="rect">
            <a:avLst/>
          </a:prstGeom>
          <a:noFill/>
          <a:ln>
            <a:noFill/>
          </a:ln>
        </p:spPr>
      </p:pic>
      <p:sp>
        <p:nvSpPr>
          <p:cNvPr id="3" name="Google Shape;77;p10">
            <a:extLst>
              <a:ext uri="{FF2B5EF4-FFF2-40B4-BE49-F238E27FC236}">
                <a16:creationId xmlns:a16="http://schemas.microsoft.com/office/drawing/2014/main" id="{6B9B8101-6E4B-CBF2-70E5-FD56FFD6E778}"/>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09</a:t>
            </a:r>
          </a:p>
        </p:txBody>
      </p:sp>
    </p:spTree>
    <p:extLst>
      <p:ext uri="{BB962C8B-B14F-4D97-AF65-F5344CB8AC3E}">
        <p14:creationId xmlns:p14="http://schemas.microsoft.com/office/powerpoint/2010/main" val="135362464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671;p41">
            <a:extLst>
              <a:ext uri="{FF2B5EF4-FFF2-40B4-BE49-F238E27FC236}">
                <a16:creationId xmlns:a16="http://schemas.microsoft.com/office/drawing/2014/main" id="{57E52D30-5366-72C5-5D76-0F0D59FB6258}"/>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eyes are ears.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ears are lungs.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lungs are hands.                                                                                                          </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4" name="Google Shape;672;p41">
            <a:extLst>
              <a:ext uri="{FF2B5EF4-FFF2-40B4-BE49-F238E27FC236}">
                <a16:creationId xmlns:a16="http://schemas.microsoft.com/office/drawing/2014/main" id="{F06F5A7C-512E-A190-0B88-12B290843686}"/>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hands are eyes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hands are ears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lungs are eyes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hand is eye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D</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5" name="Google Shape;77;p10">
            <a:extLst>
              <a:ext uri="{FF2B5EF4-FFF2-40B4-BE49-F238E27FC236}">
                <a16:creationId xmlns:a16="http://schemas.microsoft.com/office/drawing/2014/main" id="{9510DA76-6DCD-B547-45C1-7ECC7F70D501}"/>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Q10</a:t>
            </a:r>
          </a:p>
        </p:txBody>
      </p:sp>
    </p:spTree>
    <p:extLst>
      <p:ext uri="{BB962C8B-B14F-4D97-AF65-F5344CB8AC3E}">
        <p14:creationId xmlns:p14="http://schemas.microsoft.com/office/powerpoint/2010/main" val="29304387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fade">
                                      <p:cBhvr>
                                        <p:cTn id="72" dur="500"/>
                                        <p:tgtEl>
                                          <p:spTgt spid="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animEffect transition="in" filter="fade">
                                      <p:cBhvr>
                                        <p:cTn id="77" dur="500"/>
                                        <p:tgtEl>
                                          <p:spTgt spid="4">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9" end="9"/>
                                            </p:txEl>
                                          </p:spTgt>
                                        </p:tgtEl>
                                        <p:attrNameLst>
                                          <p:attrName>style.visibility</p:attrName>
                                        </p:attrNameLst>
                                      </p:cBhvr>
                                      <p:to>
                                        <p:strVal val="visible"/>
                                      </p:to>
                                    </p:set>
                                    <p:animEffect transition="in" filter="fade">
                                      <p:cBhvr>
                                        <p:cTn id="8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681;p42">
            <a:extLst>
              <a:ext uri="{FF2B5EF4-FFF2-40B4-BE49-F238E27FC236}">
                <a16:creationId xmlns:a16="http://schemas.microsoft.com/office/drawing/2014/main" id="{128C6D0C-5F8F-95C4-6BF4-D464197E0B68}"/>
              </a:ext>
            </a:extLst>
          </p:cNvPr>
          <p:cNvSpPr txBox="1"/>
          <p:nvPr/>
        </p:nvSpPr>
        <p:spPr>
          <a:xfrm>
            <a:off x="193040" y="1000349"/>
            <a:ext cx="8544560" cy="4565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From the diagram II definitely follows.</a:t>
            </a:r>
            <a:endParaRPr/>
          </a:p>
        </p:txBody>
      </p:sp>
      <p:pic>
        <p:nvPicPr>
          <p:cNvPr id="4" name="Google Shape;682;p42">
            <a:extLst>
              <a:ext uri="{FF2B5EF4-FFF2-40B4-BE49-F238E27FC236}">
                <a16:creationId xmlns:a16="http://schemas.microsoft.com/office/drawing/2014/main" id="{AA1D90BA-9F50-6303-E784-E6D4808E8C5F}"/>
              </a:ext>
            </a:extLst>
          </p:cNvPr>
          <p:cNvPicPr preferRelativeResize="0"/>
          <p:nvPr/>
        </p:nvPicPr>
        <p:blipFill rotWithShape="1">
          <a:blip r:embed="rId4">
            <a:alphaModFix/>
          </a:blip>
          <a:srcRect/>
          <a:stretch/>
        </p:blipFill>
        <p:spPr>
          <a:xfrm>
            <a:off x="1005840" y="2191751"/>
            <a:ext cx="3360420" cy="1713450"/>
          </a:xfrm>
          <a:prstGeom prst="rect">
            <a:avLst/>
          </a:prstGeom>
          <a:noFill/>
          <a:ln>
            <a:noFill/>
          </a:ln>
        </p:spPr>
      </p:pic>
      <p:pic>
        <p:nvPicPr>
          <p:cNvPr id="5" name="Google Shape;683;p42">
            <a:extLst>
              <a:ext uri="{FF2B5EF4-FFF2-40B4-BE49-F238E27FC236}">
                <a16:creationId xmlns:a16="http://schemas.microsoft.com/office/drawing/2014/main" id="{357811BE-9225-36CD-9FD8-03D016BDA39C}"/>
              </a:ext>
            </a:extLst>
          </p:cNvPr>
          <p:cNvPicPr preferRelativeResize="0"/>
          <p:nvPr/>
        </p:nvPicPr>
        <p:blipFill rotWithShape="1">
          <a:blip r:embed="rId5">
            <a:alphaModFix/>
          </a:blip>
          <a:srcRect/>
          <a:stretch/>
        </p:blipFill>
        <p:spPr>
          <a:xfrm>
            <a:off x="5063400" y="2191751"/>
            <a:ext cx="2678520" cy="2008698"/>
          </a:xfrm>
          <a:prstGeom prst="rect">
            <a:avLst/>
          </a:prstGeom>
          <a:noFill/>
          <a:ln>
            <a:noFill/>
          </a:ln>
        </p:spPr>
      </p:pic>
      <p:sp>
        <p:nvSpPr>
          <p:cNvPr id="3" name="Google Shape;77;p10">
            <a:extLst>
              <a:ext uri="{FF2B5EF4-FFF2-40B4-BE49-F238E27FC236}">
                <a16:creationId xmlns:a16="http://schemas.microsoft.com/office/drawing/2014/main" id="{5FD084CD-52AB-DE2F-9378-D609F96D36D6}"/>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a:t>
            </a:r>
            <a:r>
              <a:rPr lang="en-IN" sz="3000" dirty="0">
                <a:solidFill>
                  <a:srgbClr val="8182EF"/>
                </a:solidFill>
                <a:latin typeface="Roboto Black"/>
                <a:ea typeface="Roboto Black"/>
                <a:cs typeface="Roboto Black"/>
                <a:sym typeface="Roboto Black"/>
              </a:rPr>
              <a:t>10</a:t>
            </a:r>
            <a:endParaRPr lang="en-IN" sz="3000" b="0" i="0" u="none" strike="noStrike" cap="none" dirty="0">
              <a:solidFill>
                <a:srgbClr val="8182EF"/>
              </a:solidFill>
              <a:latin typeface="Roboto Black"/>
              <a:ea typeface="Roboto Black"/>
              <a:cs typeface="Roboto Black"/>
              <a:sym typeface="Roboto Black"/>
            </a:endParaRPr>
          </a:p>
        </p:txBody>
      </p:sp>
    </p:spTree>
    <p:extLst>
      <p:ext uri="{BB962C8B-B14F-4D97-AF65-F5344CB8AC3E}">
        <p14:creationId xmlns:p14="http://schemas.microsoft.com/office/powerpoint/2010/main" val="18487730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2" name="Google Shape;692;p43">
            <a:extLst>
              <a:ext uri="{FF2B5EF4-FFF2-40B4-BE49-F238E27FC236}">
                <a16:creationId xmlns:a16="http://schemas.microsoft.com/office/drawing/2014/main" id="{DCAAB26C-843B-2C30-4028-D0493BAA5A30}"/>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Statements:</a:t>
            </a:r>
            <a:r>
              <a:rPr lang="en-US" sz="1800" b="1" i="0" u="none" strike="noStrike" cap="none">
                <a:solidFill>
                  <a:srgbClr val="000000"/>
                </a:solidFill>
                <a:latin typeface="Arial"/>
                <a:ea typeface="Arial"/>
                <a:cs typeface="Arial"/>
                <a:sym typeface="Arial"/>
              </a:rPr>
              <a:t> </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All A are B</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All B are C</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Some D is A</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Conclusion:</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All A is C </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All A are D</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Some D is B</a:t>
            </a:r>
            <a:endParaRPr/>
          </a:p>
          <a:p>
            <a:pPr marL="0" marR="0" lvl="0" indent="0" algn="l" rtl="0">
              <a:lnSpc>
                <a:spcPct val="15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p:txBody>
      </p:sp>
      <p:sp>
        <p:nvSpPr>
          <p:cNvPr id="4" name="Google Shape;693;p43">
            <a:extLst>
              <a:ext uri="{FF2B5EF4-FFF2-40B4-BE49-F238E27FC236}">
                <a16:creationId xmlns:a16="http://schemas.microsoft.com/office/drawing/2014/main" id="{1688F526-198F-52F5-7CBB-492DA9CF5447}"/>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A) I, II and III are correct</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B) Only I and II are correct</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C) Only II and III are correct</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D) Only I and III are correct</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a:p>
            <a:pPr marL="3322638"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a:p>
            <a:pPr marL="3322638" marR="0" lvl="0" indent="0" algn="l" rtl="0">
              <a:lnSpc>
                <a:spcPct val="15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3322638" marR="0" lvl="0" indent="0" algn="l" rtl="0">
              <a:lnSpc>
                <a:spcPct val="150000"/>
              </a:lnSpc>
              <a:spcBef>
                <a:spcPts val="0"/>
              </a:spcBef>
              <a:spcAft>
                <a:spcPts val="0"/>
              </a:spcAft>
              <a:buNone/>
            </a:pPr>
            <a:r>
              <a:rPr lang="en-US" sz="1800" b="1" i="0" u="none" strike="noStrike" cap="none">
                <a:solidFill>
                  <a:srgbClr val="000000"/>
                </a:solidFill>
                <a:latin typeface="Arial"/>
                <a:ea typeface="Arial"/>
                <a:cs typeface="Arial"/>
                <a:sym typeface="Arial"/>
              </a:rPr>
              <a:t>Answer: D</a:t>
            </a:r>
            <a:endParaRPr/>
          </a:p>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p:txBody>
      </p:sp>
      <p:sp>
        <p:nvSpPr>
          <p:cNvPr id="5" name="Google Shape;77;p10">
            <a:extLst>
              <a:ext uri="{FF2B5EF4-FFF2-40B4-BE49-F238E27FC236}">
                <a16:creationId xmlns:a16="http://schemas.microsoft.com/office/drawing/2014/main" id="{BA674E8A-CA60-EAEE-7E3A-A017FF0E5508}"/>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Q11</a:t>
            </a:r>
          </a:p>
        </p:txBody>
      </p:sp>
    </p:spTree>
    <p:extLst>
      <p:ext uri="{BB962C8B-B14F-4D97-AF65-F5344CB8AC3E}">
        <p14:creationId xmlns:p14="http://schemas.microsoft.com/office/powerpoint/2010/main" val="8151944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500"/>
                                        <p:tgtEl>
                                          <p:spTgt spid="4">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
                                            <p:txEl>
                                              <p:pRg st="9" end="9"/>
                                            </p:txEl>
                                          </p:spTgt>
                                        </p:tgtEl>
                                        <p:attrNameLst>
                                          <p:attrName>style.visibility</p:attrName>
                                        </p:attrNameLst>
                                      </p:cBhvr>
                                      <p:to>
                                        <p:strVal val="visible"/>
                                      </p:to>
                                    </p:set>
                                    <p:animEffect transition="in" filter="fade">
                                      <p:cBhvr>
                                        <p:cTn id="10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2" name="Google Shape;702;p44">
            <a:extLst>
              <a:ext uri="{FF2B5EF4-FFF2-40B4-BE49-F238E27FC236}">
                <a16:creationId xmlns:a16="http://schemas.microsoft.com/office/drawing/2014/main" id="{46BBDB17-AD4C-41DF-F083-8432FBF1B3E9}"/>
              </a:ext>
            </a:extLst>
          </p:cNvPr>
          <p:cNvPicPr preferRelativeResize="0"/>
          <p:nvPr/>
        </p:nvPicPr>
        <p:blipFill rotWithShape="1">
          <a:blip r:embed="rId4">
            <a:alphaModFix/>
          </a:blip>
          <a:srcRect/>
          <a:stretch/>
        </p:blipFill>
        <p:spPr>
          <a:xfrm>
            <a:off x="2430145" y="1780581"/>
            <a:ext cx="4283710" cy="2733040"/>
          </a:xfrm>
          <a:prstGeom prst="rect">
            <a:avLst/>
          </a:prstGeom>
          <a:noFill/>
          <a:ln>
            <a:noFill/>
          </a:ln>
        </p:spPr>
      </p:pic>
      <p:sp>
        <p:nvSpPr>
          <p:cNvPr id="4" name="Google Shape;703;p44">
            <a:extLst>
              <a:ext uri="{FF2B5EF4-FFF2-40B4-BE49-F238E27FC236}">
                <a16:creationId xmlns:a16="http://schemas.microsoft.com/office/drawing/2014/main" id="{55D8E783-ED36-0F13-C8BC-E7A5FEE37C6F}"/>
              </a:ext>
            </a:extLst>
          </p:cNvPr>
          <p:cNvSpPr/>
          <p:nvPr/>
        </p:nvSpPr>
        <p:spPr>
          <a:xfrm>
            <a:off x="652145" y="902651"/>
            <a:ext cx="4572000" cy="129407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EB Garamond"/>
                <a:ea typeface="EB Garamond"/>
                <a:cs typeface="EB Garamond"/>
                <a:sym typeface="EB Garamond"/>
              </a:rPr>
              <a:t>From the Venn Diagram, we can see that the conclusions I and III definitely follow. So the correct option is D) Only I and III are correct.</a:t>
            </a:r>
            <a:endParaRPr sz="1800" b="0" i="0" u="none" strike="noStrike" cap="none" dirty="0">
              <a:solidFill>
                <a:srgbClr val="000000"/>
              </a:solidFill>
              <a:latin typeface="Arial"/>
              <a:ea typeface="Arial"/>
              <a:cs typeface="Arial"/>
              <a:sym typeface="Arial"/>
            </a:endParaRPr>
          </a:p>
        </p:txBody>
      </p:sp>
      <p:sp>
        <p:nvSpPr>
          <p:cNvPr id="3" name="Google Shape;77;p10">
            <a:extLst>
              <a:ext uri="{FF2B5EF4-FFF2-40B4-BE49-F238E27FC236}">
                <a16:creationId xmlns:a16="http://schemas.microsoft.com/office/drawing/2014/main" id="{055C05D4-1020-F20C-A688-4C4CAD91D3B1}"/>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a:t>
            </a:r>
            <a:r>
              <a:rPr lang="en-IN" sz="3000" dirty="0">
                <a:solidFill>
                  <a:srgbClr val="8182EF"/>
                </a:solidFill>
                <a:latin typeface="Roboto Black"/>
                <a:ea typeface="Roboto Black"/>
                <a:cs typeface="Roboto Black"/>
                <a:sym typeface="Roboto Black"/>
              </a:rPr>
              <a:t>11</a:t>
            </a:r>
            <a:endParaRPr lang="en-IN" sz="3000" b="0" i="0" u="none" strike="noStrike" cap="none" dirty="0">
              <a:solidFill>
                <a:srgbClr val="8182EF"/>
              </a:solidFill>
              <a:latin typeface="Roboto Black"/>
              <a:ea typeface="Roboto Black"/>
              <a:cs typeface="Roboto Black"/>
              <a:sym typeface="Roboto Black"/>
            </a:endParaRPr>
          </a:p>
        </p:txBody>
      </p:sp>
    </p:spTree>
    <p:extLst>
      <p:ext uri="{BB962C8B-B14F-4D97-AF65-F5344CB8AC3E}">
        <p14:creationId xmlns:p14="http://schemas.microsoft.com/office/powerpoint/2010/main" val="4298039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712;p45">
            <a:extLst>
              <a:ext uri="{FF2B5EF4-FFF2-40B4-BE49-F238E27FC236}">
                <a16:creationId xmlns:a16="http://schemas.microsoft.com/office/drawing/2014/main" id="{8F8ACC6B-C4C6-A956-9370-5FCB32F126CB}"/>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A are B</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B are C</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D are A</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D are A is a possibility.</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C are A is a possibility.</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713;p45">
            <a:extLst>
              <a:ext uri="{FF2B5EF4-FFF2-40B4-BE49-F238E27FC236}">
                <a16:creationId xmlns:a16="http://schemas.microsoft.com/office/drawing/2014/main" id="{D6702BF0-3EC6-2E1D-AC70-3C825DBA75B9}"/>
              </a:ext>
            </a:extLst>
          </p:cNvPr>
          <p:cNvSpPr txBox="1"/>
          <p:nvPr/>
        </p:nvSpPr>
        <p:spPr>
          <a:xfrm>
            <a:off x="3867903" y="1350910"/>
            <a:ext cx="4955847" cy="3361213"/>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 Both I, II are correct</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B) Only I is correct</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 Only II is correct</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D) The data is not sufficient</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1" i="0" u="none" strike="noStrike" cap="none" dirty="0">
                <a:solidFill>
                  <a:srgbClr val="000000"/>
                </a:solidFill>
                <a:latin typeface="Arial"/>
                <a:ea typeface="Arial"/>
                <a:cs typeface="Arial"/>
                <a:sym typeface="Arial"/>
              </a:rPr>
              <a:t>Answer: A</a:t>
            </a:r>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711A3F42-1186-D994-81B9-A564E00C63D1}"/>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Q12</a:t>
            </a:r>
          </a:p>
        </p:txBody>
      </p:sp>
    </p:spTree>
    <p:extLst>
      <p:ext uri="{BB962C8B-B14F-4D97-AF65-F5344CB8AC3E}">
        <p14:creationId xmlns:p14="http://schemas.microsoft.com/office/powerpoint/2010/main" val="27850100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fade">
                                      <p:cBhvr>
                                        <p:cTn id="52" dur="500"/>
                                        <p:tgtEl>
                                          <p:spTgt spid="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500"/>
                                        <p:tgtEl>
                                          <p:spTgt spid="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fade">
                                      <p:cBhvr>
                                        <p:cTn id="62" dur="500"/>
                                        <p:tgtEl>
                                          <p:spTgt spid="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animEffect transition="in" filter="fade">
                                      <p:cBhvr>
                                        <p:cTn id="67" dur="500"/>
                                        <p:tgtEl>
                                          <p:spTgt spid="6">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animEffect transition="in" filter="fade">
                                      <p:cBhvr>
                                        <p:cTn id="72" dur="500"/>
                                        <p:tgtEl>
                                          <p:spTgt spid="6">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5" end="5"/>
                                            </p:txEl>
                                          </p:spTgt>
                                        </p:tgtEl>
                                        <p:attrNameLst>
                                          <p:attrName>style.visibility</p:attrName>
                                        </p:attrNameLst>
                                      </p:cBhvr>
                                      <p:to>
                                        <p:strVal val="visible"/>
                                      </p:to>
                                    </p:set>
                                    <p:animEffect transition="in" filter="fade">
                                      <p:cBhvr>
                                        <p:cTn id="77" dur="500"/>
                                        <p:tgtEl>
                                          <p:spTgt spid="6">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6" end="6"/>
                                            </p:txEl>
                                          </p:spTgt>
                                        </p:tgtEl>
                                        <p:attrNameLst>
                                          <p:attrName>style.visibility</p:attrName>
                                        </p:attrNameLst>
                                      </p:cBhvr>
                                      <p:to>
                                        <p:strVal val="visible"/>
                                      </p:to>
                                    </p:set>
                                    <p:animEffect transition="in" filter="fade">
                                      <p:cBhvr>
                                        <p:cTn id="82" dur="500"/>
                                        <p:tgtEl>
                                          <p:spTgt spid="6">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animEffect transition="in" filter="fade">
                                      <p:cBhvr>
                                        <p:cTn id="87" dur="500"/>
                                        <p:tgtEl>
                                          <p:spTgt spid="6">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fade">
                                      <p:cBhvr>
                                        <p:cTn id="92" dur="500"/>
                                        <p:tgtEl>
                                          <p:spTgt spid="6">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9" end="9"/>
                                            </p:txEl>
                                          </p:spTgt>
                                        </p:tgtEl>
                                        <p:attrNameLst>
                                          <p:attrName>style.visibility</p:attrName>
                                        </p:attrNameLst>
                                      </p:cBhvr>
                                      <p:to>
                                        <p:strVal val="visible"/>
                                      </p:to>
                                    </p:set>
                                    <p:animEffect transition="in" filter="fade">
                                      <p:cBhvr>
                                        <p:cTn id="9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3" name="Google Shape;722;p46">
            <a:extLst>
              <a:ext uri="{FF2B5EF4-FFF2-40B4-BE49-F238E27FC236}">
                <a16:creationId xmlns:a16="http://schemas.microsoft.com/office/drawing/2014/main" id="{9691E536-3FB2-67F9-1141-A5CEC34674DF}"/>
              </a:ext>
            </a:extLst>
          </p:cNvPr>
          <p:cNvPicPr preferRelativeResize="0"/>
          <p:nvPr/>
        </p:nvPicPr>
        <p:blipFill rotWithShape="1">
          <a:blip r:embed="rId4">
            <a:alphaModFix/>
          </a:blip>
          <a:srcRect/>
          <a:stretch/>
        </p:blipFill>
        <p:spPr>
          <a:xfrm>
            <a:off x="2371418" y="1204721"/>
            <a:ext cx="4401164" cy="2734057"/>
          </a:xfrm>
          <a:prstGeom prst="rect">
            <a:avLst/>
          </a:prstGeom>
          <a:noFill/>
          <a:ln>
            <a:noFill/>
          </a:ln>
        </p:spPr>
      </p:pic>
      <p:sp>
        <p:nvSpPr>
          <p:cNvPr id="4" name="Google Shape;723;p46">
            <a:extLst>
              <a:ext uri="{FF2B5EF4-FFF2-40B4-BE49-F238E27FC236}">
                <a16:creationId xmlns:a16="http://schemas.microsoft.com/office/drawing/2014/main" id="{8F692A9F-1566-F1A1-26D8-C066E85E61DE}"/>
              </a:ext>
            </a:extLst>
          </p:cNvPr>
          <p:cNvSpPr/>
          <p:nvPr/>
        </p:nvSpPr>
        <p:spPr>
          <a:xfrm>
            <a:off x="323240" y="1000349"/>
            <a:ext cx="4572000"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Correct option is A) Both I, II are correct</a:t>
            </a:r>
            <a:r>
              <a:rPr lang="en-US" sz="1400" b="0" i="0" u="none" strike="noStrike" cap="none">
                <a:solidFill>
                  <a:srgbClr val="000000"/>
                </a:solidFill>
                <a:latin typeface="EB Garamond"/>
                <a:ea typeface="EB Garamond"/>
                <a:cs typeface="EB Garamond"/>
                <a:sym typeface="EB Garamond"/>
              </a:rPr>
              <a:t>.</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 name="Google Shape;77;p10">
            <a:extLst>
              <a:ext uri="{FF2B5EF4-FFF2-40B4-BE49-F238E27FC236}">
                <a16:creationId xmlns:a16="http://schemas.microsoft.com/office/drawing/2014/main" id="{95220D5E-13E1-48CE-3D54-FBF00D72934B}"/>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a:t>
            </a:r>
            <a:r>
              <a:rPr lang="en-IN" sz="3000" dirty="0">
                <a:solidFill>
                  <a:srgbClr val="8182EF"/>
                </a:solidFill>
                <a:latin typeface="Roboto Black"/>
                <a:ea typeface="Roboto Black"/>
                <a:cs typeface="Roboto Black"/>
                <a:sym typeface="Roboto Black"/>
              </a:rPr>
              <a:t>1</a:t>
            </a:r>
            <a:r>
              <a:rPr lang="en-IN" sz="3000" b="0" i="0" u="none" strike="noStrike" cap="none" dirty="0">
                <a:solidFill>
                  <a:srgbClr val="8182EF"/>
                </a:solidFill>
                <a:latin typeface="Roboto Black"/>
                <a:ea typeface="Roboto Black"/>
                <a:cs typeface="Roboto Black"/>
                <a:sym typeface="Roboto Black"/>
              </a:rPr>
              <a:t>2</a:t>
            </a:r>
          </a:p>
        </p:txBody>
      </p:sp>
    </p:spTree>
    <p:extLst>
      <p:ext uri="{BB962C8B-B14F-4D97-AF65-F5344CB8AC3E}">
        <p14:creationId xmlns:p14="http://schemas.microsoft.com/office/powerpoint/2010/main" val="295138921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732;p47">
            <a:extLst>
              <a:ext uri="{FF2B5EF4-FFF2-40B4-BE49-F238E27FC236}">
                <a16:creationId xmlns:a16="http://schemas.microsoft.com/office/drawing/2014/main" id="{74926ADD-FF6C-47DD-F2A3-F822413A5ACE}"/>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door is dog.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dogs are cats.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1) No door is cat.</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2) No cat is door.</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3) Some cats are dogs.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4) All the cats are dogs.</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733;p47">
            <a:extLst>
              <a:ext uri="{FF2B5EF4-FFF2-40B4-BE49-F238E27FC236}">
                <a16:creationId xmlns:a16="http://schemas.microsoft.com/office/drawing/2014/main" id="{874B05EE-080C-B8FF-0D63-E845AF45E3BA}"/>
              </a:ext>
            </a:extLst>
          </p:cNvPr>
          <p:cNvSpPr txBox="1"/>
          <p:nvPr/>
        </p:nvSpPr>
        <p:spPr>
          <a:xfrm>
            <a:off x="3771840" y="1069926"/>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 Only (2) and (4)</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B) Only (1) and (3)</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 Only(3)</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D) Only (3) and (4)</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E) All the above</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r>
              <a:rPr lang="en-US" sz="1800" b="1" i="0" u="none" strike="noStrike" cap="none" dirty="0">
                <a:solidFill>
                  <a:srgbClr val="000000"/>
                </a:solidFill>
                <a:latin typeface="Arial"/>
                <a:ea typeface="Arial"/>
                <a:cs typeface="Arial"/>
                <a:sym typeface="Arial"/>
              </a:rPr>
              <a:t>Answer: C</a:t>
            </a:r>
            <a:endParaRPr dirty="0"/>
          </a:p>
          <a:p>
            <a:pPr marL="0" marR="0" lvl="0" indent="3322638"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r>
              <a:rPr lang="en-US" sz="1800" b="1" i="0" u="none" strike="noStrike" cap="none" dirty="0">
                <a:solidFill>
                  <a:srgbClr val="000000"/>
                </a:solidFill>
                <a:latin typeface="Arial"/>
                <a:ea typeface="Arial"/>
                <a:cs typeface="Arial"/>
                <a:sym typeface="Arial"/>
              </a:rPr>
              <a:t>Answer: A</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CDD60D43-6A82-2918-635C-6486F609EF01}"/>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Q13</a:t>
            </a:r>
          </a:p>
        </p:txBody>
      </p:sp>
    </p:spTree>
    <p:extLst>
      <p:ext uri="{BB962C8B-B14F-4D97-AF65-F5344CB8AC3E}">
        <p14:creationId xmlns:p14="http://schemas.microsoft.com/office/powerpoint/2010/main" val="15884288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fad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fade">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fade">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fade">
                                      <p:cBhvr>
                                        <p:cTn id="77" dur="500"/>
                                        <p:tgtEl>
                                          <p:spTgt spid="6">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animEffect transition="in" filter="fade">
                                      <p:cBhvr>
                                        <p:cTn id="82" dur="500"/>
                                        <p:tgtEl>
                                          <p:spTgt spid="6">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500"/>
                                        <p:tgtEl>
                                          <p:spTgt spid="6">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7" end="7"/>
                                            </p:txEl>
                                          </p:spTgt>
                                        </p:tgtEl>
                                        <p:attrNameLst>
                                          <p:attrName>style.visibility</p:attrName>
                                        </p:attrNameLst>
                                      </p:cBhvr>
                                      <p:to>
                                        <p:strVal val="visible"/>
                                      </p:to>
                                    </p:set>
                                    <p:animEffect transition="in" filter="fade">
                                      <p:cBhvr>
                                        <p:cTn id="92" dur="500"/>
                                        <p:tgtEl>
                                          <p:spTgt spid="6">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8" end="8"/>
                                            </p:txEl>
                                          </p:spTgt>
                                        </p:tgtEl>
                                        <p:attrNameLst>
                                          <p:attrName>style.visibility</p:attrName>
                                        </p:attrNameLst>
                                      </p:cBhvr>
                                      <p:to>
                                        <p:strVal val="visible"/>
                                      </p:to>
                                    </p:set>
                                    <p:animEffect transition="in" filter="fade">
                                      <p:cBhvr>
                                        <p:cTn id="97" dur="500"/>
                                        <p:tgtEl>
                                          <p:spTgt spid="6">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9" end="9"/>
                                            </p:txEl>
                                          </p:spTgt>
                                        </p:tgtEl>
                                        <p:attrNameLst>
                                          <p:attrName>style.visibility</p:attrName>
                                        </p:attrNameLst>
                                      </p:cBhvr>
                                      <p:to>
                                        <p:strVal val="visible"/>
                                      </p:to>
                                    </p:set>
                                    <p:animEffect transition="in" filter="fade">
                                      <p:cBhvr>
                                        <p:cTn id="102" dur="500"/>
                                        <p:tgtEl>
                                          <p:spTgt spid="6">
                                            <p:txEl>
                                              <p:pRg st="9"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10" end="10"/>
                                            </p:txEl>
                                          </p:spTgt>
                                        </p:tgtEl>
                                        <p:attrNameLst>
                                          <p:attrName>style.visibility</p:attrName>
                                        </p:attrNameLst>
                                      </p:cBhvr>
                                      <p:to>
                                        <p:strVal val="visible"/>
                                      </p:to>
                                    </p:set>
                                    <p:animEffect transition="in" filter="fade">
                                      <p:cBhvr>
                                        <p:cTn id="107" dur="500"/>
                                        <p:tgtEl>
                                          <p:spTgt spid="6">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
                                            <p:txEl>
                                              <p:pRg st="11" end="11"/>
                                            </p:txEl>
                                          </p:spTgt>
                                        </p:tgtEl>
                                        <p:attrNameLst>
                                          <p:attrName>style.visibility</p:attrName>
                                        </p:attrNameLst>
                                      </p:cBhvr>
                                      <p:to>
                                        <p:strVal val="visible"/>
                                      </p:to>
                                    </p:set>
                                    <p:animEffect transition="in" filter="fade">
                                      <p:cBhvr>
                                        <p:cTn id="11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3" name="Google Shape;743;p48">
            <a:extLst>
              <a:ext uri="{FF2B5EF4-FFF2-40B4-BE49-F238E27FC236}">
                <a16:creationId xmlns:a16="http://schemas.microsoft.com/office/drawing/2014/main" id="{B0E6FCAC-6B40-9C8D-A62B-776EFAECDBA2}"/>
              </a:ext>
            </a:extLst>
          </p:cNvPr>
          <p:cNvPicPr preferRelativeResize="0"/>
          <p:nvPr/>
        </p:nvPicPr>
        <p:blipFill rotWithShape="1">
          <a:blip r:embed="rId4">
            <a:alphaModFix/>
          </a:blip>
          <a:srcRect/>
          <a:stretch/>
        </p:blipFill>
        <p:spPr>
          <a:xfrm>
            <a:off x="1270000" y="1291949"/>
            <a:ext cx="6553200" cy="1951314"/>
          </a:xfrm>
          <a:prstGeom prst="rect">
            <a:avLst/>
          </a:prstGeom>
          <a:noFill/>
          <a:ln>
            <a:noFill/>
          </a:ln>
        </p:spPr>
      </p:pic>
      <p:sp>
        <p:nvSpPr>
          <p:cNvPr id="2" name="Google Shape;77;p10">
            <a:extLst>
              <a:ext uri="{FF2B5EF4-FFF2-40B4-BE49-F238E27FC236}">
                <a16:creationId xmlns:a16="http://schemas.microsoft.com/office/drawing/2014/main" id="{04D0E487-FAD0-348A-73E0-E9E6E5FFD1CC}"/>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a:t>
            </a:r>
            <a:r>
              <a:rPr lang="en-IN" sz="3000" dirty="0">
                <a:solidFill>
                  <a:srgbClr val="8182EF"/>
                </a:solidFill>
                <a:latin typeface="Roboto Black"/>
                <a:ea typeface="Roboto Black"/>
                <a:cs typeface="Roboto Black"/>
                <a:sym typeface="Roboto Black"/>
              </a:rPr>
              <a:t>13</a:t>
            </a:r>
            <a:endParaRPr lang="en-IN" sz="3000" b="0" i="0" u="none" strike="noStrike" cap="none" dirty="0">
              <a:solidFill>
                <a:srgbClr val="8182EF"/>
              </a:solidFill>
              <a:latin typeface="Roboto Black"/>
              <a:ea typeface="Roboto Black"/>
              <a:cs typeface="Roboto Black"/>
              <a:sym typeface="Roboto Black"/>
            </a:endParaRPr>
          </a:p>
        </p:txBody>
      </p:sp>
    </p:spTree>
    <p:extLst>
      <p:ext uri="{BB962C8B-B14F-4D97-AF65-F5344CB8AC3E}">
        <p14:creationId xmlns:p14="http://schemas.microsoft.com/office/powerpoint/2010/main" val="94784323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92" name="Google Shape;92;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93" name="Google Shape;93;p12"/>
          <p:cNvSpPr txBox="1"/>
          <p:nvPr/>
        </p:nvSpPr>
        <p:spPr>
          <a:xfrm>
            <a:off x="700375" y="1404925"/>
            <a:ext cx="3659400" cy="25860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 sz="1200" b="0" i="0" u="none" strike="noStrike" cap="none">
                <a:solidFill>
                  <a:schemeClr val="dk1"/>
                </a:solidFill>
                <a:latin typeface="Roboto"/>
                <a:ea typeface="Roboto"/>
                <a:cs typeface="Roboto"/>
                <a:sym typeface="Roboto"/>
              </a:rPr>
              <a:t>Lorem Ipsum is simply dummy text of the printing and typesetting industry. Lorem ipsum has been industry’s standard dummy text ever since the 1500s, when an unknown printer took a gallery of ty. Lorem Ipsum is simply dummy text of the printing and typesetting industry. Lorem ipsum has been industry’s standard dummy text ever since the 1500s, when an unknown printer took a gallery of type.</a:t>
            </a:r>
            <a:endParaRPr sz="1400" b="0" i="0" u="none" strike="noStrike" cap="none">
              <a:solidFill>
                <a:srgbClr val="000000"/>
              </a:solidFill>
              <a:latin typeface="Arial"/>
              <a:ea typeface="Arial"/>
              <a:cs typeface="Arial"/>
              <a:sym typeface="Arial"/>
            </a:endParaRPr>
          </a:p>
        </p:txBody>
      </p:sp>
      <p:pic>
        <p:nvPicPr>
          <p:cNvPr id="94" name="Google Shape;94;p12"/>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96" name="Google Shape;96;p12"/>
          <p:cNvSpPr txBox="1"/>
          <p:nvPr/>
        </p:nvSpPr>
        <p:spPr>
          <a:xfrm>
            <a:off x="6006300" y="2317800"/>
            <a:ext cx="958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rial"/>
                <a:ea typeface="Arial"/>
                <a:cs typeface="Arial"/>
                <a:sym typeface="Arial"/>
              </a:rPr>
              <a:t>Image</a:t>
            </a:r>
            <a:endParaRPr sz="2600" b="0" i="0" u="none" strike="noStrike" cap="none">
              <a:solidFill>
                <a:schemeClr val="lt1"/>
              </a:solidFill>
              <a:latin typeface="Arial"/>
              <a:ea typeface="Arial"/>
              <a:cs typeface="Arial"/>
              <a:sym typeface="Arial"/>
            </a:endParaRPr>
          </a:p>
        </p:txBody>
      </p:sp>
      <p:sp>
        <p:nvSpPr>
          <p:cNvPr id="2" name="Google Shape;83;p4">
            <a:extLst>
              <a:ext uri="{FF2B5EF4-FFF2-40B4-BE49-F238E27FC236}">
                <a16:creationId xmlns:a16="http://schemas.microsoft.com/office/drawing/2014/main" id="{E80B1F72-E8E3-1C51-5822-195601EDB17E}"/>
              </a:ext>
            </a:extLst>
          </p:cNvPr>
          <p:cNvSpPr txBox="1"/>
          <p:nvPr/>
        </p:nvSpPr>
        <p:spPr>
          <a:xfrm>
            <a:off x="595229" y="1404925"/>
            <a:ext cx="4697883" cy="2436575"/>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Three Basic Relationships:</a:t>
            </a:r>
            <a:endParaRPr dirty="0"/>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No</a:t>
            </a:r>
            <a:endParaRPr dirty="0"/>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Some</a:t>
            </a:r>
            <a:endParaRPr dirty="0"/>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All</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 name="Google Shape;77;p10">
            <a:extLst>
              <a:ext uri="{FF2B5EF4-FFF2-40B4-BE49-F238E27FC236}">
                <a16:creationId xmlns:a16="http://schemas.microsoft.com/office/drawing/2014/main" id="{FF00FAA4-E7C7-1654-E07D-FB12B846B8A4}"/>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752;p49">
            <a:extLst>
              <a:ext uri="{FF2B5EF4-FFF2-40B4-BE49-F238E27FC236}">
                <a16:creationId xmlns:a16="http://schemas.microsoft.com/office/drawing/2014/main" id="{36D226F7-7590-52AC-30D8-2FB7F5032715}"/>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green are blue.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blue are white.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1) Some blue are green.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2) Some white are green.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3) Some green are not white.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4) All white are blue.</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753;p49">
            <a:extLst>
              <a:ext uri="{FF2B5EF4-FFF2-40B4-BE49-F238E27FC236}">
                <a16:creationId xmlns:a16="http://schemas.microsoft.com/office/drawing/2014/main" id="{364A5DB8-F81C-58F1-09EB-65520FDC61FC}"/>
              </a:ext>
            </a:extLst>
          </p:cNvPr>
          <p:cNvSpPr txBox="1"/>
          <p:nvPr/>
        </p:nvSpPr>
        <p:spPr>
          <a:xfrm>
            <a:off x="3729964" y="1107182"/>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 Only (1) and (2)</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B) Only (1) and (3)</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 Only(3)</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D) Only (1) and (4)</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E) Only (2) and (4)</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r>
              <a:rPr lang="en-US" sz="1800" b="1" i="0" u="none" strike="noStrike" cap="none" dirty="0">
                <a:solidFill>
                  <a:srgbClr val="000000"/>
                </a:solidFill>
                <a:latin typeface="Arial"/>
                <a:ea typeface="Arial"/>
                <a:cs typeface="Arial"/>
                <a:sym typeface="Arial"/>
              </a:rPr>
              <a:t>Answer: A</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B633BDF2-81FA-ED6C-3D3E-F9B0F6E128F2}"/>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Q14</a:t>
            </a:r>
          </a:p>
        </p:txBody>
      </p:sp>
    </p:spTree>
    <p:extLst>
      <p:ext uri="{BB962C8B-B14F-4D97-AF65-F5344CB8AC3E}">
        <p14:creationId xmlns:p14="http://schemas.microsoft.com/office/powerpoint/2010/main" val="18080200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fade">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animEffect transition="in" filter="fade">
                                      <p:cBhvr>
                                        <p:cTn id="67" dur="500"/>
                                        <p:tgtEl>
                                          <p:spTgt spid="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fade">
                                      <p:cBhvr>
                                        <p:cTn id="77" dur="500"/>
                                        <p:tgtEl>
                                          <p:spTgt spid="6">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4" end="4"/>
                                            </p:txEl>
                                          </p:spTgt>
                                        </p:tgtEl>
                                        <p:attrNameLst>
                                          <p:attrName>style.visibility</p:attrName>
                                        </p:attrNameLst>
                                      </p:cBhvr>
                                      <p:to>
                                        <p:strVal val="visible"/>
                                      </p:to>
                                    </p:set>
                                    <p:animEffect transition="in" filter="fade">
                                      <p:cBhvr>
                                        <p:cTn id="82" dur="500"/>
                                        <p:tgtEl>
                                          <p:spTgt spid="6">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animEffect transition="in" filter="fade">
                                      <p:cBhvr>
                                        <p:cTn id="87" dur="500"/>
                                        <p:tgtEl>
                                          <p:spTgt spid="6">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fade">
                                      <p:cBhvr>
                                        <p:cTn id="92" dur="500"/>
                                        <p:tgtEl>
                                          <p:spTgt spid="6">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9" end="9"/>
                                            </p:txEl>
                                          </p:spTgt>
                                        </p:tgtEl>
                                        <p:attrNameLst>
                                          <p:attrName>style.visibility</p:attrName>
                                        </p:attrNameLst>
                                      </p:cBhvr>
                                      <p:to>
                                        <p:strVal val="visible"/>
                                      </p:to>
                                    </p:set>
                                    <p:animEffect transition="in" filter="fade">
                                      <p:cBhvr>
                                        <p:cTn id="9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3" name="Google Shape;762;p50">
            <a:extLst>
              <a:ext uri="{FF2B5EF4-FFF2-40B4-BE49-F238E27FC236}">
                <a16:creationId xmlns:a16="http://schemas.microsoft.com/office/drawing/2014/main" id="{EF9EBDB5-7469-4602-C9FC-32DB908076FD}"/>
              </a:ext>
            </a:extLst>
          </p:cNvPr>
          <p:cNvPicPr preferRelativeResize="0"/>
          <p:nvPr/>
        </p:nvPicPr>
        <p:blipFill rotWithShape="1">
          <a:blip r:embed="rId4">
            <a:alphaModFix/>
          </a:blip>
          <a:srcRect/>
          <a:stretch/>
        </p:blipFill>
        <p:spPr>
          <a:xfrm>
            <a:off x="2042160" y="1747837"/>
            <a:ext cx="3387090" cy="2224723"/>
          </a:xfrm>
          <a:prstGeom prst="rect">
            <a:avLst/>
          </a:prstGeom>
          <a:noFill/>
          <a:ln>
            <a:noFill/>
          </a:ln>
        </p:spPr>
      </p:pic>
      <p:sp>
        <p:nvSpPr>
          <p:cNvPr id="2" name="Google Shape;77;p10">
            <a:extLst>
              <a:ext uri="{FF2B5EF4-FFF2-40B4-BE49-F238E27FC236}">
                <a16:creationId xmlns:a16="http://schemas.microsoft.com/office/drawing/2014/main" id="{EE8669D9-5F4C-0D68-F906-8C57A3C113DF}"/>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14</a:t>
            </a:r>
          </a:p>
        </p:txBody>
      </p:sp>
    </p:spTree>
    <p:extLst>
      <p:ext uri="{BB962C8B-B14F-4D97-AF65-F5344CB8AC3E}">
        <p14:creationId xmlns:p14="http://schemas.microsoft.com/office/powerpoint/2010/main" val="2330193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3" name="TextBox 2">
            <a:extLst>
              <a:ext uri="{FF2B5EF4-FFF2-40B4-BE49-F238E27FC236}">
                <a16:creationId xmlns:a16="http://schemas.microsoft.com/office/drawing/2014/main" id="{06F77537-BD66-FEBB-1FD7-A393A2CD8C50}"/>
              </a:ext>
            </a:extLst>
          </p:cNvPr>
          <p:cNvSpPr txBox="1"/>
          <p:nvPr/>
        </p:nvSpPr>
        <p:spPr>
          <a:xfrm>
            <a:off x="2286000" y="2418326"/>
            <a:ext cx="4572000"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000"/>
              <a:buFont typeface="Arial"/>
              <a:buNone/>
            </a:pPr>
            <a:r>
              <a:rPr lang="en-IN" sz="1400" b="1" i="0" u="none" strike="noStrike" cap="none" dirty="0">
                <a:solidFill>
                  <a:srgbClr val="FFFFFF"/>
                </a:solidFill>
                <a:latin typeface="Arial"/>
                <a:ea typeface="Arial"/>
                <a:cs typeface="Arial"/>
                <a:sym typeface="Arial"/>
              </a:rPr>
              <a:t>Question: Q01</a:t>
            </a:r>
          </a:p>
        </p:txBody>
      </p:sp>
      <p:sp>
        <p:nvSpPr>
          <p:cNvPr id="5" name="Google Shape;771;p51">
            <a:extLst>
              <a:ext uri="{FF2B5EF4-FFF2-40B4-BE49-F238E27FC236}">
                <a16:creationId xmlns:a16="http://schemas.microsoft.com/office/drawing/2014/main" id="{CD417B93-F09A-2BFA-8EF8-D8BB0E967BF1}"/>
              </a:ext>
            </a:extLst>
          </p:cNvPr>
          <p:cNvSpPr txBox="1"/>
          <p:nvPr/>
        </p:nvSpPr>
        <p:spPr>
          <a:xfrm>
            <a:off x="327601" y="1078523"/>
            <a:ext cx="352800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Statements:</a:t>
            </a:r>
            <a:r>
              <a:rPr lang="en-US" sz="1800" b="1" i="0" u="none" strike="noStrike" cap="none" dirty="0">
                <a:solidFill>
                  <a:srgbClr val="000000"/>
                </a:solidFill>
                <a:latin typeface="Arial"/>
                <a:ea typeface="Arial"/>
                <a:cs typeface="Arial"/>
                <a:sym typeface="Arial"/>
              </a:rPr>
              <a:t> </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phones are scales.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the scales are calculators.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Conclusion:</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1) All the calculators are scales.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2) All the phones are calculators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3) All the scales are phones.</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4) Some calculators are phones.</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6" name="Google Shape;772;p51">
            <a:extLst>
              <a:ext uri="{FF2B5EF4-FFF2-40B4-BE49-F238E27FC236}">
                <a16:creationId xmlns:a16="http://schemas.microsoft.com/office/drawing/2014/main" id="{923FF185-B71F-B0C2-B566-E6A7C02B372D}"/>
              </a:ext>
            </a:extLst>
          </p:cNvPr>
          <p:cNvSpPr txBox="1"/>
          <p:nvPr/>
        </p:nvSpPr>
        <p:spPr>
          <a:xfrm>
            <a:off x="3934400" y="1078522"/>
            <a:ext cx="5372160" cy="317851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 Only (1) and (4)</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B) Only (3) and (4)</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C) Only (2) and (4)</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D) Only (1) and (2)</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E) Only (1) and (3)</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r>
              <a:rPr lang="en-US" sz="1800" b="1" i="0" u="none" strike="noStrike" cap="none" dirty="0">
                <a:solidFill>
                  <a:srgbClr val="000000"/>
                </a:solidFill>
                <a:latin typeface="Arial"/>
                <a:ea typeface="Arial"/>
                <a:cs typeface="Arial"/>
                <a:sym typeface="Arial"/>
              </a:rPr>
              <a:t>Answer: C</a:t>
            </a:r>
            <a:endParaRPr dirty="0"/>
          </a:p>
          <a:p>
            <a:pPr marL="0" marR="0" lvl="0" indent="3322638"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a:p>
            <a:pPr marL="3322638"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r>
              <a:rPr lang="en-US" sz="1800" b="1" i="0" u="none" strike="noStrike" cap="none" dirty="0">
                <a:solidFill>
                  <a:srgbClr val="000000"/>
                </a:solidFill>
                <a:latin typeface="Arial"/>
                <a:ea typeface="Arial"/>
                <a:cs typeface="Arial"/>
                <a:sym typeface="Arial"/>
              </a:rPr>
              <a:t>Answer: A</a:t>
            </a:r>
            <a:endParaRPr dirty="0"/>
          </a:p>
          <a:p>
            <a:pPr marL="0" marR="0" lvl="0" indent="0" algn="l" rtl="0">
              <a:lnSpc>
                <a:spcPct val="15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dirty="0"/>
          </a:p>
        </p:txBody>
      </p:sp>
      <p:sp>
        <p:nvSpPr>
          <p:cNvPr id="2" name="Google Shape;77;p10">
            <a:extLst>
              <a:ext uri="{FF2B5EF4-FFF2-40B4-BE49-F238E27FC236}">
                <a16:creationId xmlns:a16="http://schemas.microsoft.com/office/drawing/2014/main" id="{DA663DE3-24E8-9DB5-DA0E-5E745FEEE204}"/>
              </a:ext>
            </a:extLst>
          </p:cNvPr>
          <p:cNvSpPr txBox="1"/>
          <p:nvPr/>
        </p:nvSpPr>
        <p:spPr>
          <a:xfrm>
            <a:off x="-379381" y="362973"/>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Question: Q15</a:t>
            </a:r>
          </a:p>
        </p:txBody>
      </p:sp>
    </p:spTree>
    <p:extLst>
      <p:ext uri="{BB962C8B-B14F-4D97-AF65-F5344CB8AC3E}">
        <p14:creationId xmlns:p14="http://schemas.microsoft.com/office/powerpoint/2010/main" val="9936282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fad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fade">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fade">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fade">
                                      <p:cBhvr>
                                        <p:cTn id="77" dur="500"/>
                                        <p:tgtEl>
                                          <p:spTgt spid="6">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animEffect transition="in" filter="fade">
                                      <p:cBhvr>
                                        <p:cTn id="82" dur="500"/>
                                        <p:tgtEl>
                                          <p:spTgt spid="6">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500"/>
                                        <p:tgtEl>
                                          <p:spTgt spid="6">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7" end="7"/>
                                            </p:txEl>
                                          </p:spTgt>
                                        </p:tgtEl>
                                        <p:attrNameLst>
                                          <p:attrName>style.visibility</p:attrName>
                                        </p:attrNameLst>
                                      </p:cBhvr>
                                      <p:to>
                                        <p:strVal val="visible"/>
                                      </p:to>
                                    </p:set>
                                    <p:animEffect transition="in" filter="fade">
                                      <p:cBhvr>
                                        <p:cTn id="92" dur="500"/>
                                        <p:tgtEl>
                                          <p:spTgt spid="6">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8" end="8"/>
                                            </p:txEl>
                                          </p:spTgt>
                                        </p:tgtEl>
                                        <p:attrNameLst>
                                          <p:attrName>style.visibility</p:attrName>
                                        </p:attrNameLst>
                                      </p:cBhvr>
                                      <p:to>
                                        <p:strVal val="visible"/>
                                      </p:to>
                                    </p:set>
                                    <p:animEffect transition="in" filter="fade">
                                      <p:cBhvr>
                                        <p:cTn id="97" dur="500"/>
                                        <p:tgtEl>
                                          <p:spTgt spid="6">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9" end="9"/>
                                            </p:txEl>
                                          </p:spTgt>
                                        </p:tgtEl>
                                        <p:attrNameLst>
                                          <p:attrName>style.visibility</p:attrName>
                                        </p:attrNameLst>
                                      </p:cBhvr>
                                      <p:to>
                                        <p:strVal val="visible"/>
                                      </p:to>
                                    </p:set>
                                    <p:animEffect transition="in" filter="fade">
                                      <p:cBhvr>
                                        <p:cTn id="102" dur="500"/>
                                        <p:tgtEl>
                                          <p:spTgt spid="6">
                                            <p:txEl>
                                              <p:pRg st="9"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10" end="10"/>
                                            </p:txEl>
                                          </p:spTgt>
                                        </p:tgtEl>
                                        <p:attrNameLst>
                                          <p:attrName>style.visibility</p:attrName>
                                        </p:attrNameLst>
                                      </p:cBhvr>
                                      <p:to>
                                        <p:strVal val="visible"/>
                                      </p:to>
                                    </p:set>
                                    <p:animEffect transition="in" filter="fade">
                                      <p:cBhvr>
                                        <p:cTn id="107" dur="500"/>
                                        <p:tgtEl>
                                          <p:spTgt spid="6">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
                                            <p:txEl>
                                              <p:pRg st="11" end="11"/>
                                            </p:txEl>
                                          </p:spTgt>
                                        </p:tgtEl>
                                        <p:attrNameLst>
                                          <p:attrName>style.visibility</p:attrName>
                                        </p:attrNameLst>
                                      </p:cBhvr>
                                      <p:to>
                                        <p:strVal val="visible"/>
                                      </p:to>
                                    </p:set>
                                    <p:animEffect transition="in" filter="fade">
                                      <p:cBhvr>
                                        <p:cTn id="11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3" name="Google Shape;781;p52">
            <a:extLst>
              <a:ext uri="{FF2B5EF4-FFF2-40B4-BE49-F238E27FC236}">
                <a16:creationId xmlns:a16="http://schemas.microsoft.com/office/drawing/2014/main" id="{AF2C06FD-2C96-FEA5-740A-0D3EC0BB828D}"/>
              </a:ext>
            </a:extLst>
          </p:cNvPr>
          <p:cNvPicPr preferRelativeResize="0"/>
          <p:nvPr/>
        </p:nvPicPr>
        <p:blipFill rotWithShape="1">
          <a:blip r:embed="rId4">
            <a:alphaModFix/>
          </a:blip>
          <a:srcRect/>
          <a:stretch/>
        </p:blipFill>
        <p:spPr>
          <a:xfrm>
            <a:off x="2529841" y="1432561"/>
            <a:ext cx="3037522" cy="2570480"/>
          </a:xfrm>
          <a:prstGeom prst="rect">
            <a:avLst/>
          </a:prstGeom>
          <a:noFill/>
          <a:ln>
            <a:noFill/>
          </a:ln>
        </p:spPr>
      </p:pic>
      <p:sp>
        <p:nvSpPr>
          <p:cNvPr id="2" name="Google Shape;77;p10">
            <a:extLst>
              <a:ext uri="{FF2B5EF4-FFF2-40B4-BE49-F238E27FC236}">
                <a16:creationId xmlns:a16="http://schemas.microsoft.com/office/drawing/2014/main" id="{43B490DC-C8D9-C676-5184-8DA1369BA3FB}"/>
              </a:ext>
            </a:extLst>
          </p:cNvPr>
          <p:cNvSpPr txBox="1"/>
          <p:nvPr/>
        </p:nvSpPr>
        <p:spPr>
          <a:xfrm>
            <a:off x="-320777" y="264084"/>
            <a:ext cx="3932902" cy="71555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000" b="0" i="0" u="none" strike="noStrike" cap="none" dirty="0">
                <a:solidFill>
                  <a:srgbClr val="8182EF"/>
                </a:solidFill>
                <a:latin typeface="Roboto Black"/>
                <a:ea typeface="Roboto Black"/>
                <a:cs typeface="Roboto Black"/>
                <a:sym typeface="Roboto Black"/>
              </a:rPr>
              <a:t>Explanation </a:t>
            </a:r>
            <a:r>
              <a:rPr lang="en-IN" sz="3000" dirty="0">
                <a:solidFill>
                  <a:srgbClr val="8182EF"/>
                </a:solidFill>
                <a:latin typeface="Roboto Black"/>
                <a:ea typeface="Roboto Black"/>
                <a:cs typeface="Roboto Black"/>
                <a:sym typeface="Roboto Black"/>
              </a:rPr>
              <a:t>15</a:t>
            </a:r>
            <a:endParaRPr lang="en-IN" sz="3000" b="0" i="0" u="none" strike="noStrike" cap="none" dirty="0">
              <a:solidFill>
                <a:srgbClr val="8182EF"/>
              </a:solidFill>
              <a:latin typeface="Roboto Black"/>
              <a:ea typeface="Roboto Black"/>
              <a:cs typeface="Roboto Black"/>
              <a:sym typeface="Roboto Black"/>
            </a:endParaRPr>
          </a:p>
        </p:txBody>
      </p:sp>
    </p:spTree>
    <p:extLst>
      <p:ext uri="{BB962C8B-B14F-4D97-AF65-F5344CB8AC3E}">
        <p14:creationId xmlns:p14="http://schemas.microsoft.com/office/powerpoint/2010/main" val="199323289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30" name="Google Shape;130;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31" name="Google Shape;131;p15"/>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32" name="Google Shape;132;p15"/>
          <p:cNvSpPr txBox="1"/>
          <p:nvPr/>
        </p:nvSpPr>
        <p:spPr>
          <a:xfrm>
            <a:off x="3141000" y="2194650"/>
            <a:ext cx="2862000" cy="754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700"/>
              <a:buFont typeface="Arial"/>
              <a:buNone/>
            </a:pPr>
            <a:r>
              <a:rPr lang="en" sz="3700" b="0" i="0" u="none" strike="noStrike" cap="none">
                <a:solidFill>
                  <a:schemeClr val="lt1"/>
                </a:solidFill>
                <a:latin typeface="Roboto Medium"/>
                <a:ea typeface="Roboto Medium"/>
                <a:cs typeface="Roboto Medium"/>
                <a:sym typeface="Roboto Medium"/>
              </a:rPr>
              <a:t>THANK YOU</a:t>
            </a:r>
            <a:endParaRPr sz="3700" b="0" i="0" u="none" strike="noStrike" cap="none">
              <a:solidFill>
                <a:schemeClr val="lt1"/>
              </a:solidFill>
              <a:latin typeface="Roboto Medium"/>
              <a:ea typeface="Roboto Medium"/>
              <a:cs typeface="Roboto Medium"/>
              <a:sym typeface="Roboto Medium"/>
            </a:endParaRPr>
          </a:p>
        </p:txBody>
      </p:sp>
      <p:pic>
        <p:nvPicPr>
          <p:cNvPr id="133" name="Google Shape;133;p15"/>
          <p:cNvPicPr preferRelativeResize="0"/>
          <p:nvPr/>
        </p:nvPicPr>
        <p:blipFill rotWithShape="1">
          <a:blip r:embed="rId4">
            <a:alphaModFix/>
          </a:blip>
          <a:srcRect/>
          <a:stretch/>
        </p:blipFill>
        <p:spPr>
          <a:xfrm>
            <a:off x="1752016" y="4591075"/>
            <a:ext cx="338156" cy="338150"/>
          </a:xfrm>
          <a:prstGeom prst="rect">
            <a:avLst/>
          </a:prstGeom>
          <a:noFill/>
          <a:ln>
            <a:noFill/>
          </a:ln>
        </p:spPr>
      </p:pic>
      <p:pic>
        <p:nvPicPr>
          <p:cNvPr id="134" name="Google Shape;134;p15"/>
          <p:cNvPicPr preferRelativeResize="0"/>
          <p:nvPr/>
        </p:nvPicPr>
        <p:blipFill rotWithShape="1">
          <a:blip r:embed="rId5">
            <a:alphaModFix/>
          </a:blip>
          <a:srcRect/>
          <a:stretch/>
        </p:blipFill>
        <p:spPr>
          <a:xfrm>
            <a:off x="3272650" y="4591075"/>
            <a:ext cx="338156" cy="338150"/>
          </a:xfrm>
          <a:prstGeom prst="rect">
            <a:avLst/>
          </a:prstGeom>
          <a:noFill/>
          <a:ln>
            <a:noFill/>
          </a:ln>
        </p:spPr>
      </p:pic>
      <p:sp>
        <p:nvSpPr>
          <p:cNvPr id="135" name="Google Shape;135;p15"/>
          <p:cNvSpPr txBox="1"/>
          <p:nvPr/>
        </p:nvSpPr>
        <p:spPr>
          <a:xfrm>
            <a:off x="1980750" y="4590800"/>
            <a:ext cx="1187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oboto Medium"/>
                <a:ea typeface="Roboto Medium"/>
                <a:cs typeface="Roboto Medium"/>
                <a:sym typeface="Roboto Medium"/>
              </a:rPr>
              <a:t>+91 78150 95095</a:t>
            </a:r>
            <a:endParaRPr sz="1000" b="0" i="0" u="none" strike="noStrike" cap="none">
              <a:solidFill>
                <a:schemeClr val="lt1"/>
              </a:solidFill>
              <a:latin typeface="Roboto Medium"/>
              <a:ea typeface="Roboto Medium"/>
              <a:cs typeface="Roboto Medium"/>
              <a:sym typeface="Roboto Medium"/>
            </a:endParaRPr>
          </a:p>
        </p:txBody>
      </p:sp>
      <p:cxnSp>
        <p:nvCxnSpPr>
          <p:cNvPr id="136" name="Google Shape;136;p15"/>
          <p:cNvCxnSpPr/>
          <p:nvPr/>
        </p:nvCxnSpPr>
        <p:spPr>
          <a:xfrm rot="10800000">
            <a:off x="3220250" y="4619675"/>
            <a:ext cx="0" cy="300000"/>
          </a:xfrm>
          <a:prstGeom prst="straightConnector1">
            <a:avLst/>
          </a:prstGeom>
          <a:noFill/>
          <a:ln w="9525" cap="flat" cmpd="sng">
            <a:solidFill>
              <a:schemeClr val="lt1"/>
            </a:solidFill>
            <a:prstDash val="solid"/>
            <a:round/>
            <a:headEnd type="none" w="sm" len="sm"/>
            <a:tailEnd type="none" w="sm" len="sm"/>
          </a:ln>
        </p:spPr>
      </p:cxnSp>
      <p:sp>
        <p:nvSpPr>
          <p:cNvPr id="137" name="Google Shape;137;p15"/>
          <p:cNvSpPr txBox="1"/>
          <p:nvPr/>
        </p:nvSpPr>
        <p:spPr>
          <a:xfrm>
            <a:off x="3519050" y="4590800"/>
            <a:ext cx="1934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oboto Medium"/>
                <a:ea typeface="Roboto Medium"/>
                <a:cs typeface="Roboto Medium"/>
                <a:sym typeface="Roboto Medium"/>
              </a:rPr>
              <a:t>codemithra@ethnus.com</a:t>
            </a:r>
            <a:endParaRPr sz="1000" b="0" i="0" u="none" strike="noStrike" cap="none">
              <a:solidFill>
                <a:schemeClr val="lt1"/>
              </a:solidFill>
              <a:latin typeface="Roboto Medium"/>
              <a:ea typeface="Roboto Medium"/>
              <a:cs typeface="Roboto Medium"/>
              <a:sym typeface="Roboto Medium"/>
            </a:endParaRPr>
          </a:p>
        </p:txBody>
      </p:sp>
      <p:pic>
        <p:nvPicPr>
          <p:cNvPr id="138" name="Google Shape;138;p15"/>
          <p:cNvPicPr preferRelativeResize="0"/>
          <p:nvPr/>
        </p:nvPicPr>
        <p:blipFill rotWithShape="1">
          <a:blip r:embed="rId6">
            <a:alphaModFix/>
          </a:blip>
          <a:srcRect/>
          <a:stretch/>
        </p:blipFill>
        <p:spPr>
          <a:xfrm>
            <a:off x="5223770" y="4591063"/>
            <a:ext cx="338156" cy="338150"/>
          </a:xfrm>
          <a:prstGeom prst="rect">
            <a:avLst/>
          </a:prstGeom>
          <a:noFill/>
          <a:ln>
            <a:noFill/>
          </a:ln>
        </p:spPr>
      </p:pic>
      <p:sp>
        <p:nvSpPr>
          <p:cNvPr id="139" name="Google Shape;139;p15"/>
          <p:cNvSpPr txBox="1"/>
          <p:nvPr/>
        </p:nvSpPr>
        <p:spPr>
          <a:xfrm>
            <a:off x="5457275" y="4590800"/>
            <a:ext cx="1934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oboto Medium"/>
                <a:ea typeface="Roboto Medium"/>
                <a:cs typeface="Roboto Medium"/>
                <a:sym typeface="Roboto Medium"/>
              </a:rPr>
              <a:t>www.codemithra.com</a:t>
            </a:r>
            <a:endParaRPr sz="1000" b="0" i="0" u="none" strike="noStrike" cap="none">
              <a:solidFill>
                <a:schemeClr val="lt1"/>
              </a:solidFill>
              <a:latin typeface="Roboto Medium"/>
              <a:ea typeface="Roboto Medium"/>
              <a:cs typeface="Roboto Medium"/>
              <a:sym typeface="Roboto Medium"/>
            </a:endParaRPr>
          </a:p>
        </p:txBody>
      </p:sp>
      <p:cxnSp>
        <p:nvCxnSpPr>
          <p:cNvPr id="140" name="Google Shape;140;p15"/>
          <p:cNvCxnSpPr/>
          <p:nvPr/>
        </p:nvCxnSpPr>
        <p:spPr>
          <a:xfrm rot="10800000">
            <a:off x="5166625" y="4610150"/>
            <a:ext cx="0" cy="30000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92;p5">
            <a:extLst>
              <a:ext uri="{FF2B5EF4-FFF2-40B4-BE49-F238E27FC236}">
                <a16:creationId xmlns:a16="http://schemas.microsoft.com/office/drawing/2014/main" id="{F0C8983F-A34D-A90D-9996-5A623766DD66}"/>
              </a:ext>
            </a:extLst>
          </p:cNvPr>
          <p:cNvSpPr txBox="1"/>
          <p:nvPr/>
        </p:nvSpPr>
        <p:spPr>
          <a:xfrm>
            <a:off x="580361" y="1300651"/>
            <a:ext cx="8487599" cy="2762977"/>
          </a:xfrm>
          <a:prstGeom prst="rect">
            <a:avLst/>
          </a:prstGeom>
          <a:noFill/>
          <a:ln>
            <a:noFill/>
          </a:ln>
        </p:spPr>
        <p:txBody>
          <a:bodyPr spcFirstLastPara="1" wrap="square" lIns="0" tIns="0" rIns="0" bIns="0"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No</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No sheep is in the farm.</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3" name="Google Shape;93;p5">
            <a:extLst>
              <a:ext uri="{FF2B5EF4-FFF2-40B4-BE49-F238E27FC236}">
                <a16:creationId xmlns:a16="http://schemas.microsoft.com/office/drawing/2014/main" id="{6CEC9BC0-3B61-DF4A-532C-5D9A92EB6538}"/>
              </a:ext>
            </a:extLst>
          </p:cNvPr>
          <p:cNvPicPr preferRelativeResize="0"/>
          <p:nvPr/>
        </p:nvPicPr>
        <p:blipFill rotWithShape="1">
          <a:blip r:embed="rId4">
            <a:alphaModFix/>
          </a:blip>
          <a:srcRect/>
          <a:stretch/>
        </p:blipFill>
        <p:spPr>
          <a:xfrm>
            <a:off x="2077491" y="2122016"/>
            <a:ext cx="3591789" cy="1942961"/>
          </a:xfrm>
          <a:prstGeom prst="rect">
            <a:avLst/>
          </a:prstGeom>
          <a:noFill/>
          <a:ln>
            <a:noFill/>
          </a:ln>
        </p:spPr>
      </p:pic>
      <p:pic>
        <p:nvPicPr>
          <p:cNvPr id="4" name="Google Shape;94;p5" descr="Image result for sheep">
            <a:extLst>
              <a:ext uri="{FF2B5EF4-FFF2-40B4-BE49-F238E27FC236}">
                <a16:creationId xmlns:a16="http://schemas.microsoft.com/office/drawing/2014/main" id="{B4028D38-E3C5-E1A2-7548-250753D0D905}"/>
              </a:ext>
            </a:extLst>
          </p:cNvPr>
          <p:cNvPicPr preferRelativeResize="0"/>
          <p:nvPr/>
        </p:nvPicPr>
        <p:blipFill rotWithShape="1">
          <a:blip r:embed="rId5">
            <a:alphaModFix/>
          </a:blip>
          <a:srcRect/>
          <a:stretch/>
        </p:blipFill>
        <p:spPr>
          <a:xfrm>
            <a:off x="6051326" y="2301750"/>
            <a:ext cx="536388" cy="540000"/>
          </a:xfrm>
          <a:prstGeom prst="rect">
            <a:avLst/>
          </a:prstGeom>
          <a:noFill/>
          <a:ln>
            <a:noFill/>
          </a:ln>
        </p:spPr>
      </p:pic>
      <p:pic>
        <p:nvPicPr>
          <p:cNvPr id="5" name="Google Shape;95;p5" descr="Image result for sheep">
            <a:extLst>
              <a:ext uri="{FF2B5EF4-FFF2-40B4-BE49-F238E27FC236}">
                <a16:creationId xmlns:a16="http://schemas.microsoft.com/office/drawing/2014/main" id="{974DDC38-C1D8-6B8D-B918-37FC44D10B44}"/>
              </a:ext>
            </a:extLst>
          </p:cNvPr>
          <p:cNvPicPr preferRelativeResize="0"/>
          <p:nvPr/>
        </p:nvPicPr>
        <p:blipFill rotWithShape="1">
          <a:blip r:embed="rId5">
            <a:alphaModFix/>
          </a:blip>
          <a:srcRect/>
          <a:stretch/>
        </p:blipFill>
        <p:spPr>
          <a:xfrm>
            <a:off x="6514828" y="1964700"/>
            <a:ext cx="536388" cy="540000"/>
          </a:xfrm>
          <a:prstGeom prst="rect">
            <a:avLst/>
          </a:prstGeom>
          <a:noFill/>
          <a:ln>
            <a:noFill/>
          </a:ln>
        </p:spPr>
      </p:pic>
      <p:pic>
        <p:nvPicPr>
          <p:cNvPr id="6" name="Google Shape;96;p5" descr="Image result for sheep">
            <a:extLst>
              <a:ext uri="{FF2B5EF4-FFF2-40B4-BE49-F238E27FC236}">
                <a16:creationId xmlns:a16="http://schemas.microsoft.com/office/drawing/2014/main" id="{B1F6213A-C136-4CAD-E776-E29D854C579D}"/>
              </a:ext>
            </a:extLst>
          </p:cNvPr>
          <p:cNvPicPr preferRelativeResize="0"/>
          <p:nvPr/>
        </p:nvPicPr>
        <p:blipFill rotWithShape="1">
          <a:blip r:embed="rId5">
            <a:alphaModFix/>
          </a:blip>
          <a:srcRect/>
          <a:stretch/>
        </p:blipFill>
        <p:spPr>
          <a:xfrm>
            <a:off x="6360160" y="3683239"/>
            <a:ext cx="536388" cy="540000"/>
          </a:xfrm>
          <a:prstGeom prst="rect">
            <a:avLst/>
          </a:prstGeom>
          <a:noFill/>
          <a:ln>
            <a:noFill/>
          </a:ln>
        </p:spPr>
      </p:pic>
      <p:pic>
        <p:nvPicPr>
          <p:cNvPr id="7" name="Google Shape;97;p5" descr="Image result for sheep">
            <a:extLst>
              <a:ext uri="{FF2B5EF4-FFF2-40B4-BE49-F238E27FC236}">
                <a16:creationId xmlns:a16="http://schemas.microsoft.com/office/drawing/2014/main" id="{C029BFA9-0AA4-87F9-BA99-42B268EF5DA7}"/>
              </a:ext>
            </a:extLst>
          </p:cNvPr>
          <p:cNvPicPr preferRelativeResize="0"/>
          <p:nvPr/>
        </p:nvPicPr>
        <p:blipFill rotWithShape="1">
          <a:blip r:embed="rId5">
            <a:alphaModFix/>
          </a:blip>
          <a:srcRect/>
          <a:stretch/>
        </p:blipFill>
        <p:spPr>
          <a:xfrm>
            <a:off x="7419171" y="2682140"/>
            <a:ext cx="536388" cy="540000"/>
          </a:xfrm>
          <a:prstGeom prst="rect">
            <a:avLst/>
          </a:prstGeom>
          <a:noFill/>
          <a:ln>
            <a:noFill/>
          </a:ln>
        </p:spPr>
      </p:pic>
      <p:pic>
        <p:nvPicPr>
          <p:cNvPr id="8" name="Google Shape;98;p5" descr="Image result for sheep">
            <a:extLst>
              <a:ext uri="{FF2B5EF4-FFF2-40B4-BE49-F238E27FC236}">
                <a16:creationId xmlns:a16="http://schemas.microsoft.com/office/drawing/2014/main" id="{D165F9C7-E98A-9353-3D47-722EC2706BFD}"/>
              </a:ext>
            </a:extLst>
          </p:cNvPr>
          <p:cNvPicPr preferRelativeResize="0"/>
          <p:nvPr/>
        </p:nvPicPr>
        <p:blipFill rotWithShape="1">
          <a:blip r:embed="rId5">
            <a:alphaModFix/>
          </a:blip>
          <a:srcRect/>
          <a:stretch/>
        </p:blipFill>
        <p:spPr>
          <a:xfrm>
            <a:off x="7286988" y="2097382"/>
            <a:ext cx="536388" cy="540000"/>
          </a:xfrm>
          <a:prstGeom prst="rect">
            <a:avLst/>
          </a:prstGeom>
          <a:noFill/>
          <a:ln>
            <a:noFill/>
          </a:ln>
        </p:spPr>
      </p:pic>
      <p:pic>
        <p:nvPicPr>
          <p:cNvPr id="9" name="Google Shape;99;p5" descr="Image result for sheep">
            <a:extLst>
              <a:ext uri="{FF2B5EF4-FFF2-40B4-BE49-F238E27FC236}">
                <a16:creationId xmlns:a16="http://schemas.microsoft.com/office/drawing/2014/main" id="{F5DF6BAD-ABC8-57D0-868E-104B5274195D}"/>
              </a:ext>
            </a:extLst>
          </p:cNvPr>
          <p:cNvPicPr preferRelativeResize="0"/>
          <p:nvPr/>
        </p:nvPicPr>
        <p:blipFill rotWithShape="1">
          <a:blip r:embed="rId5">
            <a:alphaModFix/>
          </a:blip>
          <a:srcRect/>
          <a:stretch/>
        </p:blipFill>
        <p:spPr>
          <a:xfrm>
            <a:off x="6969760" y="3297826"/>
            <a:ext cx="536388" cy="540000"/>
          </a:xfrm>
          <a:prstGeom prst="rect">
            <a:avLst/>
          </a:prstGeom>
          <a:noFill/>
          <a:ln>
            <a:noFill/>
          </a:ln>
        </p:spPr>
      </p:pic>
      <p:pic>
        <p:nvPicPr>
          <p:cNvPr id="10" name="Google Shape;100;p5" descr="Image result for sheep">
            <a:extLst>
              <a:ext uri="{FF2B5EF4-FFF2-40B4-BE49-F238E27FC236}">
                <a16:creationId xmlns:a16="http://schemas.microsoft.com/office/drawing/2014/main" id="{6C763248-9B81-8023-FCFF-CD2B7DA23404}"/>
              </a:ext>
            </a:extLst>
          </p:cNvPr>
          <p:cNvPicPr preferRelativeResize="0"/>
          <p:nvPr/>
        </p:nvPicPr>
        <p:blipFill rotWithShape="1">
          <a:blip r:embed="rId5">
            <a:alphaModFix/>
          </a:blip>
          <a:srcRect/>
          <a:stretch/>
        </p:blipFill>
        <p:spPr>
          <a:xfrm>
            <a:off x="6197600" y="2999433"/>
            <a:ext cx="536388" cy="540000"/>
          </a:xfrm>
          <a:prstGeom prst="rect">
            <a:avLst/>
          </a:prstGeom>
          <a:noFill/>
          <a:ln>
            <a:noFill/>
          </a:ln>
        </p:spPr>
      </p:pic>
      <p:pic>
        <p:nvPicPr>
          <p:cNvPr id="11" name="Google Shape;101;p5" descr="Image result for sheep">
            <a:extLst>
              <a:ext uri="{FF2B5EF4-FFF2-40B4-BE49-F238E27FC236}">
                <a16:creationId xmlns:a16="http://schemas.microsoft.com/office/drawing/2014/main" id="{FF96B985-9470-1431-1727-14FA79CF433B}"/>
              </a:ext>
            </a:extLst>
          </p:cNvPr>
          <p:cNvPicPr preferRelativeResize="0"/>
          <p:nvPr/>
        </p:nvPicPr>
        <p:blipFill rotWithShape="1">
          <a:blip r:embed="rId5">
            <a:alphaModFix/>
          </a:blip>
          <a:srcRect/>
          <a:stretch/>
        </p:blipFill>
        <p:spPr>
          <a:xfrm>
            <a:off x="6701566" y="2637382"/>
            <a:ext cx="536388" cy="540000"/>
          </a:xfrm>
          <a:prstGeom prst="rect">
            <a:avLst/>
          </a:prstGeom>
          <a:noFill/>
          <a:ln>
            <a:noFill/>
          </a:ln>
        </p:spPr>
      </p:pic>
      <p:pic>
        <p:nvPicPr>
          <p:cNvPr id="12" name="Google Shape;102;p5" descr="Image result for sheep">
            <a:extLst>
              <a:ext uri="{FF2B5EF4-FFF2-40B4-BE49-F238E27FC236}">
                <a16:creationId xmlns:a16="http://schemas.microsoft.com/office/drawing/2014/main" id="{54B7E5A7-1823-B2ED-AABA-402251A80DF6}"/>
              </a:ext>
            </a:extLst>
          </p:cNvPr>
          <p:cNvPicPr preferRelativeResize="0"/>
          <p:nvPr/>
        </p:nvPicPr>
        <p:blipFill rotWithShape="1">
          <a:blip r:embed="rId5">
            <a:alphaModFix/>
          </a:blip>
          <a:srcRect/>
          <a:stretch/>
        </p:blipFill>
        <p:spPr>
          <a:xfrm>
            <a:off x="5896997" y="1580204"/>
            <a:ext cx="536388" cy="540000"/>
          </a:xfrm>
          <a:prstGeom prst="rect">
            <a:avLst/>
          </a:prstGeom>
          <a:noFill/>
          <a:ln>
            <a:noFill/>
          </a:ln>
        </p:spPr>
      </p:pic>
      <p:sp>
        <p:nvSpPr>
          <p:cNvPr id="13" name="Google Shape;77;p10">
            <a:extLst>
              <a:ext uri="{FF2B5EF4-FFF2-40B4-BE49-F238E27FC236}">
                <a16:creationId xmlns:a16="http://schemas.microsoft.com/office/drawing/2014/main" id="{1F9C1C71-4537-CD6E-C81E-F20B134BD202}"/>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extLst>
      <p:ext uri="{BB962C8B-B14F-4D97-AF65-F5344CB8AC3E}">
        <p14:creationId xmlns:p14="http://schemas.microsoft.com/office/powerpoint/2010/main" val="130097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111;p6">
            <a:extLst>
              <a:ext uri="{FF2B5EF4-FFF2-40B4-BE49-F238E27FC236}">
                <a16:creationId xmlns:a16="http://schemas.microsoft.com/office/drawing/2014/main" id="{DF18516D-9A41-9F73-712C-086596151773}"/>
              </a:ext>
            </a:extLst>
          </p:cNvPr>
          <p:cNvSpPr txBox="1"/>
          <p:nvPr/>
        </p:nvSpPr>
        <p:spPr>
          <a:xfrm>
            <a:off x="558058" y="1233149"/>
            <a:ext cx="8487599" cy="2762977"/>
          </a:xfrm>
          <a:prstGeom prst="rect">
            <a:avLst/>
          </a:prstGeom>
          <a:noFill/>
          <a:ln>
            <a:noFill/>
          </a:ln>
        </p:spPr>
        <p:txBody>
          <a:bodyPr spcFirstLastPara="1" wrap="square" lIns="0" tIns="0" rIns="0" bIns="0"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Some</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Some sheep are in the farm.</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3" name="Google Shape;112;p6">
            <a:extLst>
              <a:ext uri="{FF2B5EF4-FFF2-40B4-BE49-F238E27FC236}">
                <a16:creationId xmlns:a16="http://schemas.microsoft.com/office/drawing/2014/main" id="{5945E1FC-F1B8-65E0-A45A-3C6A88ACDEAB}"/>
              </a:ext>
            </a:extLst>
          </p:cNvPr>
          <p:cNvPicPr preferRelativeResize="0"/>
          <p:nvPr/>
        </p:nvPicPr>
        <p:blipFill rotWithShape="1">
          <a:blip r:embed="rId4">
            <a:alphaModFix/>
          </a:blip>
          <a:srcRect/>
          <a:stretch/>
        </p:blipFill>
        <p:spPr>
          <a:xfrm>
            <a:off x="2077491" y="2122016"/>
            <a:ext cx="3591789" cy="1942961"/>
          </a:xfrm>
          <a:prstGeom prst="rect">
            <a:avLst/>
          </a:prstGeom>
          <a:noFill/>
          <a:ln>
            <a:noFill/>
          </a:ln>
        </p:spPr>
      </p:pic>
      <p:pic>
        <p:nvPicPr>
          <p:cNvPr id="4" name="Google Shape;113;p6" descr="Image result for sheep">
            <a:extLst>
              <a:ext uri="{FF2B5EF4-FFF2-40B4-BE49-F238E27FC236}">
                <a16:creationId xmlns:a16="http://schemas.microsoft.com/office/drawing/2014/main" id="{51C8EFC7-0ADD-9683-89DD-5A3A0C30EB10}"/>
              </a:ext>
            </a:extLst>
          </p:cNvPr>
          <p:cNvPicPr preferRelativeResize="0"/>
          <p:nvPr/>
        </p:nvPicPr>
        <p:blipFill rotWithShape="1">
          <a:blip r:embed="rId5">
            <a:alphaModFix/>
          </a:blip>
          <a:srcRect/>
          <a:stretch/>
        </p:blipFill>
        <p:spPr>
          <a:xfrm>
            <a:off x="4709982" y="3222140"/>
            <a:ext cx="536388" cy="540000"/>
          </a:xfrm>
          <a:prstGeom prst="rect">
            <a:avLst/>
          </a:prstGeom>
          <a:noFill/>
          <a:ln>
            <a:noFill/>
          </a:ln>
        </p:spPr>
      </p:pic>
      <p:pic>
        <p:nvPicPr>
          <p:cNvPr id="5" name="Google Shape;114;p6" descr="Image result for sheep">
            <a:extLst>
              <a:ext uri="{FF2B5EF4-FFF2-40B4-BE49-F238E27FC236}">
                <a16:creationId xmlns:a16="http://schemas.microsoft.com/office/drawing/2014/main" id="{DF92B75D-8C5A-1A1A-2407-7F194BC99D57}"/>
              </a:ext>
            </a:extLst>
          </p:cNvPr>
          <p:cNvPicPr preferRelativeResize="0"/>
          <p:nvPr/>
        </p:nvPicPr>
        <p:blipFill rotWithShape="1">
          <a:blip r:embed="rId5">
            <a:alphaModFix/>
          </a:blip>
          <a:srcRect/>
          <a:stretch/>
        </p:blipFill>
        <p:spPr>
          <a:xfrm>
            <a:off x="6514828" y="1964700"/>
            <a:ext cx="536388" cy="540000"/>
          </a:xfrm>
          <a:prstGeom prst="rect">
            <a:avLst/>
          </a:prstGeom>
          <a:noFill/>
          <a:ln>
            <a:noFill/>
          </a:ln>
        </p:spPr>
      </p:pic>
      <p:pic>
        <p:nvPicPr>
          <p:cNvPr id="6" name="Google Shape;115;p6" descr="Image result for sheep">
            <a:extLst>
              <a:ext uri="{FF2B5EF4-FFF2-40B4-BE49-F238E27FC236}">
                <a16:creationId xmlns:a16="http://schemas.microsoft.com/office/drawing/2014/main" id="{A41BE7BD-03DE-1D86-4D40-7D37F31B5C6B}"/>
              </a:ext>
            </a:extLst>
          </p:cNvPr>
          <p:cNvPicPr preferRelativeResize="0"/>
          <p:nvPr/>
        </p:nvPicPr>
        <p:blipFill rotWithShape="1">
          <a:blip r:embed="rId5">
            <a:alphaModFix/>
          </a:blip>
          <a:srcRect/>
          <a:stretch/>
        </p:blipFill>
        <p:spPr>
          <a:xfrm>
            <a:off x="3675380" y="2907382"/>
            <a:ext cx="536388" cy="540000"/>
          </a:xfrm>
          <a:prstGeom prst="rect">
            <a:avLst/>
          </a:prstGeom>
          <a:noFill/>
          <a:ln>
            <a:noFill/>
          </a:ln>
        </p:spPr>
      </p:pic>
      <p:pic>
        <p:nvPicPr>
          <p:cNvPr id="7" name="Google Shape;116;p6" descr="Image result for sheep">
            <a:extLst>
              <a:ext uri="{FF2B5EF4-FFF2-40B4-BE49-F238E27FC236}">
                <a16:creationId xmlns:a16="http://schemas.microsoft.com/office/drawing/2014/main" id="{3645CE20-B789-A52A-0325-4CCCFDC186CB}"/>
              </a:ext>
            </a:extLst>
          </p:cNvPr>
          <p:cNvPicPr preferRelativeResize="0"/>
          <p:nvPr/>
        </p:nvPicPr>
        <p:blipFill rotWithShape="1">
          <a:blip r:embed="rId5">
            <a:alphaModFix/>
          </a:blip>
          <a:srcRect/>
          <a:stretch/>
        </p:blipFill>
        <p:spPr>
          <a:xfrm>
            <a:off x="7419171" y="2682140"/>
            <a:ext cx="536388" cy="540000"/>
          </a:xfrm>
          <a:prstGeom prst="rect">
            <a:avLst/>
          </a:prstGeom>
          <a:noFill/>
          <a:ln>
            <a:noFill/>
          </a:ln>
        </p:spPr>
      </p:pic>
      <p:pic>
        <p:nvPicPr>
          <p:cNvPr id="8" name="Google Shape;117;p6" descr="Image result for sheep">
            <a:extLst>
              <a:ext uri="{FF2B5EF4-FFF2-40B4-BE49-F238E27FC236}">
                <a16:creationId xmlns:a16="http://schemas.microsoft.com/office/drawing/2014/main" id="{46EEB3C7-80B2-0817-31DC-9CD4E4FA693E}"/>
              </a:ext>
            </a:extLst>
          </p:cNvPr>
          <p:cNvPicPr preferRelativeResize="0"/>
          <p:nvPr/>
        </p:nvPicPr>
        <p:blipFill rotWithShape="1">
          <a:blip r:embed="rId5">
            <a:alphaModFix/>
          </a:blip>
          <a:srcRect/>
          <a:stretch/>
        </p:blipFill>
        <p:spPr>
          <a:xfrm>
            <a:off x="7286988" y="2097382"/>
            <a:ext cx="536388" cy="540000"/>
          </a:xfrm>
          <a:prstGeom prst="rect">
            <a:avLst/>
          </a:prstGeom>
          <a:noFill/>
          <a:ln>
            <a:noFill/>
          </a:ln>
        </p:spPr>
      </p:pic>
      <p:pic>
        <p:nvPicPr>
          <p:cNvPr id="9" name="Google Shape;118;p6" descr="Image result for sheep">
            <a:extLst>
              <a:ext uri="{FF2B5EF4-FFF2-40B4-BE49-F238E27FC236}">
                <a16:creationId xmlns:a16="http://schemas.microsoft.com/office/drawing/2014/main" id="{3C549035-CC5F-438F-B851-CCAC2587C189}"/>
              </a:ext>
            </a:extLst>
          </p:cNvPr>
          <p:cNvPicPr preferRelativeResize="0"/>
          <p:nvPr/>
        </p:nvPicPr>
        <p:blipFill rotWithShape="1">
          <a:blip r:embed="rId5">
            <a:alphaModFix/>
          </a:blip>
          <a:srcRect/>
          <a:stretch/>
        </p:blipFill>
        <p:spPr>
          <a:xfrm>
            <a:off x="6969760" y="3297826"/>
            <a:ext cx="536388" cy="540000"/>
          </a:xfrm>
          <a:prstGeom prst="rect">
            <a:avLst/>
          </a:prstGeom>
          <a:noFill/>
          <a:ln>
            <a:noFill/>
          </a:ln>
        </p:spPr>
      </p:pic>
      <p:pic>
        <p:nvPicPr>
          <p:cNvPr id="10" name="Google Shape;119;p6" descr="Image result for sheep">
            <a:extLst>
              <a:ext uri="{FF2B5EF4-FFF2-40B4-BE49-F238E27FC236}">
                <a16:creationId xmlns:a16="http://schemas.microsoft.com/office/drawing/2014/main" id="{A7F79033-5223-68A5-10EF-EAA15C3D3A1B}"/>
              </a:ext>
            </a:extLst>
          </p:cNvPr>
          <p:cNvPicPr preferRelativeResize="0"/>
          <p:nvPr/>
        </p:nvPicPr>
        <p:blipFill rotWithShape="1">
          <a:blip r:embed="rId5">
            <a:alphaModFix/>
          </a:blip>
          <a:srcRect/>
          <a:stretch/>
        </p:blipFill>
        <p:spPr>
          <a:xfrm>
            <a:off x="6197600" y="2999433"/>
            <a:ext cx="536388" cy="540000"/>
          </a:xfrm>
          <a:prstGeom prst="rect">
            <a:avLst/>
          </a:prstGeom>
          <a:noFill/>
          <a:ln>
            <a:noFill/>
          </a:ln>
        </p:spPr>
      </p:pic>
      <p:pic>
        <p:nvPicPr>
          <p:cNvPr id="11" name="Google Shape;120;p6" descr="Image result for sheep">
            <a:extLst>
              <a:ext uri="{FF2B5EF4-FFF2-40B4-BE49-F238E27FC236}">
                <a16:creationId xmlns:a16="http://schemas.microsoft.com/office/drawing/2014/main" id="{244FF156-A2C6-0B32-14ED-70F325A34CB9}"/>
              </a:ext>
            </a:extLst>
          </p:cNvPr>
          <p:cNvPicPr preferRelativeResize="0"/>
          <p:nvPr/>
        </p:nvPicPr>
        <p:blipFill rotWithShape="1">
          <a:blip r:embed="rId5">
            <a:alphaModFix/>
          </a:blip>
          <a:srcRect/>
          <a:stretch/>
        </p:blipFill>
        <p:spPr>
          <a:xfrm>
            <a:off x="6701566" y="2637382"/>
            <a:ext cx="536388" cy="540000"/>
          </a:xfrm>
          <a:prstGeom prst="rect">
            <a:avLst/>
          </a:prstGeom>
          <a:noFill/>
          <a:ln>
            <a:noFill/>
          </a:ln>
        </p:spPr>
      </p:pic>
      <p:pic>
        <p:nvPicPr>
          <p:cNvPr id="12" name="Google Shape;121;p6" descr="Image result for sheep">
            <a:extLst>
              <a:ext uri="{FF2B5EF4-FFF2-40B4-BE49-F238E27FC236}">
                <a16:creationId xmlns:a16="http://schemas.microsoft.com/office/drawing/2014/main" id="{1E3E850F-EBCA-DA55-CC32-AF2737109F20}"/>
              </a:ext>
            </a:extLst>
          </p:cNvPr>
          <p:cNvPicPr preferRelativeResize="0"/>
          <p:nvPr/>
        </p:nvPicPr>
        <p:blipFill rotWithShape="1">
          <a:blip r:embed="rId5">
            <a:alphaModFix/>
          </a:blip>
          <a:srcRect/>
          <a:stretch/>
        </p:blipFill>
        <p:spPr>
          <a:xfrm>
            <a:off x="4457700" y="2367382"/>
            <a:ext cx="536388" cy="540000"/>
          </a:xfrm>
          <a:prstGeom prst="rect">
            <a:avLst/>
          </a:prstGeom>
          <a:noFill/>
          <a:ln>
            <a:noFill/>
          </a:ln>
        </p:spPr>
      </p:pic>
      <p:sp>
        <p:nvSpPr>
          <p:cNvPr id="13" name="Google Shape;77;p10">
            <a:extLst>
              <a:ext uri="{FF2B5EF4-FFF2-40B4-BE49-F238E27FC236}">
                <a16:creationId xmlns:a16="http://schemas.microsoft.com/office/drawing/2014/main" id="{6FFA7E92-4F1D-8B0E-B2B0-734AD9B98F44}"/>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extLst>
      <p:ext uri="{BB962C8B-B14F-4D97-AF65-F5344CB8AC3E}">
        <p14:creationId xmlns:p14="http://schemas.microsoft.com/office/powerpoint/2010/main" val="218922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130;p7">
            <a:extLst>
              <a:ext uri="{FF2B5EF4-FFF2-40B4-BE49-F238E27FC236}">
                <a16:creationId xmlns:a16="http://schemas.microsoft.com/office/drawing/2014/main" id="{51D98A81-9FE3-9FB7-E4BB-CDF8390A209D}"/>
              </a:ext>
            </a:extLst>
          </p:cNvPr>
          <p:cNvSpPr txBox="1"/>
          <p:nvPr/>
        </p:nvSpPr>
        <p:spPr>
          <a:xfrm>
            <a:off x="606833" y="1156697"/>
            <a:ext cx="8487599" cy="2762977"/>
          </a:xfrm>
          <a:prstGeom prst="rect">
            <a:avLst/>
          </a:prstGeom>
          <a:noFill/>
          <a:ln>
            <a:noFill/>
          </a:ln>
        </p:spPr>
        <p:txBody>
          <a:bodyPr spcFirstLastPara="1" wrap="square" lIns="0" tIns="0" rIns="0" bIns="0" anchor="t" anchorCtr="0">
            <a:no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All</a:t>
            </a:r>
            <a:endParaRPr dirty="0"/>
          </a:p>
          <a:p>
            <a:pPr marL="0" marR="0" lvl="0" indent="0" algn="l" rtl="0">
              <a:lnSpc>
                <a:spcPct val="150000"/>
              </a:lnSpc>
              <a:spcBef>
                <a:spcPts val="0"/>
              </a:spcBef>
              <a:spcAft>
                <a:spcPts val="0"/>
              </a:spcAft>
              <a:buNone/>
            </a:pPr>
            <a:r>
              <a:rPr lang="en-US" sz="1800" b="0" i="0" u="none" strike="noStrike" cap="none" dirty="0">
                <a:solidFill>
                  <a:srgbClr val="000000"/>
                </a:solidFill>
                <a:latin typeface="Arial"/>
                <a:ea typeface="Arial"/>
                <a:cs typeface="Arial"/>
                <a:sym typeface="Arial"/>
              </a:rPr>
              <a:t>All sheep are in the farm.</a:t>
            </a:r>
            <a:endParaRPr dirty="0"/>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3" name="Google Shape;131;p7">
            <a:extLst>
              <a:ext uri="{FF2B5EF4-FFF2-40B4-BE49-F238E27FC236}">
                <a16:creationId xmlns:a16="http://schemas.microsoft.com/office/drawing/2014/main" id="{DF7F418A-EE4C-FF1A-3636-FCDEA1A96C0A}"/>
              </a:ext>
            </a:extLst>
          </p:cNvPr>
          <p:cNvPicPr preferRelativeResize="0"/>
          <p:nvPr/>
        </p:nvPicPr>
        <p:blipFill rotWithShape="1">
          <a:blip r:embed="rId4">
            <a:alphaModFix/>
          </a:blip>
          <a:srcRect/>
          <a:stretch/>
        </p:blipFill>
        <p:spPr>
          <a:xfrm>
            <a:off x="2077491" y="2122016"/>
            <a:ext cx="3591789" cy="1942961"/>
          </a:xfrm>
          <a:prstGeom prst="rect">
            <a:avLst/>
          </a:prstGeom>
          <a:noFill/>
          <a:ln>
            <a:noFill/>
          </a:ln>
        </p:spPr>
      </p:pic>
      <p:pic>
        <p:nvPicPr>
          <p:cNvPr id="4" name="Google Shape;132;p7" descr="Image result for sheep">
            <a:extLst>
              <a:ext uri="{FF2B5EF4-FFF2-40B4-BE49-F238E27FC236}">
                <a16:creationId xmlns:a16="http://schemas.microsoft.com/office/drawing/2014/main" id="{070F02F0-C0E2-0AF0-5443-C6F6173B2CEA}"/>
              </a:ext>
            </a:extLst>
          </p:cNvPr>
          <p:cNvPicPr preferRelativeResize="0"/>
          <p:nvPr/>
        </p:nvPicPr>
        <p:blipFill rotWithShape="1">
          <a:blip r:embed="rId5">
            <a:alphaModFix/>
          </a:blip>
          <a:srcRect/>
          <a:stretch/>
        </p:blipFill>
        <p:spPr>
          <a:xfrm>
            <a:off x="3103986" y="2072596"/>
            <a:ext cx="536388" cy="540000"/>
          </a:xfrm>
          <a:prstGeom prst="rect">
            <a:avLst/>
          </a:prstGeom>
          <a:noFill/>
          <a:ln>
            <a:noFill/>
          </a:ln>
        </p:spPr>
      </p:pic>
      <p:pic>
        <p:nvPicPr>
          <p:cNvPr id="5" name="Google Shape;133;p7" descr="Image result for sheep">
            <a:extLst>
              <a:ext uri="{FF2B5EF4-FFF2-40B4-BE49-F238E27FC236}">
                <a16:creationId xmlns:a16="http://schemas.microsoft.com/office/drawing/2014/main" id="{EF7684E8-B2E9-45B0-1DC6-A9E661587E77}"/>
              </a:ext>
            </a:extLst>
          </p:cNvPr>
          <p:cNvPicPr preferRelativeResize="0"/>
          <p:nvPr/>
        </p:nvPicPr>
        <p:blipFill rotWithShape="1">
          <a:blip r:embed="rId5">
            <a:alphaModFix/>
          </a:blip>
          <a:srcRect/>
          <a:stretch/>
        </p:blipFill>
        <p:spPr>
          <a:xfrm>
            <a:off x="2299404" y="3218378"/>
            <a:ext cx="536388" cy="540000"/>
          </a:xfrm>
          <a:prstGeom prst="rect">
            <a:avLst/>
          </a:prstGeom>
          <a:noFill/>
          <a:ln>
            <a:noFill/>
          </a:ln>
        </p:spPr>
      </p:pic>
      <p:pic>
        <p:nvPicPr>
          <p:cNvPr id="6" name="Google Shape;134;p7" descr="Image result for sheep">
            <a:extLst>
              <a:ext uri="{FF2B5EF4-FFF2-40B4-BE49-F238E27FC236}">
                <a16:creationId xmlns:a16="http://schemas.microsoft.com/office/drawing/2014/main" id="{2C3EB81F-359A-A8B1-193B-C60BFA0A1A41}"/>
              </a:ext>
            </a:extLst>
          </p:cNvPr>
          <p:cNvPicPr preferRelativeResize="0"/>
          <p:nvPr/>
        </p:nvPicPr>
        <p:blipFill rotWithShape="1">
          <a:blip r:embed="rId5">
            <a:alphaModFix/>
          </a:blip>
          <a:srcRect/>
          <a:stretch/>
        </p:blipFill>
        <p:spPr>
          <a:xfrm>
            <a:off x="3155400" y="3379674"/>
            <a:ext cx="536388" cy="540000"/>
          </a:xfrm>
          <a:prstGeom prst="rect">
            <a:avLst/>
          </a:prstGeom>
          <a:noFill/>
          <a:ln>
            <a:noFill/>
          </a:ln>
        </p:spPr>
      </p:pic>
      <p:pic>
        <p:nvPicPr>
          <p:cNvPr id="7" name="Google Shape;135;p7" descr="Image result for sheep">
            <a:extLst>
              <a:ext uri="{FF2B5EF4-FFF2-40B4-BE49-F238E27FC236}">
                <a16:creationId xmlns:a16="http://schemas.microsoft.com/office/drawing/2014/main" id="{9819D077-AF6E-C51C-6987-BD0D0A4F962F}"/>
              </a:ext>
            </a:extLst>
          </p:cNvPr>
          <p:cNvPicPr preferRelativeResize="0"/>
          <p:nvPr/>
        </p:nvPicPr>
        <p:blipFill rotWithShape="1">
          <a:blip r:embed="rId5">
            <a:alphaModFix/>
          </a:blip>
          <a:srcRect/>
          <a:stretch/>
        </p:blipFill>
        <p:spPr>
          <a:xfrm>
            <a:off x="4721694" y="2345701"/>
            <a:ext cx="536388" cy="540000"/>
          </a:xfrm>
          <a:prstGeom prst="rect">
            <a:avLst/>
          </a:prstGeom>
          <a:noFill/>
          <a:ln>
            <a:noFill/>
          </a:ln>
        </p:spPr>
      </p:pic>
      <p:pic>
        <p:nvPicPr>
          <p:cNvPr id="8" name="Google Shape;136;p7" descr="Image result for sheep">
            <a:extLst>
              <a:ext uri="{FF2B5EF4-FFF2-40B4-BE49-F238E27FC236}">
                <a16:creationId xmlns:a16="http://schemas.microsoft.com/office/drawing/2014/main" id="{BED9ECC0-9F53-A8FB-DDD8-9620327709C1}"/>
              </a:ext>
            </a:extLst>
          </p:cNvPr>
          <p:cNvPicPr preferRelativeResize="0"/>
          <p:nvPr/>
        </p:nvPicPr>
        <p:blipFill rotWithShape="1">
          <a:blip r:embed="rId5">
            <a:alphaModFix/>
          </a:blip>
          <a:srcRect/>
          <a:stretch/>
        </p:blipFill>
        <p:spPr>
          <a:xfrm>
            <a:off x="4850633" y="3070587"/>
            <a:ext cx="536388" cy="540000"/>
          </a:xfrm>
          <a:prstGeom prst="rect">
            <a:avLst/>
          </a:prstGeom>
          <a:noFill/>
          <a:ln>
            <a:noFill/>
          </a:ln>
        </p:spPr>
      </p:pic>
      <p:pic>
        <p:nvPicPr>
          <p:cNvPr id="9" name="Google Shape;137;p7" descr="Image result for sheep">
            <a:extLst>
              <a:ext uri="{FF2B5EF4-FFF2-40B4-BE49-F238E27FC236}">
                <a16:creationId xmlns:a16="http://schemas.microsoft.com/office/drawing/2014/main" id="{5335C842-0D38-6DCF-D8F3-B2755B9754B0}"/>
              </a:ext>
            </a:extLst>
          </p:cNvPr>
          <p:cNvPicPr preferRelativeResize="0"/>
          <p:nvPr/>
        </p:nvPicPr>
        <p:blipFill rotWithShape="1">
          <a:blip r:embed="rId5">
            <a:alphaModFix/>
          </a:blip>
          <a:srcRect/>
          <a:stretch/>
        </p:blipFill>
        <p:spPr>
          <a:xfrm>
            <a:off x="3421107" y="2834575"/>
            <a:ext cx="536388" cy="540000"/>
          </a:xfrm>
          <a:prstGeom prst="rect">
            <a:avLst/>
          </a:prstGeom>
          <a:noFill/>
          <a:ln>
            <a:noFill/>
          </a:ln>
        </p:spPr>
      </p:pic>
      <p:pic>
        <p:nvPicPr>
          <p:cNvPr id="10" name="Google Shape;138;p7" descr="Image result for sheep">
            <a:extLst>
              <a:ext uri="{FF2B5EF4-FFF2-40B4-BE49-F238E27FC236}">
                <a16:creationId xmlns:a16="http://schemas.microsoft.com/office/drawing/2014/main" id="{406B08DC-60B3-E968-6864-540678EC77F5}"/>
              </a:ext>
            </a:extLst>
          </p:cNvPr>
          <p:cNvPicPr preferRelativeResize="0"/>
          <p:nvPr/>
        </p:nvPicPr>
        <p:blipFill rotWithShape="1">
          <a:blip r:embed="rId5">
            <a:alphaModFix/>
          </a:blip>
          <a:srcRect/>
          <a:stretch/>
        </p:blipFill>
        <p:spPr>
          <a:xfrm>
            <a:off x="3850245" y="2243731"/>
            <a:ext cx="536388" cy="540000"/>
          </a:xfrm>
          <a:prstGeom prst="rect">
            <a:avLst/>
          </a:prstGeom>
          <a:noFill/>
          <a:ln>
            <a:noFill/>
          </a:ln>
        </p:spPr>
      </p:pic>
      <p:pic>
        <p:nvPicPr>
          <p:cNvPr id="11" name="Google Shape;139;p7" descr="Image result for sheep">
            <a:extLst>
              <a:ext uri="{FF2B5EF4-FFF2-40B4-BE49-F238E27FC236}">
                <a16:creationId xmlns:a16="http://schemas.microsoft.com/office/drawing/2014/main" id="{2C806D32-E3F2-CAC7-C636-ED58B003B1E2}"/>
              </a:ext>
            </a:extLst>
          </p:cNvPr>
          <p:cNvPicPr preferRelativeResize="0"/>
          <p:nvPr/>
        </p:nvPicPr>
        <p:blipFill rotWithShape="1">
          <a:blip r:embed="rId5">
            <a:alphaModFix/>
          </a:blip>
          <a:srcRect/>
          <a:stretch/>
        </p:blipFill>
        <p:spPr>
          <a:xfrm>
            <a:off x="4185306" y="3233094"/>
            <a:ext cx="536388" cy="540000"/>
          </a:xfrm>
          <a:prstGeom prst="rect">
            <a:avLst/>
          </a:prstGeom>
          <a:noFill/>
          <a:ln>
            <a:noFill/>
          </a:ln>
        </p:spPr>
      </p:pic>
      <p:pic>
        <p:nvPicPr>
          <p:cNvPr id="12" name="Google Shape;140;p7" descr="Image result for sheep">
            <a:extLst>
              <a:ext uri="{FF2B5EF4-FFF2-40B4-BE49-F238E27FC236}">
                <a16:creationId xmlns:a16="http://schemas.microsoft.com/office/drawing/2014/main" id="{46826E49-C169-4BD4-7B6E-9929F996932C}"/>
              </a:ext>
            </a:extLst>
          </p:cNvPr>
          <p:cNvPicPr preferRelativeResize="0"/>
          <p:nvPr/>
        </p:nvPicPr>
        <p:blipFill rotWithShape="1">
          <a:blip r:embed="rId5">
            <a:alphaModFix/>
          </a:blip>
          <a:srcRect/>
          <a:stretch/>
        </p:blipFill>
        <p:spPr>
          <a:xfrm>
            <a:off x="2567598" y="2459433"/>
            <a:ext cx="536388" cy="540000"/>
          </a:xfrm>
          <a:prstGeom prst="rect">
            <a:avLst/>
          </a:prstGeom>
          <a:noFill/>
          <a:ln>
            <a:noFill/>
          </a:ln>
        </p:spPr>
      </p:pic>
      <p:sp>
        <p:nvSpPr>
          <p:cNvPr id="13" name="Google Shape;77;p10">
            <a:extLst>
              <a:ext uri="{FF2B5EF4-FFF2-40B4-BE49-F238E27FC236}">
                <a16:creationId xmlns:a16="http://schemas.microsoft.com/office/drawing/2014/main" id="{9B03382C-4499-AE71-6E0A-48F274AD6E7F}"/>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extLst>
      <p:ext uri="{BB962C8B-B14F-4D97-AF65-F5344CB8AC3E}">
        <p14:creationId xmlns:p14="http://schemas.microsoft.com/office/powerpoint/2010/main" val="2515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4" name="Google Shape;7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5" name="Google Shape;75;p10"/>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 name="Google Shape;149;p8">
            <a:extLst>
              <a:ext uri="{FF2B5EF4-FFF2-40B4-BE49-F238E27FC236}">
                <a16:creationId xmlns:a16="http://schemas.microsoft.com/office/drawing/2014/main" id="{3093E992-C9E4-7790-E889-1273B84359CD}"/>
              </a:ext>
            </a:extLst>
          </p:cNvPr>
          <p:cNvSpPr txBox="1"/>
          <p:nvPr/>
        </p:nvSpPr>
        <p:spPr>
          <a:xfrm>
            <a:off x="595599" y="1286349"/>
            <a:ext cx="7528352" cy="27629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No A is B</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Sure Conclusion: No B is A</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grpSp>
        <p:nvGrpSpPr>
          <p:cNvPr id="3" name="Google Shape;150;p8">
            <a:extLst>
              <a:ext uri="{FF2B5EF4-FFF2-40B4-BE49-F238E27FC236}">
                <a16:creationId xmlns:a16="http://schemas.microsoft.com/office/drawing/2014/main" id="{23CC1ED0-A020-EA1A-5635-2470347C4865}"/>
              </a:ext>
            </a:extLst>
          </p:cNvPr>
          <p:cNvGrpSpPr/>
          <p:nvPr/>
        </p:nvGrpSpPr>
        <p:grpSpPr>
          <a:xfrm>
            <a:off x="1502555" y="1437778"/>
            <a:ext cx="5105120" cy="1778330"/>
            <a:chOff x="1192696" y="1802296"/>
            <a:chExt cx="7020000" cy="2340000"/>
          </a:xfrm>
        </p:grpSpPr>
        <p:sp>
          <p:nvSpPr>
            <p:cNvPr id="4" name="Google Shape;151;p8">
              <a:extLst>
                <a:ext uri="{FF2B5EF4-FFF2-40B4-BE49-F238E27FC236}">
                  <a16:creationId xmlns:a16="http://schemas.microsoft.com/office/drawing/2014/main" id="{42E30298-A8E9-091F-E4C1-B846A7AA8B04}"/>
                </a:ext>
              </a:extLst>
            </p:cNvPr>
            <p:cNvSpPr/>
            <p:nvPr/>
          </p:nvSpPr>
          <p:spPr>
            <a:xfrm>
              <a:off x="1192696" y="1802296"/>
              <a:ext cx="2340000" cy="2340000"/>
            </a:xfrm>
            <a:prstGeom prst="ellipse">
              <a:avLst/>
            </a:prstGeom>
            <a:solidFill>
              <a:srgbClr val="FF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a:t>
              </a:r>
              <a:endParaRPr/>
            </a:p>
          </p:txBody>
        </p:sp>
        <p:sp>
          <p:nvSpPr>
            <p:cNvPr id="5" name="Google Shape;152;p8">
              <a:extLst>
                <a:ext uri="{FF2B5EF4-FFF2-40B4-BE49-F238E27FC236}">
                  <a16:creationId xmlns:a16="http://schemas.microsoft.com/office/drawing/2014/main" id="{AC5C79AA-FED2-8BBE-7F68-2651B1EE9D9B}"/>
                </a:ext>
              </a:extLst>
            </p:cNvPr>
            <p:cNvSpPr/>
            <p:nvPr/>
          </p:nvSpPr>
          <p:spPr>
            <a:xfrm>
              <a:off x="5872696" y="1802296"/>
              <a:ext cx="2340000" cy="2340000"/>
            </a:xfrm>
            <a:prstGeom prst="ellipse">
              <a:avLst/>
            </a:prstGeom>
            <a:solidFill>
              <a:srgbClr val="B2FF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B</a:t>
              </a:r>
              <a:endParaRPr/>
            </a:p>
          </p:txBody>
        </p:sp>
      </p:grpSp>
      <p:sp>
        <p:nvSpPr>
          <p:cNvPr id="6" name="Google Shape;77;p10">
            <a:extLst>
              <a:ext uri="{FF2B5EF4-FFF2-40B4-BE49-F238E27FC236}">
                <a16:creationId xmlns:a16="http://schemas.microsoft.com/office/drawing/2014/main" id="{45A05E12-8435-BF20-E39C-E706EEB1687E}"/>
              </a:ext>
            </a:extLst>
          </p:cNvPr>
          <p:cNvSpPr txBox="1"/>
          <p:nvPr/>
        </p:nvSpPr>
        <p:spPr>
          <a:xfrm>
            <a:off x="-360910" y="574625"/>
            <a:ext cx="4720685" cy="8040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r>
              <a:rPr lang="en-IN" sz="3500" b="0" i="0" u="none" strike="noStrike" cap="none" dirty="0">
                <a:solidFill>
                  <a:srgbClr val="8182EF"/>
                </a:solidFill>
                <a:latin typeface="Roboto Black"/>
                <a:ea typeface="Roboto Black"/>
                <a:cs typeface="Roboto Black"/>
                <a:sym typeface="Roboto Black"/>
              </a:rPr>
              <a:t>Basic concept:</a:t>
            </a:r>
          </a:p>
        </p:txBody>
      </p:sp>
    </p:spTree>
    <p:extLst>
      <p:ext uri="{BB962C8B-B14F-4D97-AF65-F5344CB8AC3E}">
        <p14:creationId xmlns:p14="http://schemas.microsoft.com/office/powerpoint/2010/main" val="197190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1964</Words>
  <Application>Microsoft Office PowerPoint</Application>
  <PresentationFormat>On-screen Show (16:9)</PresentationFormat>
  <Paragraphs>583</Paragraphs>
  <Slides>54</Slides>
  <Notes>54</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Roboto Light</vt:lpstr>
      <vt:lpstr>Roboto Black</vt:lpstr>
      <vt:lpstr>EB Garamond</vt:lpstr>
      <vt:lpstr>Roboto</vt:lpstr>
      <vt:lpstr>Roboto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ദീബൻ രാജ്. ആർ</dc:creator>
  <cp:lastModifiedBy>dheebanrajips@gmail.com</cp:lastModifiedBy>
  <cp:revision>10</cp:revision>
  <dcterms:modified xsi:type="dcterms:W3CDTF">2024-10-25T06:07:32Z</dcterms:modified>
</cp:coreProperties>
</file>