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Black"/>
      <p:bold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Roboto Medium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5F1E7A"/>
          </p15:clr>
        </p15:guide>
        <p15:guide id="6" orient="horz" pos="485">
          <p15:clr>
            <a:srgbClr val="5F1E7A"/>
          </p15:clr>
        </p15:guide>
      </p15:sldGuideLst>
    </p:ext>
    <p:ext uri="GoogleSlidesCustomDataVersion2">
      <go:slidesCustomData xmlns:go="http://customooxmlschemas.google.com/" r:id="rId52" roundtripDataSignature="AMtx7mimRVmIpl3EMgPlwTKF1Esc6559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4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Black-bold.fntdata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font" Target="fonts/RobotoBlack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edium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Italic.fntdata"/><Relationship Id="rId50" Type="http://schemas.openxmlformats.org/officeDocument/2006/relationships/font" Target="fonts/RobotoMedium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e15e49c23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ee15e49c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3773d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g2f43773dab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4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e15e49c2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ee15e49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/>
          <p:nvPr>
            <p:ph type="title"/>
          </p:nvPr>
        </p:nvSpPr>
        <p:spPr>
          <a:xfrm>
            <a:off x="311700" y="7717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" type="body"/>
          </p:nvPr>
        </p:nvSpPr>
        <p:spPr>
          <a:xfrm>
            <a:off x="311700" y="1600199"/>
            <a:ext cx="8520600" cy="29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760502"/>
            <a:ext cx="8520600" cy="5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464202"/>
            <a:ext cx="8520600" cy="2913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xLt2YMv8fYLaDUpJ7" TargetMode="External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hyperlink" Target="https://learn.codemithra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8" name="Google Shape;58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9" name="Google Shape;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e15e49c23_0_7"/>
          <p:cNvSpPr txBox="1"/>
          <p:nvPr/>
        </p:nvSpPr>
        <p:spPr>
          <a:xfrm>
            <a:off x="720000" y="1440000"/>
            <a:ext cx="76500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II, Q being in the middle, there are 10 children to his right as well as to his left. So, Q is 11th from the left. From I, P is 15th from the left.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Thus, from both I and II, we conclude that there are 3 children between P and Q.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ee15e49c23_0_7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children does M have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 is the only daughter of X who is wife of M.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 and J are brothers of M.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 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/>
        </p:nvSpPr>
        <p:spPr>
          <a:xfrm>
            <a:off x="720000" y="144000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I, we conclude that H is the only daughter of M. But this does not indicate that M has no son. The information given in II is immaterial.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much was the total sale of the company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company sold 8000 units of product A each costing Rs. 25.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company has no other product line.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 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327600" y="4553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I, total sale of product A = Rs. (8000 x 25) = Rs. 200000.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II, we know that the company deals only in product A.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implies that sale of product A is the total sale of the company, which is Rs. 200000.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/>
        </p:nvSpPr>
        <p:spPr>
          <a:xfrm>
            <a:off x="720000" y="1443375"/>
            <a:ext cx="6991800" cy="255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last Sunday of March, 2006 fell on which date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first Sunday of that month fell on 5th.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last day of that month was Friday.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 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720000" y="1440000"/>
            <a:ext cx="75612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I, we conclude that 5th, 12th, 19th and 26th of March, 2006 were Sundays.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So, the last Sunday fell on 26th.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II, we conclude that 31st March, 2006 was Friday. Thus, 26th March, 2006 was the last Sunday of the month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327600" y="3592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code for 'sky' in the code language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code language, 'sky is clear' is written as 'de ra fa'.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same code language, 'make it clear' is written as 'de ga jo'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 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only word common to I and II is 'clear' and as such, only the code for 'clear' can be ascertained from the given information.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/>
        </p:nvSpPr>
        <p:spPr>
          <a:xfrm>
            <a:off x="327600" y="397102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is T related to K?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R's sister J has married Ts brother L, who is the only son of his parents.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 is the only daughter of L and J.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6779500" y="3891750"/>
            <a:ext cx="23646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3773dab7_0_0"/>
          <p:cNvSpPr/>
          <p:nvPr/>
        </p:nvSpPr>
        <p:spPr>
          <a:xfrm>
            <a:off x="2203575" y="757800"/>
            <a:ext cx="5020500" cy="412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TIME ON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INTERPRETATION-2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g2f43773dab7_0_0"/>
          <p:cNvSpPr txBox="1"/>
          <p:nvPr>
            <p:ph idx="4294967295" type="body"/>
          </p:nvPr>
        </p:nvSpPr>
        <p:spPr>
          <a:xfrm>
            <a:off x="720000" y="1419325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URL: </a:t>
            </a:r>
            <a:r>
              <a:rPr b="1" lang="en-GB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https://forms.gle/xLt2YMv8fYLaDUpJ7</a:t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g2f43773dab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375" y="2271125"/>
            <a:ext cx="2981899" cy="23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/>
        </p:nvSpPr>
        <p:spPr>
          <a:xfrm>
            <a:off x="720000" y="1440000"/>
            <a:ext cx="76500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I, we know that L is T's brother and J's husband. Since L is the only son of his parents, T is L's sister.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II, we know that K is L's daughter.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Thus, from I and II, we conclude that T is the sister of K's father i.e. T is K's aunt.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is J related to P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 is brother of P and T is sister of P.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P's mother is married to J's husband who has one son and two daughters.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II, we know that P's mother is married to J's husband, which means that J is P's mother.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which date of the month was Anjali born in February 2004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Anjali was born on an even date of the month.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Anjali's birth date was a prime number.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327600" y="4553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\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720000" y="1440000"/>
            <a:ext cx="76500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 and II, we conclude that Anjali was born in February 2004 on a date which is an even prime number. Since the only even prime number is 2, so Anjali was born on 2nd February, 2004.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10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is X related to Y?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 says, "I have only one brother".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says, "I have only one sister".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statements in I and II do not provide any clue regarding relation between X and Y.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720000" y="1440000"/>
            <a:ext cx="6991800" cy="2704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doctors are practising in this town ?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romanUcPeriod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one doctor per seven hundred residents.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romanUcPeriod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16 wards with each ward having as many doctors as the number of wards.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Answer:B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I, total number of doctors in town = (1/700 x N) , where N = total number of residents in town. But, the value of N is not known.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II, total number of doctors in town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 (Number of wards in town) x (Number of doctors in each ward)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 16 x 16 = 256.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pages of book X did Robert read on Sunday ?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romanUcPeriod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book has 300 pages out of which two-thirds were read by him before Sunday.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romanUcPeriod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Robert read the last 40 pages of the book on the morning of Monday.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8"/>
          <p:cNvSpPr txBox="1"/>
          <p:nvPr/>
        </p:nvSpPr>
        <p:spPr>
          <a:xfrm>
            <a:off x="152580" y="1854475"/>
            <a:ext cx="469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DATA SUFFICIENCY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 and II, we find that Robert read (300 x 2/3) i.e. 200 pages before Sunday and the last 40 pages on Monday.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means that he read [300 - (200 + 40)] i.e. 60 pages on Sunday.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773850" y="144000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which day in April is Gautam's birthday?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Gautam was born exactly 28 years after his mother was born.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 mother will be 55 years 4 months and 5 days on August 18 this year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188500" y="4189600"/>
            <a:ext cx="1564500" cy="766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/>
        </p:nvSpPr>
        <p:spPr>
          <a:xfrm>
            <a:off x="720000" y="1440000"/>
            <a:ext cx="7650000" cy="2704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Clearly, the birthday of Gautam's mother can be found out from II and then Gautam's birthday can be determined using the fact given in I.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Among A, B, C, D and E, who is in the middle while standing in a row ?</a:t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romanUcPeriod"/>
            </a:pPr>
            <a:r>
              <a:rPr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C, who is third to the left of D, is to the immediate right of A and second to the left of E.</a:t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romanUcPeriod"/>
            </a:pPr>
            <a:r>
              <a:rPr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 is second to the left of E, who is not at any of the ends and who is third to the right of A. D is at one of the ends.</a:t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Answer:C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each one of I and II, we get the order : A, C, B, E, D. Clearly, B is in the middle.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9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95" name="Google Shape;295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6" name="Google Shape;29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0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8" name="Google Shape;29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1" name="Google Shape;301;p50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50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03" name="Google Shape;303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0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5" name="Google Shape;305;p50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50"/>
          <p:cNvSpPr txBox="1"/>
          <p:nvPr/>
        </p:nvSpPr>
        <p:spPr>
          <a:xfrm>
            <a:off x="-842275" y="3114975"/>
            <a:ext cx="54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720000" y="1440000"/>
            <a:ext cx="7650000" cy="293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of the questions given below consists of a statement and / or a question and two statements numbered I and II given below it. You have to decide whether the data provided in the statement(s) is / are sufficient to answer the given question. Read the both statements and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 answer (A) if the data in Statement I alone are sufficient to answer the question, while the data in Statement II alone are not sufficient to answer the question.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 answer (B) if the data in Statement II alone are sufficient to answer the question, while the data in Statement I alone are not sufficient to answer the question.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 answer (C) if the data either in Statement I or in Statement II alone are sufficient to answer the question.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 answer (D) if the data even in both Statements I and II together are not sufficient to answer the question.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 answer(E) if the data in both Statements I and II together are necessary to answer the question.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720000" y="615900"/>
            <a:ext cx="522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000" u="none" cap="none" strike="noStrike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DATA SUFFICIENCY</a:t>
            </a:r>
            <a:endParaRPr b="0" i="0" sz="30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which year was Rahul born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Rahul at present is 25 years younger to his mother.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Rahul's brother, who was born in 1964, is 35 years younger to his mother.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 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 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 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 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720000" y="1440000"/>
            <a:ext cx="76500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both I and II, we find that Rahul is (35 - 25) = 10 years older than his brother, who was born in 1964. So, Rahul was born in 1954.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: 01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/>
        </p:nvSpPr>
        <p:spPr>
          <a:xfrm>
            <a:off x="720000" y="1440000"/>
            <a:ext cx="73842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will be the total weight of 10 poles, each of the same weight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One-fourth of the weight of each pole is 5 kg.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total weight of three poles is 20 kilograms more than the total weight of two poles.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720000" y="144000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I, we conclude that weight of each pole = (4x5) kg = 20 kg.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So, total weight of 10 poles = (20 x 10) kg = 200 kg.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II, we conclude that: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 of each pole = (weight of 3 poles) - (weight of 2 poles) = 20 kg.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So, total weight of 10 pojes = (20 x 10) kg = 200 kg.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e15e49c23_0_0"/>
          <p:cNvSpPr txBox="1"/>
          <p:nvPr/>
        </p:nvSpPr>
        <p:spPr>
          <a:xfrm>
            <a:off x="327600" y="4553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ee15e49c23_0_0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children are there between P and Q in a row of children ?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Statements: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 is fifteenth from the left in the row.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UcPeriod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 is exactly in the middle and there are ten children towards his right.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	I alone is sufficient while II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	II alone is sufficient while I alone is not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	Either I 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	Neither I nor II is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	Both I and II are sufficient</a:t>
            </a:r>
            <a:endParaRPr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2ee15e49c23_0_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ee15e49c23_0_0"/>
          <p:cNvSpPr txBox="1"/>
          <p:nvPr/>
        </p:nvSpPr>
        <p:spPr>
          <a:xfrm>
            <a:off x="616350" y="67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