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 id="2147483672"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Lst>
  <p:sldSz cy="5143500" cx="9144000"/>
  <p:notesSz cx="6858000" cy="9144000"/>
  <p:embeddedFontLst>
    <p:embeddedFont>
      <p:font typeface="Roboto"/>
      <p:regular r:id="rId53"/>
      <p:bold r:id="rId54"/>
      <p:italic r:id="rId55"/>
      <p:boldItalic r:id="rId5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53">
          <p15:clr>
            <a:srgbClr val="A4A3A4"/>
          </p15:clr>
        </p15:guide>
        <p15:guide id="2" pos="455">
          <p15:clr>
            <a:srgbClr val="A4A3A4"/>
          </p15:clr>
        </p15:guide>
        <p15:guide id="3" pos="5270">
          <p15:clr>
            <a:srgbClr val="747775"/>
          </p15:clr>
        </p15:guide>
        <p15:guide id="4" orient="horz" pos="904">
          <p15:clr>
            <a:srgbClr val="747775"/>
          </p15:clr>
        </p15:guide>
        <p15:guide id="5" orient="horz" pos="737">
          <p15:clr>
            <a:srgbClr val="747775"/>
          </p15:clr>
        </p15:guide>
        <p15:guide id="6" orient="horz" pos="397">
          <p15:clr>
            <a:srgbClr val="747775"/>
          </p15:clr>
        </p15:guide>
      </p15:sldGuideLst>
    </p:ext>
    <p:ext uri="GoogleSlidesCustomDataVersion2">
      <go:slidesCustomData xmlns:go="http://customooxmlschemas.google.com/" r:id="rId57" roundtripDataSignature="AMtx7mjrXozOxViZz3Rj1wC1bqVBGae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53" orient="horz"/>
        <p:guide pos="455"/>
        <p:guide pos="5270"/>
        <p:guide pos="904" orient="horz"/>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font" Target="fonts/Roboto-regular.fntdata"/><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Roboto-italic.fntdata"/><Relationship Id="rId10" Type="http://schemas.openxmlformats.org/officeDocument/2006/relationships/slide" Target="slides/slide3.xml"/><Relationship Id="rId54" Type="http://schemas.openxmlformats.org/officeDocument/2006/relationships/font" Target="fonts/Roboto-bold.fntdata"/><Relationship Id="rId13" Type="http://schemas.openxmlformats.org/officeDocument/2006/relationships/slide" Target="slides/slide6.xml"/><Relationship Id="rId57" Type="http://customschemas.google.com/relationships/presentationmetadata" Target="metadata"/><Relationship Id="rId12" Type="http://schemas.openxmlformats.org/officeDocument/2006/relationships/slide" Target="slides/slide5.xml"/><Relationship Id="rId56" Type="http://schemas.openxmlformats.org/officeDocument/2006/relationships/font" Target="fonts/Roboto-boldItalic.fntdata"/><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f6cdcd54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ef6cdcd54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3" name="Google Shape;31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1" name="Google Shape;331;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7" name="Google Shape;337;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3" name="Google Shape;34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3" name="Google Shape;37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1" name="Google Shape;391;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3" name="Google Shape;40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9" name="Google Shape;40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5" name="Google Shape;41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jpg"/><Relationship Id="rId3" Type="http://schemas.openxmlformats.org/officeDocument/2006/relationships/image" Target="../media/image1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4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31" name="Google Shape;3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3" name="Shape 63"/>
        <p:cNvGrpSpPr/>
        <p:nvPr/>
      </p:nvGrpSpPr>
      <p:grpSpPr>
        <a:xfrm>
          <a:off x="0" y="0"/>
          <a:ext cx="0" cy="0"/>
          <a:chOff x="0" y="0"/>
          <a:chExt cx="0" cy="0"/>
        </a:xfrm>
      </p:grpSpPr>
      <p:sp>
        <p:nvSpPr>
          <p:cNvPr id="64" name="Google Shape;64;p6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65" name="Google Shape;65;p6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6" name="Google Shape;66;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4" name="Shape 74"/>
        <p:cNvGrpSpPr/>
        <p:nvPr/>
      </p:nvGrpSpPr>
      <p:grpSpPr>
        <a:xfrm>
          <a:off x="0" y="0"/>
          <a:ext cx="0" cy="0"/>
          <a:chOff x="0" y="0"/>
          <a:chExt cx="0" cy="0"/>
        </a:xfrm>
      </p:grpSpPr>
      <p:sp>
        <p:nvSpPr>
          <p:cNvPr id="75" name="Google Shape;75;p4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76" name="Google Shape;76;p4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7" name="Google Shape;7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5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80" name="Google Shape;80;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3" name="Google Shape;83;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4" name="Google Shape;84;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5" name="Shape 85"/>
        <p:cNvGrpSpPr/>
        <p:nvPr/>
      </p:nvGrpSpPr>
      <p:grpSpPr>
        <a:xfrm>
          <a:off x="0" y="0"/>
          <a:ext cx="0" cy="0"/>
          <a:chOff x="0" y="0"/>
          <a:chExt cx="0" cy="0"/>
        </a:xfrm>
      </p:grpSpPr>
      <p:sp>
        <p:nvSpPr>
          <p:cNvPr id="86" name="Google Shape;86;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87" name="Google Shape;87;p5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8" name="Google Shape;88;p5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9" name="Google Shape;89;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2" name="Google Shape;92;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3" name="Shape 93"/>
        <p:cNvGrpSpPr/>
        <p:nvPr/>
      </p:nvGrpSpPr>
      <p:grpSpPr>
        <a:xfrm>
          <a:off x="0" y="0"/>
          <a:ext cx="0" cy="0"/>
          <a:chOff x="0" y="0"/>
          <a:chExt cx="0" cy="0"/>
        </a:xfrm>
      </p:grpSpPr>
      <p:sp>
        <p:nvSpPr>
          <p:cNvPr id="94" name="Google Shape;94;p5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5" name="Google Shape;95;p5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6" name="Google Shape;96;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97" name="Shape 97"/>
        <p:cNvGrpSpPr/>
        <p:nvPr/>
      </p:nvGrpSpPr>
      <p:grpSpPr>
        <a:xfrm>
          <a:off x="0" y="0"/>
          <a:ext cx="0" cy="0"/>
          <a:chOff x="0" y="0"/>
          <a:chExt cx="0" cy="0"/>
        </a:xfrm>
      </p:grpSpPr>
      <p:sp>
        <p:nvSpPr>
          <p:cNvPr id="98" name="Google Shape;98;p5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99" name="Google Shape;99;p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0" name="Shape 100"/>
        <p:cNvGrpSpPr/>
        <p:nvPr/>
      </p:nvGrpSpPr>
      <p:grpSpPr>
        <a:xfrm>
          <a:off x="0" y="0"/>
          <a:ext cx="0" cy="0"/>
          <a:chOff x="0" y="0"/>
          <a:chExt cx="0" cy="0"/>
        </a:xfrm>
      </p:grpSpPr>
      <p:sp>
        <p:nvSpPr>
          <p:cNvPr id="101" name="Google Shape;101;p5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02" name="Google Shape;102;p5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03" name="Google Shape;103;p5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04" name="Google Shape;104;p5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5" name="Google Shape;105;p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6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6" name="Shape 106"/>
        <p:cNvGrpSpPr/>
        <p:nvPr/>
      </p:nvGrpSpPr>
      <p:grpSpPr>
        <a:xfrm>
          <a:off x="0" y="0"/>
          <a:ext cx="0" cy="0"/>
          <a:chOff x="0" y="0"/>
          <a:chExt cx="0" cy="0"/>
        </a:xfrm>
      </p:grpSpPr>
      <p:sp>
        <p:nvSpPr>
          <p:cNvPr id="107" name="Google Shape;107;p5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108" name="Google Shape;108;p5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9" name="Shape 109"/>
        <p:cNvGrpSpPr/>
        <p:nvPr/>
      </p:nvGrpSpPr>
      <p:grpSpPr>
        <a:xfrm>
          <a:off x="0" y="0"/>
          <a:ext cx="0" cy="0"/>
          <a:chOff x="0" y="0"/>
          <a:chExt cx="0" cy="0"/>
        </a:xfrm>
      </p:grpSpPr>
      <p:sp>
        <p:nvSpPr>
          <p:cNvPr id="110" name="Google Shape;110;p5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11" name="Google Shape;111;p5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12" name="Google Shape;112;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3" name="Shape 113"/>
        <p:cNvGrpSpPr/>
        <p:nvPr/>
      </p:nvGrpSpPr>
      <p:grpSpPr>
        <a:xfrm>
          <a:off x="0" y="0"/>
          <a:ext cx="0" cy="0"/>
          <a:chOff x="0" y="0"/>
          <a:chExt cx="0" cy="0"/>
        </a:xfrm>
      </p:grpSpPr>
      <p:sp>
        <p:nvSpPr>
          <p:cNvPr id="114" name="Google Shape;114;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9" name="Shape 119"/>
        <p:cNvGrpSpPr/>
        <p:nvPr/>
      </p:nvGrpSpPr>
      <p:grpSpPr>
        <a:xfrm>
          <a:off x="0" y="0"/>
          <a:ext cx="0" cy="0"/>
          <a:chOff x="0" y="0"/>
          <a:chExt cx="0" cy="0"/>
        </a:xfrm>
      </p:grpSpPr>
      <p:sp>
        <p:nvSpPr>
          <p:cNvPr id="120" name="Google Shape;120;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21" name="Google Shape;121;p5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2" name="Google Shape;1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3" name="Shape 123"/>
        <p:cNvGrpSpPr/>
        <p:nvPr/>
      </p:nvGrpSpPr>
      <p:grpSpPr>
        <a:xfrm>
          <a:off x="0" y="0"/>
          <a:ext cx="0" cy="0"/>
          <a:chOff x="0" y="0"/>
          <a:chExt cx="0" cy="0"/>
        </a:xfrm>
      </p:grpSpPr>
      <p:sp>
        <p:nvSpPr>
          <p:cNvPr id="124" name="Google Shape;124;p7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5" name="Google Shape;125;p7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6" name="Google Shape;126;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7" name="Shape 127"/>
        <p:cNvGrpSpPr/>
        <p:nvPr/>
      </p:nvGrpSpPr>
      <p:grpSpPr>
        <a:xfrm>
          <a:off x="0" y="0"/>
          <a:ext cx="0" cy="0"/>
          <a:chOff x="0" y="0"/>
          <a:chExt cx="0" cy="0"/>
        </a:xfrm>
      </p:grpSpPr>
      <p:sp>
        <p:nvSpPr>
          <p:cNvPr id="128" name="Google Shape;128;p7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9" name="Google Shape;129;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0" name="Shape 130"/>
        <p:cNvGrpSpPr/>
        <p:nvPr/>
      </p:nvGrpSpPr>
      <p:grpSpPr>
        <a:xfrm>
          <a:off x="0" y="0"/>
          <a:ext cx="0" cy="0"/>
          <a:chOff x="0" y="0"/>
          <a:chExt cx="0" cy="0"/>
        </a:xfrm>
      </p:grpSpPr>
      <p:sp>
        <p:nvSpPr>
          <p:cNvPr id="131" name="Google Shape;131;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7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3" name="Google Shape;133;p7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4" name="Google Shape;134;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5" name="Shape 135"/>
        <p:cNvGrpSpPr/>
        <p:nvPr/>
      </p:nvGrpSpPr>
      <p:grpSpPr>
        <a:xfrm>
          <a:off x="0" y="0"/>
          <a:ext cx="0" cy="0"/>
          <a:chOff x="0" y="0"/>
          <a:chExt cx="0" cy="0"/>
        </a:xfrm>
      </p:grpSpPr>
      <p:sp>
        <p:nvSpPr>
          <p:cNvPr id="136" name="Google Shape;136;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7" name="Google Shape;137;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8" name="Shape 138"/>
        <p:cNvGrpSpPr/>
        <p:nvPr/>
      </p:nvGrpSpPr>
      <p:grpSpPr>
        <a:xfrm>
          <a:off x="0" y="0"/>
          <a:ext cx="0" cy="0"/>
          <a:chOff x="0" y="0"/>
          <a:chExt cx="0" cy="0"/>
        </a:xfrm>
      </p:grpSpPr>
      <p:sp>
        <p:nvSpPr>
          <p:cNvPr id="139" name="Google Shape;139;p7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40" name="Google Shape;140;p7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41" name="Google Shape;141;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42" name="Shape 142"/>
        <p:cNvGrpSpPr/>
        <p:nvPr/>
      </p:nvGrpSpPr>
      <p:grpSpPr>
        <a:xfrm>
          <a:off x="0" y="0"/>
          <a:ext cx="0" cy="0"/>
          <a:chOff x="0" y="0"/>
          <a:chExt cx="0" cy="0"/>
        </a:xfrm>
      </p:grpSpPr>
      <p:sp>
        <p:nvSpPr>
          <p:cNvPr id="143" name="Google Shape;143;p7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44" name="Google Shape;144;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sp>
        <p:nvSpPr>
          <p:cNvPr id="36" name="Google Shape;36;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6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8" name="Google Shape;38;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5" name="Shape 145"/>
        <p:cNvGrpSpPr/>
        <p:nvPr/>
      </p:nvGrpSpPr>
      <p:grpSpPr>
        <a:xfrm>
          <a:off x="0" y="0"/>
          <a:ext cx="0" cy="0"/>
          <a:chOff x="0" y="0"/>
          <a:chExt cx="0" cy="0"/>
        </a:xfrm>
      </p:grpSpPr>
      <p:sp>
        <p:nvSpPr>
          <p:cNvPr id="146" name="Google Shape;146;p7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47" name="Google Shape;147;p7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48" name="Google Shape;148;p7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49" name="Google Shape;149;p7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50" name="Google Shape;150;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1" name="Shape 151"/>
        <p:cNvGrpSpPr/>
        <p:nvPr/>
      </p:nvGrpSpPr>
      <p:grpSpPr>
        <a:xfrm>
          <a:off x="0" y="0"/>
          <a:ext cx="0" cy="0"/>
          <a:chOff x="0" y="0"/>
          <a:chExt cx="0" cy="0"/>
        </a:xfrm>
      </p:grpSpPr>
      <p:sp>
        <p:nvSpPr>
          <p:cNvPr id="152" name="Google Shape;152;p7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153" name="Google Shape;153;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4" name="Shape 154"/>
        <p:cNvGrpSpPr/>
        <p:nvPr/>
      </p:nvGrpSpPr>
      <p:grpSpPr>
        <a:xfrm>
          <a:off x="0" y="0"/>
          <a:ext cx="0" cy="0"/>
          <a:chOff x="0" y="0"/>
          <a:chExt cx="0" cy="0"/>
        </a:xfrm>
      </p:grpSpPr>
      <p:sp>
        <p:nvSpPr>
          <p:cNvPr id="155" name="Google Shape;155;p7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56" name="Google Shape;156;p7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7" name="Google Shape;157;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60" name="Shape 160"/>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61" name="Shape 161"/>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APTION_ONLY_1">
    <p:spTree>
      <p:nvGrpSpPr>
        <p:cNvPr id="162" name="Shape 1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63" name="Shape 163"/>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64" name="Shape 164"/>
        <p:cNvGrpSpPr/>
        <p:nvPr/>
      </p:nvGrpSpPr>
      <p:grpSpPr>
        <a:xfrm>
          <a:off x="0" y="0"/>
          <a:ext cx="0" cy="0"/>
          <a:chOff x="0" y="0"/>
          <a:chExt cx="0" cy="0"/>
        </a:xfrm>
      </p:grpSpPr>
      <p:sp>
        <p:nvSpPr>
          <p:cNvPr id="165" name="Google Shape;165;p85"/>
          <p:cNvSpPr txBox="1"/>
          <p:nvPr>
            <p:ph type="title"/>
          </p:nvPr>
        </p:nvSpPr>
        <p:spPr>
          <a:xfrm>
            <a:off x="304800" y="342900"/>
            <a:ext cx="8686800" cy="6285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chemeClr val="dk2"/>
              </a:buClr>
              <a:buSzPts val="3600"/>
              <a:buFont typeface="Arial"/>
              <a:buNone/>
              <a:defRPr b="0" i="0" sz="3600" u="none" cap="none" strike="noStrike">
                <a:solidFill>
                  <a:schemeClr val="dk2"/>
                </a:solidFill>
                <a:latin typeface="Roboto"/>
                <a:ea typeface="Roboto"/>
                <a:cs typeface="Roboto"/>
                <a:sym typeface="Roboto"/>
              </a:defRPr>
            </a:lvl1pPr>
            <a:lvl2pPr lvl="1" algn="l">
              <a:lnSpc>
                <a:spcPct val="100000"/>
              </a:lnSpc>
              <a:spcBef>
                <a:spcPts val="0"/>
              </a:spcBef>
              <a:spcAft>
                <a:spcPts val="0"/>
              </a:spcAft>
              <a:buSzPts val="2800"/>
              <a:buNone/>
              <a:defRPr sz="1800"/>
            </a:lvl2pPr>
            <a:lvl3pPr lvl="2" algn="l">
              <a:lnSpc>
                <a:spcPct val="100000"/>
              </a:lnSpc>
              <a:spcBef>
                <a:spcPts val="0"/>
              </a:spcBef>
              <a:spcAft>
                <a:spcPts val="0"/>
              </a:spcAft>
              <a:buSzPts val="2800"/>
              <a:buNone/>
              <a:defRPr sz="1800"/>
            </a:lvl3pPr>
            <a:lvl4pPr lvl="3" algn="l">
              <a:lnSpc>
                <a:spcPct val="100000"/>
              </a:lnSpc>
              <a:spcBef>
                <a:spcPts val="0"/>
              </a:spcBef>
              <a:spcAft>
                <a:spcPts val="0"/>
              </a:spcAft>
              <a:buSzPts val="2800"/>
              <a:buNone/>
              <a:defRPr sz="1800"/>
            </a:lvl4pPr>
            <a:lvl5pPr lvl="4" algn="l">
              <a:lnSpc>
                <a:spcPct val="100000"/>
              </a:lnSpc>
              <a:spcBef>
                <a:spcPts val="0"/>
              </a:spcBef>
              <a:spcAft>
                <a:spcPts val="0"/>
              </a:spcAft>
              <a:buSzPts val="2800"/>
              <a:buNone/>
              <a:defRPr sz="1800"/>
            </a:lvl5pPr>
            <a:lvl6pPr lvl="5" algn="l">
              <a:lnSpc>
                <a:spcPct val="100000"/>
              </a:lnSpc>
              <a:spcBef>
                <a:spcPts val="0"/>
              </a:spcBef>
              <a:spcAft>
                <a:spcPts val="0"/>
              </a:spcAft>
              <a:buSzPts val="2800"/>
              <a:buNone/>
              <a:defRPr sz="1800"/>
            </a:lvl6pPr>
            <a:lvl7pPr lvl="6" algn="l">
              <a:lnSpc>
                <a:spcPct val="100000"/>
              </a:lnSpc>
              <a:spcBef>
                <a:spcPts val="0"/>
              </a:spcBef>
              <a:spcAft>
                <a:spcPts val="0"/>
              </a:spcAft>
              <a:buSzPts val="2800"/>
              <a:buNone/>
              <a:defRPr sz="1800"/>
            </a:lvl7pPr>
            <a:lvl8pPr lvl="7" algn="l">
              <a:lnSpc>
                <a:spcPct val="100000"/>
              </a:lnSpc>
              <a:spcBef>
                <a:spcPts val="0"/>
              </a:spcBef>
              <a:spcAft>
                <a:spcPts val="0"/>
              </a:spcAft>
              <a:buSzPts val="2800"/>
              <a:buNone/>
              <a:defRPr sz="1800"/>
            </a:lvl8pPr>
            <a:lvl9pPr lvl="8" algn="l">
              <a:lnSpc>
                <a:spcPct val="100000"/>
              </a:lnSpc>
              <a:spcBef>
                <a:spcPts val="0"/>
              </a:spcBef>
              <a:spcAft>
                <a:spcPts val="0"/>
              </a:spcAft>
              <a:buSzPts val="2800"/>
              <a:buNone/>
              <a:defRPr sz="1800"/>
            </a:lvl9pPr>
          </a:lstStyle>
          <a:p/>
        </p:txBody>
      </p:sp>
      <p:sp>
        <p:nvSpPr>
          <p:cNvPr id="166" name="Google Shape;166;p85"/>
          <p:cNvSpPr txBox="1"/>
          <p:nvPr>
            <p:ph idx="1" type="body"/>
          </p:nvPr>
        </p:nvSpPr>
        <p:spPr>
          <a:xfrm>
            <a:off x="304800" y="1165622"/>
            <a:ext cx="8686800" cy="3394500"/>
          </a:xfrm>
          <a:prstGeom prst="rect">
            <a:avLst/>
          </a:prstGeom>
          <a:noFill/>
          <a:ln>
            <a:noFill/>
          </a:ln>
        </p:spPr>
        <p:txBody>
          <a:bodyPr anchorCtr="0" anchor="t" bIns="45700" lIns="91425" spcFirstLastPara="1" rIns="91425" wrap="square" tIns="45700">
            <a:noAutofit/>
          </a:bodyPr>
          <a:lstStyle>
            <a:lvl1pPr indent="-370840" lvl="0" marL="457200" marR="0" algn="l">
              <a:lnSpc>
                <a:spcPct val="115000"/>
              </a:lnSpc>
              <a:spcBef>
                <a:spcPts val="640"/>
              </a:spcBef>
              <a:spcAft>
                <a:spcPts val="0"/>
              </a:spcAft>
              <a:buClr>
                <a:schemeClr val="accent1"/>
              </a:buClr>
              <a:buSzPts val="2240"/>
              <a:buFont typeface="Noto Sans Symbols"/>
              <a:buChar char="✕"/>
              <a:defRPr b="0" i="0" sz="3200" u="none" cap="none" strike="noStrike">
                <a:solidFill>
                  <a:schemeClr val="dk2"/>
                </a:solidFill>
                <a:latin typeface="Roboto"/>
                <a:ea typeface="Roboto"/>
                <a:cs typeface="Roboto"/>
                <a:sym typeface="Roboto"/>
              </a:defRPr>
            </a:lvl1pPr>
            <a:lvl2pPr indent="-353060" lvl="1" marL="914400" marR="0" algn="l">
              <a:lnSpc>
                <a:spcPct val="115000"/>
              </a:lnSpc>
              <a:spcBef>
                <a:spcPts val="1600"/>
              </a:spcBef>
              <a:spcAft>
                <a:spcPts val="0"/>
              </a:spcAft>
              <a:buClr>
                <a:schemeClr val="accent1"/>
              </a:buClr>
              <a:buSzPts val="1960"/>
              <a:buFont typeface="Noto Sans Symbols"/>
              <a:buChar char="+"/>
              <a:defRPr b="0" i="0" sz="2800" u="none" cap="none" strike="noStrike">
                <a:solidFill>
                  <a:schemeClr val="dk2"/>
                </a:solidFill>
                <a:latin typeface="Arial"/>
                <a:ea typeface="Arial"/>
                <a:cs typeface="Arial"/>
                <a:sym typeface="Arial"/>
              </a:defRPr>
            </a:lvl2pPr>
            <a:lvl3pPr indent="-335280" lvl="2" marL="1371600" marR="0" algn="l">
              <a:lnSpc>
                <a:spcPct val="115000"/>
              </a:lnSpc>
              <a:spcBef>
                <a:spcPts val="1600"/>
              </a:spcBef>
              <a:spcAft>
                <a:spcPts val="0"/>
              </a:spcAft>
              <a:buClr>
                <a:schemeClr val="accent1"/>
              </a:buClr>
              <a:buSzPts val="1680"/>
              <a:buFont typeface="Noto Sans Symbols"/>
              <a:buChar char="✕"/>
              <a:defRPr b="0" i="0" sz="2400" u="none" cap="none" strike="noStrike">
                <a:solidFill>
                  <a:schemeClr val="dk2"/>
                </a:solidFill>
                <a:latin typeface="Arial"/>
                <a:ea typeface="Arial"/>
                <a:cs typeface="Arial"/>
                <a:sym typeface="Arial"/>
              </a:defRPr>
            </a:lvl3pPr>
            <a:lvl4pPr indent="-317500" lvl="3" marL="1828800" marR="0" algn="l">
              <a:lnSpc>
                <a:spcPct val="115000"/>
              </a:lnSpc>
              <a:spcBef>
                <a:spcPts val="1600"/>
              </a:spcBef>
              <a:spcAft>
                <a:spcPts val="0"/>
              </a:spcAft>
              <a:buClr>
                <a:schemeClr val="accent1"/>
              </a:buClr>
              <a:buSzPts val="1400"/>
              <a:buFont typeface="Noto Sans Symbols"/>
              <a:buChar char="✱"/>
              <a:defRPr b="0" i="0" sz="2000" u="none" cap="none" strike="noStrike">
                <a:solidFill>
                  <a:schemeClr val="dk2"/>
                </a:solidFill>
                <a:latin typeface="Arial"/>
                <a:ea typeface="Arial"/>
                <a:cs typeface="Arial"/>
                <a:sym typeface="Arial"/>
              </a:defRPr>
            </a:lvl4pPr>
            <a:lvl5pPr indent="-297179" lvl="4" marL="2286000" marR="0" algn="l">
              <a:lnSpc>
                <a:spcPct val="115000"/>
              </a:lnSpc>
              <a:spcBef>
                <a:spcPts val="1600"/>
              </a:spcBef>
              <a:spcAft>
                <a:spcPts val="0"/>
              </a:spcAft>
              <a:buClr>
                <a:schemeClr val="accent1"/>
              </a:buClr>
              <a:buSzPts val="1080"/>
              <a:buFont typeface="Noto Sans Symbols"/>
              <a:buChar char="✕"/>
              <a:defRPr b="0" i="0" sz="1800" u="none" cap="none" strike="noStrike">
                <a:solidFill>
                  <a:schemeClr val="dk2"/>
                </a:solidFill>
                <a:latin typeface="Arial"/>
                <a:ea typeface="Arial"/>
                <a:cs typeface="Arial"/>
                <a:sym typeface="Arial"/>
              </a:defRPr>
            </a:lvl5pPr>
            <a:lvl6pPr indent="-297179" lvl="5" marL="2743200" marR="0" algn="l">
              <a:lnSpc>
                <a:spcPct val="115000"/>
              </a:lnSpc>
              <a:spcBef>
                <a:spcPts val="1600"/>
              </a:spcBef>
              <a:spcAft>
                <a:spcPts val="0"/>
              </a:spcAft>
              <a:buClr>
                <a:schemeClr val="accent1"/>
              </a:buClr>
              <a:buSzPts val="1080"/>
              <a:buFont typeface="Noto Sans Symbols"/>
              <a:buChar char="+"/>
              <a:defRPr b="0" i="0" sz="1800" u="none" cap="none" strike="noStrike">
                <a:solidFill>
                  <a:schemeClr val="dk2"/>
                </a:solidFill>
                <a:latin typeface="Arial"/>
                <a:ea typeface="Arial"/>
                <a:cs typeface="Arial"/>
                <a:sym typeface="Arial"/>
              </a:defRPr>
            </a:lvl6pPr>
            <a:lvl7pPr indent="-289560" lvl="6" marL="3200400" marR="0" algn="l">
              <a:lnSpc>
                <a:spcPct val="115000"/>
              </a:lnSpc>
              <a:spcBef>
                <a:spcPts val="1600"/>
              </a:spcBef>
              <a:spcAft>
                <a:spcPts val="0"/>
              </a:spcAft>
              <a:buClr>
                <a:schemeClr val="accent1"/>
              </a:buClr>
              <a:buSzPts val="960"/>
              <a:buFont typeface="Noto Sans Symbols"/>
              <a:buChar char="✱"/>
              <a:defRPr b="0" i="0" sz="1600" u="none" cap="none" strike="noStrike">
                <a:solidFill>
                  <a:schemeClr val="dk2"/>
                </a:solidFill>
                <a:latin typeface="Arial"/>
                <a:ea typeface="Arial"/>
                <a:cs typeface="Arial"/>
                <a:sym typeface="Arial"/>
              </a:defRPr>
            </a:lvl7pPr>
            <a:lvl8pPr indent="-289559" lvl="7" marL="3657600" marR="0" algn="l">
              <a:lnSpc>
                <a:spcPct val="115000"/>
              </a:lnSpc>
              <a:spcBef>
                <a:spcPts val="1600"/>
              </a:spcBef>
              <a:spcAft>
                <a:spcPts val="0"/>
              </a:spcAft>
              <a:buClr>
                <a:schemeClr val="accent1"/>
              </a:buClr>
              <a:buSzPts val="960"/>
              <a:buFont typeface="Noto Sans Symbols"/>
              <a:buChar char="◆"/>
              <a:defRPr b="0" i="0" sz="1600" u="none" cap="none" strike="noStrike">
                <a:solidFill>
                  <a:schemeClr val="dk2"/>
                </a:solidFill>
                <a:latin typeface="Arial"/>
                <a:ea typeface="Arial"/>
                <a:cs typeface="Arial"/>
                <a:sym typeface="Arial"/>
              </a:defRPr>
            </a:lvl8pPr>
            <a:lvl9pPr indent="-281940" lvl="8" marL="4114800" marR="0" algn="l">
              <a:lnSpc>
                <a:spcPct val="115000"/>
              </a:lnSpc>
              <a:spcBef>
                <a:spcPts val="1600"/>
              </a:spcBef>
              <a:spcAft>
                <a:spcPts val="1600"/>
              </a:spcAft>
              <a:buClr>
                <a:schemeClr val="accent1"/>
              </a:buClr>
              <a:buSzPts val="840"/>
              <a:buFont typeface="Noto Sans Symbols"/>
              <a:buChar char="◼"/>
              <a:defRPr b="0" i="0" sz="1400" u="none" cap="none" strike="noStrike">
                <a:solidFill>
                  <a:schemeClr val="dk2"/>
                </a:solidFill>
                <a:latin typeface="Arial"/>
                <a:ea typeface="Arial"/>
                <a:cs typeface="Arial"/>
                <a:sym typeface="Arial"/>
              </a:defRPr>
            </a:lvl9pPr>
          </a:lstStyle>
          <a:p/>
        </p:txBody>
      </p:sp>
      <p:sp>
        <p:nvSpPr>
          <p:cNvPr id="167" name="Google Shape;167;p85"/>
          <p:cNvSpPr txBox="1"/>
          <p:nvPr>
            <p:ph idx="10" type="dt"/>
          </p:nvPr>
        </p:nvSpPr>
        <p:spPr>
          <a:xfrm>
            <a:off x="6477000" y="57150"/>
            <a:ext cx="2514600" cy="2166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D28E28"/>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8" name="Google Shape;168;p85"/>
          <p:cNvSpPr txBox="1"/>
          <p:nvPr>
            <p:ph idx="11" type="ftr"/>
          </p:nvPr>
        </p:nvSpPr>
        <p:spPr>
          <a:xfrm>
            <a:off x="3581400" y="57150"/>
            <a:ext cx="2895600" cy="2166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D28E28"/>
                </a:solidFill>
                <a:latin typeface="Roboto"/>
                <a:ea typeface="Roboto"/>
                <a:cs typeface="Roboto"/>
                <a:sym typeface="Roboto"/>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69" name="Google Shape;169;p85"/>
          <p:cNvSpPr txBox="1"/>
          <p:nvPr>
            <p:ph idx="12" type="sldNum"/>
          </p:nvPr>
        </p:nvSpPr>
        <p:spPr>
          <a:xfrm>
            <a:off x="8229600" y="4855464"/>
            <a:ext cx="759000" cy="1851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D28E2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7">
    <p:spTree>
      <p:nvGrpSpPr>
        <p:cNvPr id="170" name="Shape 17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9" name="Shape 39"/>
        <p:cNvGrpSpPr/>
        <p:nvPr/>
      </p:nvGrpSpPr>
      <p:grpSpPr>
        <a:xfrm>
          <a:off x="0" y="0"/>
          <a:ext cx="0" cy="0"/>
          <a:chOff x="0" y="0"/>
          <a:chExt cx="0" cy="0"/>
        </a:xfrm>
      </p:grpSpPr>
      <p:sp>
        <p:nvSpPr>
          <p:cNvPr id="40" name="Google Shape;40;p6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1" name="Google Shape;41;p6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2" name="Google Shape;42;p6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half 1">
  <p:cSld name="BLANK_1_1_3">
    <p:bg>
      <p:bgPr>
        <a:blipFill>
          <a:blip r:embed="rId2">
            <a:alphaModFix/>
          </a:blip>
          <a:stretch>
            <a:fillRect/>
          </a:stretch>
        </a:blipFill>
      </p:bgPr>
    </p:bg>
    <p:spTree>
      <p:nvGrpSpPr>
        <p:cNvPr id="171" name="Shape 171"/>
        <p:cNvGrpSpPr/>
        <p:nvPr/>
      </p:nvGrpSpPr>
      <p:grpSpPr>
        <a:xfrm>
          <a:off x="0" y="0"/>
          <a:ext cx="0" cy="0"/>
          <a:chOff x="0" y="0"/>
          <a:chExt cx="0" cy="0"/>
        </a:xfrm>
      </p:grpSpPr>
      <p:sp>
        <p:nvSpPr>
          <p:cNvPr id="172" name="Google Shape;172;p87"/>
          <p:cNvSpPr txBox="1"/>
          <p:nvPr>
            <p:ph idx="12" type="sldNum"/>
          </p:nvPr>
        </p:nvSpPr>
        <p:spPr>
          <a:xfrm>
            <a:off x="8480584" y="4673651"/>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FFFFFF"/>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73" name="Google Shape;173;p87"/>
          <p:cNvPicPr preferRelativeResize="0"/>
          <p:nvPr/>
        </p:nvPicPr>
        <p:blipFill rotWithShape="1">
          <a:blip r:embed="rId3">
            <a:alphaModFix/>
          </a:blip>
          <a:srcRect b="0" l="0" r="0" t="0"/>
          <a:stretch/>
        </p:blipFill>
        <p:spPr>
          <a:xfrm flipH="1">
            <a:off x="0" y="-685800"/>
            <a:ext cx="9144000" cy="6858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6" name="Google Shape;46;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6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9" name="Google Shape;49;p6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50" name="Google Shape;50;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51" name="Shape 51"/>
        <p:cNvGrpSpPr/>
        <p:nvPr/>
      </p:nvGrpSpPr>
      <p:grpSpPr>
        <a:xfrm>
          <a:off x="0" y="0"/>
          <a:ext cx="0" cy="0"/>
          <a:chOff x="0" y="0"/>
          <a:chExt cx="0" cy="0"/>
        </a:xfrm>
      </p:grpSpPr>
      <p:sp>
        <p:nvSpPr>
          <p:cNvPr id="52" name="Google Shape;52;p6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53" name="Google Shape;53;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6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56" name="Google Shape;56;p6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57" name="Google Shape;57;p6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8" name="Google Shape;58;p6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9" name="Google Shape;59;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6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62" name="Google Shape;62;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3" Type="http://schemas.openxmlformats.org/officeDocument/2006/relationships/slideLayout" Target="../slideLayouts/slideLayout35.xml"/><Relationship Id="rId12" Type="http://schemas.openxmlformats.org/officeDocument/2006/relationships/slideLayout" Target="../slideLayouts/slideLayout3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5" Type="http://schemas.openxmlformats.org/officeDocument/2006/relationships/slideLayout" Target="../slideLayouts/slideLayout37.xml"/><Relationship Id="rId14" Type="http://schemas.openxmlformats.org/officeDocument/2006/relationships/slideLayout" Target="../slideLayouts/slideLayout36.xml"/><Relationship Id="rId17" Type="http://schemas.openxmlformats.org/officeDocument/2006/relationships/slideLayout" Target="../slideLayouts/slideLayout39.xml"/><Relationship Id="rId16" Type="http://schemas.openxmlformats.org/officeDocument/2006/relationships/slideLayout" Target="../slideLayouts/slideLayout38.xml"/><Relationship Id="rId5" Type="http://schemas.openxmlformats.org/officeDocument/2006/relationships/slideLayout" Target="../slideLayouts/slideLayout27.xml"/><Relationship Id="rId19" Type="http://schemas.openxmlformats.org/officeDocument/2006/relationships/theme" Target="../theme/theme3.xml"/><Relationship Id="rId6" Type="http://schemas.openxmlformats.org/officeDocument/2006/relationships/slideLayout" Target="../slideLayouts/slideLayout28.xml"/><Relationship Id="rId18" Type="http://schemas.openxmlformats.org/officeDocument/2006/relationships/slideLayout" Target="../slideLayouts/slideLayout40.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4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10" name="Google Shape;10;p45"/>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Roboto"/>
              <a:ea typeface="Roboto"/>
              <a:cs typeface="Roboto"/>
              <a:sym typeface="Roboto"/>
            </a:endParaRPr>
          </a:p>
        </p:txBody>
      </p:sp>
      <p:sp>
        <p:nvSpPr>
          <p:cNvPr id="11" name="Google Shape;11;p4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Roboto"/>
                <a:ea typeface="Roboto"/>
                <a:cs typeface="Roboto"/>
                <a:sym typeface="Roboto"/>
              </a:rPr>
              <a:t>‹#›</a:t>
            </a:fld>
            <a:endParaRPr b="0" i="0" sz="1000" u="none" cap="none" strike="noStrike">
              <a:solidFill>
                <a:srgbClr val="595959"/>
              </a:solidFill>
              <a:latin typeface="Roboto"/>
              <a:ea typeface="Roboto"/>
              <a:cs typeface="Roboto"/>
              <a:sym typeface="Roboto"/>
            </a:endParaRPr>
          </a:p>
        </p:txBody>
      </p:sp>
      <p:sp>
        <p:nvSpPr>
          <p:cNvPr id="12" name="Google Shape;12;p45"/>
          <p:cNvSpPr txBox="1"/>
          <p:nvPr/>
        </p:nvSpPr>
        <p:spPr>
          <a:xfrm>
            <a:off x="311700" y="4450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13" name="Google Shape;13;p45"/>
          <p:cNvSpPr txBox="1"/>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Roboto"/>
              <a:ea typeface="Roboto"/>
              <a:cs typeface="Roboto"/>
              <a:sym typeface="Roboto"/>
            </a:endParaRPr>
          </a:p>
        </p:txBody>
      </p:sp>
      <p:sp>
        <p:nvSpPr>
          <p:cNvPr id="14" name="Google Shape;14;p45"/>
          <p:cNvSpPr txBox="1"/>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Roboto"/>
                <a:ea typeface="Roboto"/>
                <a:cs typeface="Roboto"/>
                <a:sym typeface="Roboto"/>
              </a:rPr>
              <a:t>‹#›</a:t>
            </a:fld>
            <a:endParaRPr b="0" i="0" sz="1000" u="none" cap="none" strike="noStrike">
              <a:solidFill>
                <a:srgbClr val="595959"/>
              </a:solidFill>
              <a:latin typeface="Roboto"/>
              <a:ea typeface="Roboto"/>
              <a:cs typeface="Roboto"/>
              <a:sym typeface="Roboto"/>
            </a:endParaRPr>
          </a:p>
        </p:txBody>
      </p:sp>
      <p:sp>
        <p:nvSpPr>
          <p:cNvPr id="15" name="Google Shape;15;p4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16" name="Google Shape;16;p45"/>
          <p:cNvSpPr txBox="1"/>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Roboto"/>
              <a:ea typeface="Roboto"/>
              <a:cs typeface="Roboto"/>
              <a:sym typeface="Roboto"/>
            </a:endParaRPr>
          </a:p>
        </p:txBody>
      </p:sp>
      <p:sp>
        <p:nvSpPr>
          <p:cNvPr id="17" name="Google Shape;17;p45"/>
          <p:cNvSpPr txBox="1"/>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Roboto"/>
                <a:ea typeface="Roboto"/>
                <a:cs typeface="Roboto"/>
                <a:sym typeface="Roboto"/>
              </a:rPr>
              <a:t>‹#›</a:t>
            </a:fld>
            <a:endParaRPr b="0" i="0" sz="1000" u="none" cap="none" strike="noStrike">
              <a:solidFill>
                <a:srgbClr val="595959"/>
              </a:solidFill>
              <a:latin typeface="Roboto"/>
              <a:ea typeface="Roboto"/>
              <a:cs typeface="Roboto"/>
              <a:sym typeface="Roboto"/>
            </a:endParaRPr>
          </a:p>
        </p:txBody>
      </p:sp>
      <p:pic>
        <p:nvPicPr>
          <p:cNvPr id="18" name="Google Shape;18;p45"/>
          <p:cNvPicPr preferRelativeResize="0"/>
          <p:nvPr/>
        </p:nvPicPr>
        <p:blipFill rotWithShape="1">
          <a:blip r:embed="rId1">
            <a:alphaModFix/>
          </a:blip>
          <a:srcRect b="0" l="0" r="0" t="0"/>
          <a:stretch/>
        </p:blipFill>
        <p:spPr>
          <a:xfrm>
            <a:off x="-1" y="7219"/>
            <a:ext cx="9144003" cy="5136281"/>
          </a:xfrm>
          <a:prstGeom prst="rect">
            <a:avLst/>
          </a:prstGeom>
          <a:noFill/>
          <a:ln>
            <a:noFill/>
          </a:ln>
        </p:spPr>
      </p:pic>
      <p:sp>
        <p:nvSpPr>
          <p:cNvPr id="19" name="Google Shape;19;p45"/>
          <p:cNvSpPr txBox="1"/>
          <p:nvPr/>
        </p:nvSpPr>
        <p:spPr>
          <a:xfrm>
            <a:off x="464100" y="5974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0" name="Google Shape;20;p45"/>
          <p:cNvSpPr txBox="1"/>
          <p:nvPr/>
        </p:nvSpPr>
        <p:spPr>
          <a:xfrm>
            <a:off x="464100" y="130487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Roboto"/>
              <a:ea typeface="Roboto"/>
              <a:cs typeface="Roboto"/>
              <a:sym typeface="Roboto"/>
            </a:endParaRPr>
          </a:p>
        </p:txBody>
      </p:sp>
      <p:sp>
        <p:nvSpPr>
          <p:cNvPr id="21" name="Google Shape;21;p45"/>
          <p:cNvSpPr txBox="1"/>
          <p:nvPr/>
        </p:nvSpPr>
        <p:spPr>
          <a:xfrm>
            <a:off x="8624858" y="48156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Roboto"/>
                <a:ea typeface="Roboto"/>
                <a:cs typeface="Roboto"/>
                <a:sym typeface="Roboto"/>
              </a:rPr>
              <a:t>‹#›</a:t>
            </a:fld>
            <a:endParaRPr b="0" i="0" sz="1000" u="none" cap="none" strike="noStrike">
              <a:solidFill>
                <a:srgbClr val="595959"/>
              </a:solidFill>
              <a:latin typeface="Roboto"/>
              <a:ea typeface="Roboto"/>
              <a:cs typeface="Roboto"/>
              <a:sym typeface="Roboto"/>
            </a:endParaRPr>
          </a:p>
        </p:txBody>
      </p:sp>
      <p:sp>
        <p:nvSpPr>
          <p:cNvPr id="22" name="Google Shape;22;p45"/>
          <p:cNvSpPr txBox="1"/>
          <p:nvPr/>
        </p:nvSpPr>
        <p:spPr>
          <a:xfrm>
            <a:off x="464100" y="597425"/>
            <a:ext cx="8520600" cy="572700"/>
          </a:xfrm>
          <a:prstGeom prst="rect">
            <a:avLst/>
          </a:prstGeom>
          <a:noFill/>
          <a:ln>
            <a:noFill/>
          </a:ln>
        </p:spPr>
        <p:txBody>
          <a:bodyPr anchorCtr="0" anchor="t" bIns="91425" lIns="91425" spcFirstLastPara="1" rIns="91425" wrap="square" tIns="91425">
            <a:normAutofit lnSpcReduction="10000"/>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3" name="Google Shape;23;p45"/>
          <p:cNvSpPr txBox="1"/>
          <p:nvPr/>
        </p:nvSpPr>
        <p:spPr>
          <a:xfrm>
            <a:off x="464100" y="1304875"/>
            <a:ext cx="8520600" cy="34164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Roboto"/>
              <a:ea typeface="Roboto"/>
              <a:cs typeface="Roboto"/>
              <a:sym typeface="Roboto"/>
            </a:endParaRPr>
          </a:p>
        </p:txBody>
      </p:sp>
      <p:sp>
        <p:nvSpPr>
          <p:cNvPr id="24" name="Google Shape;24;p45"/>
          <p:cNvSpPr txBox="1"/>
          <p:nvPr/>
        </p:nvSpPr>
        <p:spPr>
          <a:xfrm>
            <a:off x="8624858" y="4815617"/>
            <a:ext cx="548700" cy="393600"/>
          </a:xfrm>
          <a:prstGeom prst="rect">
            <a:avLst/>
          </a:prstGeom>
          <a:noFill/>
          <a:ln>
            <a:noFill/>
          </a:ln>
        </p:spPr>
        <p:txBody>
          <a:bodyPr anchorCtr="0" anchor="ctr" bIns="91425" lIns="91425" spcFirstLastPara="1" rIns="91425" wrap="square" tIns="91425">
            <a:norm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Roboto"/>
                <a:ea typeface="Roboto"/>
                <a:cs typeface="Roboto"/>
                <a:sym typeface="Roboto"/>
              </a:rPr>
              <a:t>‹#›</a:t>
            </a:fld>
            <a:endParaRPr b="0" i="0" sz="1000" u="none" cap="none" strike="noStrike">
              <a:solidFill>
                <a:srgbClr val="595959"/>
              </a:solidFill>
              <a:latin typeface="Roboto"/>
              <a:ea typeface="Roboto"/>
              <a:cs typeface="Roboto"/>
              <a:sym typeface="Roboto"/>
            </a:endParaRPr>
          </a:p>
        </p:txBody>
      </p:sp>
      <p:sp>
        <p:nvSpPr>
          <p:cNvPr id="25" name="Google Shape;25;p45"/>
          <p:cNvSpPr txBox="1"/>
          <p:nvPr/>
        </p:nvSpPr>
        <p:spPr>
          <a:xfrm>
            <a:off x="464100" y="597425"/>
            <a:ext cx="85206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Roboto"/>
              <a:ea typeface="Roboto"/>
              <a:cs typeface="Roboto"/>
              <a:sym typeface="Roboto"/>
            </a:endParaRPr>
          </a:p>
        </p:txBody>
      </p:sp>
      <p:sp>
        <p:nvSpPr>
          <p:cNvPr id="26" name="Google Shape;26;p45"/>
          <p:cNvSpPr txBox="1"/>
          <p:nvPr/>
        </p:nvSpPr>
        <p:spPr>
          <a:xfrm>
            <a:off x="464100" y="1304875"/>
            <a:ext cx="8520600" cy="3416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595959"/>
              </a:solidFill>
              <a:latin typeface="Roboto"/>
              <a:ea typeface="Roboto"/>
              <a:cs typeface="Roboto"/>
              <a:sym typeface="Roboto"/>
            </a:endParaRPr>
          </a:p>
        </p:txBody>
      </p:sp>
      <p:sp>
        <p:nvSpPr>
          <p:cNvPr id="27" name="Google Shape;27;p45"/>
          <p:cNvSpPr txBox="1"/>
          <p:nvPr/>
        </p:nvSpPr>
        <p:spPr>
          <a:xfrm>
            <a:off x="8624858" y="4815617"/>
            <a:ext cx="548700" cy="39360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 sz="1000" u="none" cap="none" strike="noStrike">
                <a:solidFill>
                  <a:srgbClr val="595959"/>
                </a:solidFill>
                <a:latin typeface="Roboto"/>
                <a:ea typeface="Roboto"/>
                <a:cs typeface="Roboto"/>
                <a:sym typeface="Roboto"/>
              </a:rPr>
              <a:t>‹#›</a:t>
            </a:fld>
            <a:endParaRPr b="0" i="0" sz="1000" u="none" cap="none" strike="noStrike">
              <a:solidFill>
                <a:srgbClr val="595959"/>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9" name="Shape 69"/>
        <p:cNvGrpSpPr/>
        <p:nvPr/>
      </p:nvGrpSpPr>
      <p:grpSpPr>
        <a:xfrm>
          <a:off x="0" y="0"/>
          <a:ext cx="0" cy="0"/>
          <a:chOff x="0" y="0"/>
          <a:chExt cx="0" cy="0"/>
        </a:xfrm>
      </p:grpSpPr>
      <p:sp>
        <p:nvSpPr>
          <p:cNvPr id="70" name="Google Shape;70;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1" name="Google Shape;71;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72" name="Google Shape;72;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73" name="Google Shape;73;p47"/>
          <p:cNvPicPr preferRelativeResize="0"/>
          <p:nvPr/>
        </p:nvPicPr>
        <p:blipFill rotWithShape="1">
          <a:blip r:embed="rId1">
            <a:alphaModFix/>
          </a:blip>
          <a:srcRect b="0" l="0" r="0" t="0"/>
          <a:stretch/>
        </p:blipFill>
        <p:spPr>
          <a:xfrm>
            <a:off x="-1" y="7219"/>
            <a:ext cx="9144003"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15" name="Shape 115"/>
        <p:cNvGrpSpPr/>
        <p:nvPr/>
      </p:nvGrpSpPr>
      <p:grpSpPr>
        <a:xfrm>
          <a:off x="0" y="0"/>
          <a:ext cx="0" cy="0"/>
          <a:chOff x="0" y="0"/>
          <a:chExt cx="0" cy="0"/>
        </a:xfrm>
      </p:grpSpPr>
      <p:sp>
        <p:nvSpPr>
          <p:cNvPr id="116" name="Google Shape;116;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117" name="Google Shape;117;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118" name="Google Shape;11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Lst>
  <p:transition spd="med">
    <p:push dir="r"/>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 Id="rId3" Type="http://schemas.openxmlformats.org/officeDocument/2006/relationships/image" Target="../media/image11.jp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pic>
        <p:nvPicPr>
          <p:cNvPr id="178" name="Google Shape;178;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79" name="Google Shape;179;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80" name="Google Shape;180;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nvSpPr>
        <p:spPr>
          <a:xfrm>
            <a:off x="3240950" y="2170775"/>
            <a:ext cx="8802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Option: 3,2,4,1</a:t>
            </a:r>
            <a:endParaRPr b="0" i="0" sz="1500" u="none" cap="none" strike="noStrike">
              <a:solidFill>
                <a:srgbClr val="000000"/>
              </a:solidFill>
              <a:latin typeface="Roboto"/>
              <a:ea typeface="Roboto"/>
              <a:cs typeface="Roboto"/>
              <a:sym typeface="Roboto"/>
            </a:endParaRPr>
          </a:p>
        </p:txBody>
      </p:sp>
      <p:sp>
        <p:nvSpPr>
          <p:cNvPr id="238" name="Google Shape;238;p9"/>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0"/>
          <p:cNvSpPr txBox="1"/>
          <p:nvPr/>
        </p:nvSpPr>
        <p:spPr>
          <a:xfrm>
            <a:off x="722375" y="1435600"/>
            <a:ext cx="7644300" cy="3374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en" sz="1400" u="none" cap="none" strike="noStrike">
                <a:solidFill>
                  <a:schemeClr val="dk1"/>
                </a:solidFill>
                <a:latin typeface="Roboto"/>
                <a:ea typeface="Roboto"/>
                <a:cs typeface="Roboto"/>
                <a:sym typeface="Roboto"/>
              </a:rPr>
              <a:t>The four sentences (labelled 1, 2, 3, and 4) given in this question, when properly sequenced, form a coherent paragraph. Decide on the proper order for the sentences and key in this sequence of four numbers as your answer.</a:t>
            </a:r>
            <a:endParaRPr b="1"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The woodland’s canopy receives most of the sunlight that falls on the trees.</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Swifts do not confine themselves to woodlands, but hunt wherever there are insects in the air.</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With their streamlined bodies, swifts are agile flyers, ideally adapted to twisting and turning through the air as they chase flying insects – the creatures that form their staple diet.</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Hundreds of thousands of insects fly in the sunshine up above the canopy, some falling prey to swifts and swallows</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0" sz="1400" u="none" cap="none" strike="noStrike">
              <a:solidFill>
                <a:schemeClr val="dk1"/>
              </a:solidFill>
              <a:latin typeface="Roboto"/>
              <a:ea typeface="Roboto"/>
              <a:cs typeface="Roboto"/>
              <a:sym typeface="Roboto"/>
            </a:endParaRPr>
          </a:p>
        </p:txBody>
      </p:sp>
      <p:sp>
        <p:nvSpPr>
          <p:cNvPr id="244" name="Google Shape;244;p10"/>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05</a:t>
            </a:r>
            <a:endParaRPr b="1" sz="2000">
              <a:solidFill>
                <a:srgbClr val="8182EF"/>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1"/>
          <p:cNvSpPr txBox="1"/>
          <p:nvPr/>
        </p:nvSpPr>
        <p:spPr>
          <a:xfrm>
            <a:off x="2803925" y="2191100"/>
            <a:ext cx="85125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Option: 1,4,3,2</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Roboto"/>
              <a:ea typeface="Roboto"/>
              <a:cs typeface="Roboto"/>
              <a:sym typeface="Roboto"/>
            </a:endParaRPr>
          </a:p>
        </p:txBody>
      </p:sp>
      <p:sp>
        <p:nvSpPr>
          <p:cNvPr id="250" name="Google Shape;250;p11"/>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2"/>
          <p:cNvSpPr txBox="1"/>
          <p:nvPr/>
        </p:nvSpPr>
        <p:spPr>
          <a:xfrm>
            <a:off x="722375" y="1435600"/>
            <a:ext cx="76443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latin typeface="Roboto"/>
                <a:ea typeface="Roboto"/>
                <a:cs typeface="Roboto"/>
                <a:sym typeface="Roboto"/>
              </a:rPr>
              <a:t>The four sentences (labelled 1,2,3,4) given in this question, when properly sequenced, form a coherent paragraph. Each sentence is labelled with a number. Decide on the proper sequence of order of the sentences and key in this sequence of four numbers as your answer:</a:t>
            </a:r>
            <a:endParaRPr b="1"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But now we have another group: the unwitting enablers.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Democracy and high levels of inequality of the kind that have come to characterize the United States are simply incompatible.</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Believing these people are working for a better world, they are, actually, at most, chipping away at the margins, making slight course corrections, ensuring the system goes on as it is, uninterrupted.</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Very rich people will always use money to maintain their political and economic power.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256" name="Google Shape;256;p12"/>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06</a:t>
            </a:r>
            <a:endParaRPr b="1" sz="2000">
              <a:solidFill>
                <a:srgbClr val="8182E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3"/>
          <p:cNvSpPr txBox="1"/>
          <p:nvPr/>
        </p:nvSpPr>
        <p:spPr>
          <a:xfrm>
            <a:off x="3007100" y="1435400"/>
            <a:ext cx="85389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Roboto"/>
                <a:ea typeface="Roboto"/>
                <a:cs typeface="Roboto"/>
                <a:sym typeface="Roboto"/>
              </a:rPr>
              <a:t>Option: 2,4,1,3</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latin typeface="Roboto"/>
              <a:ea typeface="Roboto"/>
              <a:cs typeface="Roboto"/>
              <a:sym typeface="Roboto"/>
            </a:endParaRPr>
          </a:p>
        </p:txBody>
      </p:sp>
      <p:sp>
        <p:nvSpPr>
          <p:cNvPr id="262" name="Google Shape;262;p13"/>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4"/>
          <p:cNvSpPr txBox="1"/>
          <p:nvPr/>
        </p:nvSpPr>
        <p:spPr>
          <a:xfrm>
            <a:off x="722375" y="1435600"/>
            <a:ext cx="76443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latin typeface="Roboto"/>
                <a:ea typeface="Roboto"/>
                <a:cs typeface="Roboto"/>
                <a:sym typeface="Roboto"/>
              </a:rPr>
              <a:t>The four sentences (labelled 1, 2, 3, and 4) given in this question, when properly sequenced, form a coherent paragraph. Decide on the proper order for the sentences and key in this sequence of four numbers as your answer.</a:t>
            </a:r>
            <a:endParaRPr b="1"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The eventual diagnosis was skin cancer and after treatment all seemed well.</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The viola player didn’t know what it was; nor did her GP.</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Then a routine scan showed it had come back and spread to her lungs.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It started with a lump on Cathy Perkins’ index finger.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268" name="Google Shape;268;p14"/>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07</a:t>
            </a:r>
            <a:endParaRPr b="1" sz="2000">
              <a:solidFill>
                <a:srgbClr val="8182E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5"/>
          <p:cNvSpPr txBox="1"/>
          <p:nvPr/>
        </p:nvSpPr>
        <p:spPr>
          <a:xfrm>
            <a:off x="3035550" y="1789225"/>
            <a:ext cx="85782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highlight>
                  <a:schemeClr val="lt1"/>
                </a:highlight>
                <a:latin typeface="Roboto"/>
                <a:ea typeface="Roboto"/>
                <a:cs typeface="Roboto"/>
                <a:sym typeface="Roboto"/>
              </a:rPr>
              <a:t>Option: 4,2,1,3</a:t>
            </a:r>
            <a:endParaRPr b="1" i="0" sz="20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274" name="Google Shape;274;p15"/>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6"/>
          <p:cNvSpPr txBox="1"/>
          <p:nvPr/>
        </p:nvSpPr>
        <p:spPr>
          <a:xfrm>
            <a:off x="722375" y="1435600"/>
            <a:ext cx="76443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latin typeface="Roboto"/>
                <a:ea typeface="Roboto"/>
                <a:cs typeface="Roboto"/>
                <a:sym typeface="Roboto"/>
              </a:rPr>
              <a:t>The four sentences (labelled 1, 2, 3, and 4) given in this question, when properly sequenced, form a coherent paragraph. Decide on the proper order for the sentences and key in this sequence of four numbers as your answer.</a:t>
            </a:r>
            <a:endParaRPr b="1"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It was his taxpayers who had to shell out as much as $1.6bn over 10 years to employees of failed companies.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Companies in many countries routinely engage in such activities which means that the employees are left with unpaid entitlements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Deliberate and systematic liquidation of a company to avoid liabilities and then restarting the business is called phoenixing.</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The Australian Minister for Revenue and Services discovered in an audit that phoenixing had cost the Australian economy between 2.9bnand2.9bnand5.1bn last year.</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280" name="Google Shape;280;p16"/>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08</a:t>
            </a:r>
            <a:endParaRPr b="1" sz="2000">
              <a:solidFill>
                <a:srgbClr val="8182E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txBox="1"/>
          <p:nvPr/>
        </p:nvSpPr>
        <p:spPr>
          <a:xfrm>
            <a:off x="2624225" y="2064000"/>
            <a:ext cx="85782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highlight>
                  <a:schemeClr val="lt1"/>
                </a:highlight>
                <a:latin typeface="Roboto"/>
                <a:ea typeface="Roboto"/>
                <a:cs typeface="Roboto"/>
                <a:sym typeface="Roboto"/>
              </a:rPr>
              <a:t>Option: 3,2,4,1</a:t>
            </a:r>
            <a:endParaRPr b="0" i="0" sz="17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286" name="Google Shape;286;p17"/>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8"/>
          <p:cNvSpPr txBox="1"/>
          <p:nvPr/>
        </p:nvSpPr>
        <p:spPr>
          <a:xfrm>
            <a:off x="722375" y="1435600"/>
            <a:ext cx="76443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1" i="0" lang="en" sz="1400" u="none" cap="none" strike="noStrike">
                <a:solidFill>
                  <a:srgbClr val="000000"/>
                </a:solidFill>
                <a:latin typeface="Roboto"/>
                <a:ea typeface="Roboto"/>
                <a:cs typeface="Roboto"/>
                <a:sym typeface="Roboto"/>
              </a:rPr>
              <a:t>The four sentences (labelled 1,2,3,4) given in this question, when properly sequenced, form a coherent paragraph. Each sentence is labelled with a number. Decide on the proper sequence of order of the sentences and key in this sequence of four numbers as your answer:</a:t>
            </a:r>
            <a:endParaRPr b="1"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They would rather do virtuous side projects assiduously as long as these would not compel them into doing their day jobs more honourably or reduce the profit margins.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They would fund a million of the buzzwordy programs rather than fundamentally question the rules of their game or alter their own behavior to reduce the harm of the existing distorted, inefficient and unfair rules.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Like the dieter who would rather do anything to lose weight than actually eat less, the business elite would save the world through social-impact-investing and philanthro-capitalism.</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Doing the right thing — and moving away from their win-win mentality — would involve real sacrifice; instead, it’s easier to focus on their pet projects and initiatives.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292" name="Google Shape;292;p18"/>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09</a:t>
            </a:r>
            <a:endParaRPr b="1" sz="2000">
              <a:solidFill>
                <a:srgbClr val="8182EF"/>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id="185" name="Google Shape;185;g2ef6cdcd542_0_23"/>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86" name="Google Shape;186;g2ef6cdcd542_0_23"/>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87" name="Google Shape;187;g2ef6cdcd542_0_23"/>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pic>
        <p:nvPicPr>
          <p:cNvPr id="188" name="Google Shape;188;g2ef6cdcd542_0_23"/>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89" name="Google Shape;189;g2ef6cdcd542_0_23"/>
          <p:cNvPicPr preferRelativeResize="0"/>
          <p:nvPr/>
        </p:nvPicPr>
        <p:blipFill rotWithShape="1">
          <a:blip r:embed="rId6">
            <a:alphaModFix/>
          </a:blip>
          <a:srcRect b="0" l="0" r="0" t="0"/>
          <a:stretch/>
        </p:blipFill>
        <p:spPr>
          <a:xfrm>
            <a:off x="2" y="4"/>
            <a:ext cx="9144003" cy="5143501"/>
          </a:xfrm>
          <a:prstGeom prst="rect">
            <a:avLst/>
          </a:prstGeom>
          <a:noFill/>
          <a:ln>
            <a:noFill/>
          </a:ln>
        </p:spPr>
      </p:pic>
      <p:sp>
        <p:nvSpPr>
          <p:cNvPr id="190" name="Google Shape;190;g2ef6cdcd542_0_23"/>
          <p:cNvSpPr txBox="1"/>
          <p:nvPr/>
        </p:nvSpPr>
        <p:spPr>
          <a:xfrm>
            <a:off x="523725" y="2233200"/>
            <a:ext cx="3776400" cy="6771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 sz="3200" u="none" cap="none" strike="noStrike">
                <a:solidFill>
                  <a:srgbClr val="FFFFFF"/>
                </a:solidFill>
                <a:latin typeface="Roboto"/>
                <a:ea typeface="Roboto"/>
                <a:cs typeface="Roboto"/>
                <a:sym typeface="Roboto"/>
              </a:rPr>
              <a:t>PARAJUMBLES 1.2</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9"/>
          <p:cNvSpPr txBox="1"/>
          <p:nvPr/>
        </p:nvSpPr>
        <p:spPr>
          <a:xfrm>
            <a:off x="3195200" y="1830975"/>
            <a:ext cx="85782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highlight>
                  <a:schemeClr val="lt1"/>
                </a:highlight>
                <a:latin typeface="Roboto"/>
                <a:ea typeface="Roboto"/>
                <a:cs typeface="Roboto"/>
                <a:sym typeface="Roboto"/>
              </a:rPr>
              <a:t>Option: 3,2,4,1</a:t>
            </a:r>
            <a:endParaRPr b="0" i="0" sz="17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298" name="Google Shape;298;p19"/>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20"/>
          <p:cNvSpPr txBox="1"/>
          <p:nvPr/>
        </p:nvSpPr>
        <p:spPr>
          <a:xfrm>
            <a:off x="722375" y="1435600"/>
            <a:ext cx="76443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The four sentences (labelled 1, 2, 3, and 4) given in this question, when properly sequenced, form a coherent paragraph. Decide on the proper order for the sentences and key in this sequence of four numbers as your answer.</a:t>
            </a:r>
            <a:endParaRPr b="1"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Self-management is thus defined as the ‘individual’s ability to manage the symptoms, treatment, physical and psychosocial consequences and lifestyle changes inherent in living with a chronic condition’.</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Most people with progressive diseases like dementia prefer to have control over their own lives and health-care for as long as possible.</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Having control means, among other things, that patients themselves perform self-management activities.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Supporting people in decisions and actions that promote self-management is called self-management support requiring a cooperative relationship between the patient, the family, and the professionals.</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304" name="Google Shape;304;p20"/>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10</a:t>
            </a:r>
            <a:endParaRPr b="1" sz="2000">
              <a:solidFill>
                <a:srgbClr val="8182EF"/>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1"/>
          <p:cNvSpPr txBox="1"/>
          <p:nvPr/>
        </p:nvSpPr>
        <p:spPr>
          <a:xfrm>
            <a:off x="2687325" y="1463550"/>
            <a:ext cx="85782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highlight>
                  <a:schemeClr val="lt1"/>
                </a:highlight>
                <a:latin typeface="Roboto"/>
                <a:ea typeface="Roboto"/>
                <a:cs typeface="Roboto"/>
                <a:sym typeface="Roboto"/>
              </a:rPr>
              <a:t>Option: 2,3,1,4</a:t>
            </a:r>
            <a:endParaRPr b="1" i="0" sz="20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310" name="Google Shape;310;p21"/>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nvSpPr>
        <p:spPr>
          <a:xfrm>
            <a:off x="722375" y="1435600"/>
            <a:ext cx="76443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The four sentences (labelled 1,2,3,4) given in this question, when properly sequenced, form a coherent paragraph. Each sentence is labelled with a number. Decide on the proper sequence of order of the sentences and key in this sequence of four numbers as your answer:</a:t>
            </a:r>
            <a:endParaRPr b="1"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In the era of smart world, however, ‘Universal Basic Income’ is an ineffective instrument which cannot address the potential breakdown of the social contract when large swathes of the population would effectively be unemployed.</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In the era of industrial revolution, the abolition of child labour, poor laws and the growth of trade unions helped families cope with the pressures of mechanised work.</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Growing inequality could be matched by a creeping authoritarianism that is bolstered by technology that is increasingly able to peer into the deepest vestiges of our lives.</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New institutions emerge which recognise ways in which workers could contribute to and benefit by economic growth when, rather than if, their jobs are automated.</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Here are the 40 most important parajumbles that you must solve to get complete command on the topic. The answers and the solutions are given at the end of this document.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316" name="Google Shape;316;p22"/>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11</a:t>
            </a:r>
            <a:endParaRPr b="1" sz="2000">
              <a:solidFill>
                <a:srgbClr val="8182EF"/>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3"/>
          <p:cNvSpPr txBox="1"/>
          <p:nvPr/>
        </p:nvSpPr>
        <p:spPr>
          <a:xfrm>
            <a:off x="3083275" y="1384450"/>
            <a:ext cx="85782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highlight>
                  <a:schemeClr val="lt1"/>
                </a:highlight>
                <a:latin typeface="Roboto"/>
                <a:ea typeface="Roboto"/>
                <a:cs typeface="Roboto"/>
                <a:sym typeface="Roboto"/>
              </a:rPr>
              <a:t>Option: 2,4,1,3</a:t>
            </a:r>
            <a:endParaRPr b="0" i="0" sz="17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322" name="Google Shape;322;p23"/>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4"/>
          <p:cNvSpPr txBox="1"/>
          <p:nvPr/>
        </p:nvSpPr>
        <p:spPr>
          <a:xfrm>
            <a:off x="722375" y="1435600"/>
            <a:ext cx="81999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Practice Problems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The first and last sentences of a passage are numbered S1 and S6. The remaining parts of the passage are split into four parts and they are named P, Q, R and S. They are not given in the correct order. Read the sentences carefully and find out which of the combinations given in the alternatives are correct to make a meaningful and complete passage.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Question 1: S1. Many scientists are working on safer and better ways to kill mosquitoes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P. Bringing more of these animals into places where mosquitoes live and breed might help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Q. Mosquitoes have many natural enemies like bats, birds etc.</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R. Mosquito nets can be used for protection</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S. But, there is no sure way to protect everyone from their deadly bites.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S6. This is a natural solution</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A: SRQP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B: PQRS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C: SRPQ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rPr b="1" i="0" lang="en" sz="1400" u="none" cap="none" strike="noStrike">
                <a:solidFill>
                  <a:srgbClr val="000000"/>
                </a:solidFill>
                <a:latin typeface="Roboto"/>
                <a:ea typeface="Roboto"/>
                <a:cs typeface="Roboto"/>
                <a:sym typeface="Roboto"/>
              </a:rPr>
              <a:t>D: RSQP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328" name="Google Shape;328;p24"/>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12</a:t>
            </a:r>
            <a:endParaRPr b="1" sz="2000">
              <a:solidFill>
                <a:srgbClr val="8182EF"/>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5"/>
          <p:cNvSpPr txBox="1"/>
          <p:nvPr/>
        </p:nvSpPr>
        <p:spPr>
          <a:xfrm>
            <a:off x="722375" y="1435600"/>
            <a:ext cx="8038800" cy="1046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1:- D</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D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334" name="Google Shape;334;p25"/>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26"/>
          <p:cNvSpPr txBox="1"/>
          <p:nvPr/>
        </p:nvSpPr>
        <p:spPr>
          <a:xfrm>
            <a:off x="722375" y="1435600"/>
            <a:ext cx="8578200" cy="298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2: S1. The spider fell several times but did not give up.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The king learnt a lesson from the spider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It tried again and finally succeeded in reaching the top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Then he attacked his enemies repeatedly and did not give up hope by the setbacks in battle.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He appealed to the people for help and collected soldiers to form a large army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At last he won the battle and got back his kingdom</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PQSR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QPSR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RSQP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PSRQ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340" name="Google Shape;340;p26"/>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13</a:t>
            </a:r>
            <a:endParaRPr b="1" sz="2000">
              <a:solidFill>
                <a:srgbClr val="8182EF"/>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7"/>
          <p:cNvSpPr txBox="1"/>
          <p:nvPr/>
        </p:nvSpPr>
        <p:spPr>
          <a:xfrm>
            <a:off x="722375" y="1435600"/>
            <a:ext cx="80388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2:- B</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B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346" name="Google Shape;346;p27"/>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28"/>
          <p:cNvSpPr txBox="1"/>
          <p:nvPr/>
        </p:nvSpPr>
        <p:spPr>
          <a:xfrm>
            <a:off x="722375" y="1435600"/>
            <a:ext cx="80841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3: S1. A few workmen came to cut down the tree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It took them all morning</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They did not know what to do with the roots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It was not an easy job to cut down such a huge tree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They decided to dig out the roots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The roots ran so deep that they were not able to finish the job by dusk</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PQRS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RPQS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RPSQ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SRQP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352" name="Google Shape;352;p28"/>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14</a:t>
            </a:r>
            <a:endParaRPr b="1" sz="2000">
              <a:solidFill>
                <a:srgbClr val="8182E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nvSpPr>
        <p:spPr>
          <a:xfrm>
            <a:off x="722375" y="1435600"/>
            <a:ext cx="7644300" cy="2555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latin typeface="Roboto"/>
                <a:ea typeface="Roboto"/>
                <a:cs typeface="Roboto"/>
                <a:sym typeface="Roboto"/>
              </a:rPr>
              <a:t>The four sentences (labelled 1, 2, 3, 4) given below, when properly sequenced would yield a coherent paragraph. Decide on the proper sequence of the order of the sentences and key in the sequence of the four numbers as your answer.</a:t>
            </a:r>
            <a:endParaRPr b="1"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Living things—animals and plants—typically exhibit correlational structure.</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Adaptive behaviour depends on cognitive economy, treating objects as equivalent.</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The information we receive from our senses, from the world, typically has structure and order, and is not arbitrary.</a:t>
            </a:r>
            <a:endParaRPr b="0" i="0" sz="140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a:buAutoNum type="arabicPeriod"/>
            </a:pPr>
            <a:r>
              <a:rPr b="0" i="0" lang="en" sz="1400" u="none" cap="none" strike="noStrike">
                <a:solidFill>
                  <a:srgbClr val="000000"/>
                </a:solidFill>
                <a:latin typeface="Roboto"/>
                <a:ea typeface="Roboto"/>
                <a:cs typeface="Roboto"/>
                <a:sym typeface="Roboto"/>
              </a:rPr>
              <a:t>To categorize an object means to consider it equivalent to other things in that category, and different—along some salient dimension—from things that are not.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chemeClr val="dk1"/>
              </a:solidFill>
              <a:latin typeface="Roboto"/>
              <a:ea typeface="Roboto"/>
              <a:cs typeface="Roboto"/>
              <a:sym typeface="Roboto"/>
            </a:endParaRPr>
          </a:p>
        </p:txBody>
      </p:sp>
      <p:sp>
        <p:nvSpPr>
          <p:cNvPr id="196" name="Google Shape;196;p2"/>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01</a:t>
            </a:r>
            <a:endParaRPr b="1" sz="2000">
              <a:solidFill>
                <a:srgbClr val="8182EF"/>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9"/>
          <p:cNvSpPr txBox="1"/>
          <p:nvPr/>
        </p:nvSpPr>
        <p:spPr>
          <a:xfrm>
            <a:off x="722375" y="1435600"/>
            <a:ext cx="8038800" cy="1477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3:- B</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B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358" name="Google Shape;358;p29"/>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0"/>
          <p:cNvSpPr txBox="1"/>
          <p:nvPr/>
        </p:nvSpPr>
        <p:spPr>
          <a:xfrm>
            <a:off x="722375" y="1435600"/>
            <a:ext cx="8084100" cy="341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4: S1. A mob went berserk at the hospital near our home yesterday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The agitators also smashed equipment and windows of the hospital</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The boy had died on the operating table soon after being administered with anaesthesia</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This happened after the death of a 15 year old boy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The victim’s relatives and neighbours clashed with the police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Work at the hospital stopped for the rest of the day.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QSPR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PRQS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RQSP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SQPR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364" name="Google Shape;364;p30"/>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15</a:t>
            </a:r>
            <a:endParaRPr b="1" sz="2000">
              <a:solidFill>
                <a:srgbClr val="8182EF"/>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1"/>
          <p:cNvSpPr txBox="1"/>
          <p:nvPr/>
        </p:nvSpPr>
        <p:spPr>
          <a:xfrm>
            <a:off x="722375" y="1435600"/>
            <a:ext cx="8578200" cy="169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4:- C</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C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370" name="Google Shape;370;p31"/>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2"/>
          <p:cNvSpPr txBox="1"/>
          <p:nvPr/>
        </p:nvSpPr>
        <p:spPr>
          <a:xfrm>
            <a:off x="722375" y="1435600"/>
            <a:ext cx="8578200" cy="363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5: S1. Children are not the only ones who can fly kites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In some countries like Malaysia and Japan, there are kite festivals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These experts are mostly adult amateur kite flyers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Kite flying is a good leisure activity for parents too, with their children</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Self designed kites are flown by experts during such times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The occasions are celebrated with dancing and music</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PSQR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SRPQ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QSPR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RPSQ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376" name="Google Shape;376;p32"/>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16</a:t>
            </a:r>
            <a:endParaRPr b="1" sz="2000">
              <a:solidFill>
                <a:srgbClr val="8182EF"/>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3"/>
          <p:cNvSpPr txBox="1"/>
          <p:nvPr/>
        </p:nvSpPr>
        <p:spPr>
          <a:xfrm>
            <a:off x="722375" y="1435600"/>
            <a:ext cx="8038800" cy="1908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5:- D</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D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382" name="Google Shape;382;p33"/>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4"/>
          <p:cNvSpPr txBox="1"/>
          <p:nvPr/>
        </p:nvSpPr>
        <p:spPr>
          <a:xfrm>
            <a:off x="722375" y="1435600"/>
            <a:ext cx="7644300" cy="3848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6: S1. The motor car is one the useful gifts of modern science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One of these is the smoke and pollution it creates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It has made short and medium distance journeys fast and comfortable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The other is that it has made journey by road hazardous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Yet we cannot say that the motor car is a blessing without disadvantages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Finally, in this age of energy crisis and environmental pollution, a motor car is not a desirable thing to maintain.</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QSPR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RSPQ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PSRQ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SQPR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388" name="Google Shape;388;p34"/>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17</a:t>
            </a:r>
            <a:endParaRPr b="1" sz="2000">
              <a:solidFill>
                <a:srgbClr val="8182EF"/>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5"/>
          <p:cNvSpPr txBox="1"/>
          <p:nvPr/>
        </p:nvSpPr>
        <p:spPr>
          <a:xfrm>
            <a:off x="722375" y="1435600"/>
            <a:ext cx="85782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6:- A</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A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394" name="Google Shape;394;p35"/>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36"/>
          <p:cNvSpPr txBox="1"/>
          <p:nvPr/>
        </p:nvSpPr>
        <p:spPr>
          <a:xfrm>
            <a:off x="722375" y="1435600"/>
            <a:ext cx="76443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7: S1. A mule began to day dream that he was a good runner as his mother was a race horse</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The master sat on the mule and whipped him hard as he was in a hurry to reach the market</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Forced to run faster, the mule collapsed on the ground</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He started running across the field</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When his master saw him running fast he thought that his mule was a good runner.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He thought, “Though my mother was a race horse, my father was only a donkey.”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RSPQ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RPQS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RSQP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SRPQ</a:t>
            </a:r>
            <a:endParaRPr b="0" i="0" sz="1400" u="none" cap="none" strike="noStrike">
              <a:solidFill>
                <a:srgbClr val="000000"/>
              </a:solidFill>
              <a:latin typeface="Roboto"/>
              <a:ea typeface="Roboto"/>
              <a:cs typeface="Roboto"/>
              <a:sym typeface="Roboto"/>
            </a:endParaRPr>
          </a:p>
        </p:txBody>
      </p:sp>
      <p:sp>
        <p:nvSpPr>
          <p:cNvPr id="400" name="Google Shape;400;p36"/>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18</a:t>
            </a:r>
            <a:endParaRPr b="1" sz="2000">
              <a:solidFill>
                <a:srgbClr val="8182EF"/>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7"/>
          <p:cNvSpPr txBox="1"/>
          <p:nvPr/>
        </p:nvSpPr>
        <p:spPr>
          <a:xfrm>
            <a:off x="722375" y="1435600"/>
            <a:ext cx="85782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7:- A</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A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406" name="Google Shape;406;p37"/>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38"/>
          <p:cNvSpPr txBox="1"/>
          <p:nvPr/>
        </p:nvSpPr>
        <p:spPr>
          <a:xfrm>
            <a:off x="722375" y="1435600"/>
            <a:ext cx="85782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8: S1. Thomas Alva Edison was born on 11th February 1847</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In 1869, he borrowed a small amount of money and became a freelance inventor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He soon became fascinated with electrical currents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He was always an inquisitive boy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He created the world’s first industrial research laboratory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He was indeed one of the outstanding geniuses the world had</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PSRQ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QRSP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RQPS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PQRS</a:t>
            </a:r>
            <a:endParaRPr b="0" i="0" sz="1400" u="none" cap="none" strike="noStrike">
              <a:solidFill>
                <a:srgbClr val="000000"/>
              </a:solidFill>
              <a:latin typeface="Roboto"/>
              <a:ea typeface="Roboto"/>
              <a:cs typeface="Roboto"/>
              <a:sym typeface="Roboto"/>
            </a:endParaRPr>
          </a:p>
        </p:txBody>
      </p:sp>
      <p:sp>
        <p:nvSpPr>
          <p:cNvPr id="412" name="Google Shape;412;p38"/>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01</a:t>
            </a:r>
            <a:endParaRPr b="1" sz="2000">
              <a:solidFill>
                <a:srgbClr val="8182E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
          <p:cNvSpPr txBox="1"/>
          <p:nvPr/>
        </p:nvSpPr>
        <p:spPr>
          <a:xfrm>
            <a:off x="2500950" y="2017650"/>
            <a:ext cx="85890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Option: 2,4,3,1</a:t>
            </a:r>
            <a:endParaRPr b="1"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Roboto"/>
              <a:ea typeface="Roboto"/>
              <a:cs typeface="Roboto"/>
              <a:sym typeface="Roboto"/>
            </a:endParaRPr>
          </a:p>
        </p:txBody>
      </p:sp>
      <p:sp>
        <p:nvSpPr>
          <p:cNvPr id="202" name="Google Shape;202;p3"/>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1"/>
                                        </p:tgtEl>
                                        <p:attrNameLst>
                                          <p:attrName>style.visibility</p:attrName>
                                        </p:attrNameLst>
                                      </p:cBhvr>
                                      <p:to>
                                        <p:strVal val="visible"/>
                                      </p:to>
                                    </p:set>
                                    <p:anim calcmode="lin" valueType="num">
                                      <p:cBhvr additive="base">
                                        <p:cTn dur="1500"/>
                                        <p:tgtEl>
                                          <p:spTgt spid="20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9"/>
          <p:cNvSpPr txBox="1"/>
          <p:nvPr/>
        </p:nvSpPr>
        <p:spPr>
          <a:xfrm>
            <a:off x="722375" y="1435600"/>
            <a:ext cx="85782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8:- C</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C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418" name="Google Shape;418;p39"/>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40"/>
          <p:cNvSpPr txBox="1"/>
          <p:nvPr/>
        </p:nvSpPr>
        <p:spPr>
          <a:xfrm>
            <a:off x="722375" y="1435600"/>
            <a:ext cx="8578200" cy="4710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9: S1. Tired and injured from a shipwreck, Gulliver landed on the shores of Lilliput</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He planned to carry Gulliver to the capital city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The Lilliputians put an ointment on Gulliver’s wounds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He fell unconscious after setting foot on the beach</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The emperor of the land was informed</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It alleviated all the pain and discomfort</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PQSR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RSPQ</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SRQP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QSPR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rgbClr val="000000"/>
              </a:solidFill>
              <a:latin typeface="Roboto"/>
              <a:ea typeface="Roboto"/>
              <a:cs typeface="Roboto"/>
              <a:sym typeface="Roboto"/>
            </a:endParaRPr>
          </a:p>
        </p:txBody>
      </p:sp>
      <p:sp>
        <p:nvSpPr>
          <p:cNvPr id="424" name="Google Shape;424;p40"/>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20</a:t>
            </a:r>
            <a:endParaRPr b="1" sz="2000">
              <a:solidFill>
                <a:srgbClr val="8182EF"/>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1"/>
          <p:cNvSpPr txBox="1"/>
          <p:nvPr/>
        </p:nvSpPr>
        <p:spPr>
          <a:xfrm>
            <a:off x="722375" y="1435600"/>
            <a:ext cx="85782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9:- B</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B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430" name="Google Shape;430;p41"/>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nvSpPr>
        <p:spPr>
          <a:xfrm>
            <a:off x="722375" y="1435600"/>
            <a:ext cx="85782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Question 10: S1. Phillip is a 55 year old blind man</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P. He enjoys the sweet smell itself</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Q. He can smell a rose but cannot tell its colour</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R. He has been blind since birth</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 It does not matter to him</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S6. People sometimes sympathise with him but he tells them he is happy</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A: SQRP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B: RQSP</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C: PQRS</a:t>
            </a:r>
            <a:endParaRPr b="1"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900"/>
              <a:buFont typeface="Arial"/>
              <a:buNone/>
            </a:pPr>
            <a:r>
              <a:rPr b="1" i="0" lang="en" sz="1400" u="none" cap="none" strike="noStrike">
                <a:solidFill>
                  <a:srgbClr val="000000"/>
                </a:solidFill>
                <a:latin typeface="Roboto"/>
                <a:ea typeface="Roboto"/>
                <a:cs typeface="Roboto"/>
                <a:sym typeface="Roboto"/>
              </a:rPr>
              <a:t>D: QPSR</a:t>
            </a:r>
            <a:endParaRPr b="0" i="0" sz="1400" u="none" cap="none" strike="noStrike">
              <a:solidFill>
                <a:srgbClr val="000000"/>
              </a:solidFill>
              <a:latin typeface="Roboto"/>
              <a:ea typeface="Roboto"/>
              <a:cs typeface="Roboto"/>
              <a:sym typeface="Roboto"/>
            </a:endParaRPr>
          </a:p>
        </p:txBody>
      </p:sp>
      <p:sp>
        <p:nvSpPr>
          <p:cNvPr id="436" name="Google Shape;436;p42"/>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21</a:t>
            </a:r>
            <a:endParaRPr b="1" sz="2000">
              <a:solidFill>
                <a:srgbClr val="8182EF"/>
              </a:solidFill>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nvSpPr>
        <p:spPr>
          <a:xfrm>
            <a:off x="722375" y="1435600"/>
            <a:ext cx="8578200" cy="277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10:- B</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rgbClr val="000000"/>
                </a:solidFill>
                <a:highlight>
                  <a:schemeClr val="lt1"/>
                </a:highlight>
                <a:latin typeface="Roboto"/>
                <a:ea typeface="Roboto"/>
                <a:cs typeface="Roboto"/>
                <a:sym typeface="Roboto"/>
              </a:rPr>
              <a:t>Solution: The arrangement of sentences as per Option B only will make a meaningful passage.</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rgbClr val="000000"/>
              </a:solidFill>
              <a:latin typeface="Roboto"/>
              <a:ea typeface="Roboto"/>
              <a:cs typeface="Roboto"/>
              <a:sym typeface="Roboto"/>
            </a:endParaRPr>
          </a:p>
        </p:txBody>
      </p:sp>
      <p:sp>
        <p:nvSpPr>
          <p:cNvPr id="442" name="Google Shape;442;p43"/>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44"/>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448" name="Google Shape;448;p44"/>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 sz="3700" u="none" cap="none" strike="noStrike">
                <a:solidFill>
                  <a:srgbClr val="FFFFFF"/>
                </a:solidFill>
                <a:latin typeface="Roboto"/>
                <a:ea typeface="Roboto"/>
                <a:cs typeface="Roboto"/>
                <a:sym typeface="Roboto"/>
              </a:rPr>
              <a:t>THANK YOU</a:t>
            </a:r>
            <a:endParaRPr b="0" i="0" sz="3700" u="none" cap="none" strike="noStrike">
              <a:solidFill>
                <a:srgbClr val="FFFFFF"/>
              </a:solidFill>
              <a:latin typeface="Roboto"/>
              <a:ea typeface="Roboto"/>
              <a:cs typeface="Roboto"/>
              <a:sym typeface="Roboto"/>
            </a:endParaRPr>
          </a:p>
        </p:txBody>
      </p:sp>
      <p:pic>
        <p:nvPicPr>
          <p:cNvPr id="449" name="Google Shape;449;p44"/>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450" name="Google Shape;450;p44"/>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51" name="Google Shape;451;p44"/>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+91 78150 95095</a:t>
            </a:r>
            <a:endParaRPr b="0" i="0" sz="1000" u="none" cap="none" strike="noStrike">
              <a:solidFill>
                <a:srgbClr val="FFFFFF"/>
              </a:solidFill>
              <a:latin typeface="Roboto"/>
              <a:ea typeface="Roboto"/>
              <a:cs typeface="Roboto"/>
              <a:sym typeface="Roboto"/>
            </a:endParaRPr>
          </a:p>
        </p:txBody>
      </p:sp>
      <p:cxnSp>
        <p:nvCxnSpPr>
          <p:cNvPr id="452" name="Google Shape;452;p44"/>
          <p:cNvCxnSpPr/>
          <p:nvPr/>
        </p:nvCxnSpPr>
        <p:spPr>
          <a:xfrm rot="10800000">
            <a:off x="3220250" y="4619675"/>
            <a:ext cx="0" cy="300000"/>
          </a:xfrm>
          <a:prstGeom prst="straightConnector1">
            <a:avLst/>
          </a:prstGeom>
          <a:noFill/>
          <a:ln cap="flat" cmpd="sng" w="9525">
            <a:solidFill>
              <a:srgbClr val="FFFFFF"/>
            </a:solidFill>
            <a:prstDash val="solid"/>
            <a:round/>
            <a:headEnd len="sm" w="sm" type="none"/>
            <a:tailEnd len="sm" w="sm" type="none"/>
          </a:ln>
        </p:spPr>
      </p:cxnSp>
      <p:sp>
        <p:nvSpPr>
          <p:cNvPr id="453" name="Google Shape;453;p44"/>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codemithra@ethnus.com</a:t>
            </a:r>
            <a:endParaRPr b="0" i="0" sz="1000" u="none" cap="none" strike="noStrike">
              <a:solidFill>
                <a:srgbClr val="FFFFFF"/>
              </a:solidFill>
              <a:latin typeface="Roboto"/>
              <a:ea typeface="Roboto"/>
              <a:cs typeface="Roboto"/>
              <a:sym typeface="Roboto"/>
            </a:endParaRPr>
          </a:p>
        </p:txBody>
      </p:sp>
      <p:pic>
        <p:nvPicPr>
          <p:cNvPr id="454" name="Google Shape;454;p44"/>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455" name="Google Shape;455;p44"/>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rgbClr val="FFFFFF"/>
                </a:solidFill>
                <a:latin typeface="Roboto"/>
                <a:ea typeface="Roboto"/>
                <a:cs typeface="Roboto"/>
                <a:sym typeface="Roboto"/>
              </a:rPr>
              <a:t>www.codemithra.com</a:t>
            </a:r>
            <a:endParaRPr b="0" i="0" sz="1000" u="none" cap="none" strike="noStrike">
              <a:solidFill>
                <a:srgbClr val="FFFFFF"/>
              </a:solidFill>
              <a:latin typeface="Roboto"/>
              <a:ea typeface="Roboto"/>
              <a:cs typeface="Roboto"/>
              <a:sym typeface="Roboto"/>
            </a:endParaRPr>
          </a:p>
        </p:txBody>
      </p:sp>
      <p:cxnSp>
        <p:nvCxnSpPr>
          <p:cNvPr id="456" name="Google Shape;456;p44"/>
          <p:cNvCxnSpPr/>
          <p:nvPr/>
        </p:nvCxnSpPr>
        <p:spPr>
          <a:xfrm rot="10800000">
            <a:off x="5166625" y="4610150"/>
            <a:ext cx="0" cy="30000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4"/>
          <p:cNvSpPr txBox="1"/>
          <p:nvPr/>
        </p:nvSpPr>
        <p:spPr>
          <a:xfrm>
            <a:off x="722375" y="1435600"/>
            <a:ext cx="7644300" cy="3201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1400" u="none" cap="none" strike="noStrike">
                <a:solidFill>
                  <a:schemeClr val="dk1"/>
                </a:solidFill>
                <a:latin typeface="Roboto"/>
                <a:ea typeface="Roboto"/>
                <a:cs typeface="Roboto"/>
                <a:sym typeface="Roboto"/>
              </a:rPr>
              <a:t>The four sentences (labelled 1, 2, 3, 4) given below, when properly sequenced would yield a coherent paragraph. Decide on the proper sequence of the order of the sentences and key in the sequence of the four numbers as your answer.</a:t>
            </a:r>
            <a:endParaRPr b="1"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Such a belief in the harmony of nature requires a purpose presumably imposed by the goodness and wisdom of a deity.</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These parts, all fit together into an integrated, well-ordered system that was created by design.</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Historically, the notion of a balance of nature is part observational, part metaphysical, and not scientific in any way.</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It is an example of an ancient belief system called teleology, the notion that what we call nature has a predetermined destiny associated with its component parts</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7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1400" u="none" cap="none" strike="noStrike">
              <a:solidFill>
                <a:schemeClr val="dk1"/>
              </a:solidFill>
              <a:latin typeface="Roboto"/>
              <a:ea typeface="Roboto"/>
              <a:cs typeface="Roboto"/>
              <a:sym typeface="Roboto"/>
            </a:endParaRPr>
          </a:p>
        </p:txBody>
      </p:sp>
      <p:sp>
        <p:nvSpPr>
          <p:cNvPr id="208" name="Google Shape;208;p4"/>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02</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07"/>
                                        </p:tgtEl>
                                        <p:attrNameLst>
                                          <p:attrName>style.visibility</p:attrName>
                                        </p:attrNameLst>
                                      </p:cBhvr>
                                      <p:to>
                                        <p:strVal val="visible"/>
                                      </p:to>
                                    </p:set>
                                    <p:anim calcmode="lin" valueType="num">
                                      <p:cBhvr additive="base">
                                        <p:cTn dur="1500"/>
                                        <p:tgtEl>
                                          <p:spTgt spid="207"/>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nvSpPr>
        <p:spPr>
          <a:xfrm>
            <a:off x="3211525" y="1932650"/>
            <a:ext cx="8700600" cy="1031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Option: 3,4,2,1</a:t>
            </a:r>
            <a:endParaRPr b="1"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Roboto"/>
              <a:ea typeface="Roboto"/>
              <a:cs typeface="Roboto"/>
              <a:sym typeface="Roboto"/>
            </a:endParaRPr>
          </a:p>
        </p:txBody>
      </p:sp>
      <p:sp>
        <p:nvSpPr>
          <p:cNvPr id="214" name="Google Shape;214;p5"/>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1500"/>
                                        <p:tgtEl>
                                          <p:spTgt spid="213"/>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6"/>
          <p:cNvSpPr txBox="1"/>
          <p:nvPr/>
        </p:nvSpPr>
        <p:spPr>
          <a:xfrm>
            <a:off x="722375" y="1435600"/>
            <a:ext cx="8126700" cy="3869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i="0" lang="en" sz="1400" u="none" cap="none" strike="noStrike">
                <a:solidFill>
                  <a:schemeClr val="dk1"/>
                </a:solidFill>
                <a:latin typeface="Roboto"/>
                <a:ea typeface="Roboto"/>
                <a:cs typeface="Roboto"/>
                <a:sym typeface="Roboto"/>
              </a:rPr>
              <a:t>The four sentences (labelled 1, 2, 3, 4) given below, when properly sequenced would yield a coherent paragraph. Decide on the proper sequence of the order of the sentences and key in the sequence of the four numbers as your answer.</a:t>
            </a:r>
            <a:endParaRPr b="1"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Conceptualisations of ‘women’s time’ as contrary to clock-time and clock-time as synonymous with economic rationalism are two of the deleterious results of this representation.</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While dichotomies of ‘men’s time’, ‘women’s time’, clock-time, and caring time can be analytically useful, this article argues that everyday caring practices incorporate a multiplicity of times; and both men and women can engage in these multiple-times</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When the everyday practices of working sole fathers and working sole mothers are carefully examined to explore conceptualisations of gendered time, it is found that caring time is often more focused on the clock than generally theorised.</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Clock-time has been consistently represented in feminist literature as a masculine artefact representative of a ‘time is money’ perspective.</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Arial"/>
              <a:buNone/>
            </a:pPr>
            <a:r>
              <a:t/>
            </a:r>
            <a:endParaRPr b="1"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0" sz="1400" u="none" cap="none" strike="noStrike">
              <a:solidFill>
                <a:schemeClr val="dk1"/>
              </a:solidFill>
              <a:latin typeface="Roboto"/>
              <a:ea typeface="Roboto"/>
              <a:cs typeface="Roboto"/>
              <a:sym typeface="Roboto"/>
            </a:endParaRPr>
          </a:p>
        </p:txBody>
      </p:sp>
      <p:sp>
        <p:nvSpPr>
          <p:cNvPr id="220" name="Google Shape;220;p6"/>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03</a:t>
            </a:r>
            <a:endParaRPr b="1" sz="2000">
              <a:solidFill>
                <a:srgbClr val="8182EF"/>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7"/>
          <p:cNvSpPr txBox="1"/>
          <p:nvPr/>
        </p:nvSpPr>
        <p:spPr>
          <a:xfrm>
            <a:off x="2784775" y="1922575"/>
            <a:ext cx="8512500" cy="1157979"/>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000"/>
              <a:buFont typeface="Arial"/>
              <a:buNone/>
            </a:pPr>
            <a:r>
              <a:rPr b="1" i="0" lang="en" sz="2000" u="none" cap="none" strike="noStrike">
                <a:solidFill>
                  <a:schemeClr val="dk1"/>
                </a:solidFill>
                <a:latin typeface="Roboto"/>
                <a:ea typeface="Roboto"/>
                <a:cs typeface="Roboto"/>
                <a:sym typeface="Roboto"/>
              </a:rPr>
              <a:t>Option: 4,1,3,2</a:t>
            </a:r>
            <a:endParaRPr b="1" i="0" sz="20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Arial"/>
              <a:buNone/>
            </a:pPr>
            <a:r>
              <a:t/>
            </a:r>
            <a:endParaRPr b="1" i="0" sz="20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1"/>
              </a:solidFill>
              <a:latin typeface="Roboto"/>
              <a:ea typeface="Roboto"/>
              <a:cs typeface="Roboto"/>
              <a:sym typeface="Roboto"/>
            </a:endParaRPr>
          </a:p>
        </p:txBody>
      </p:sp>
      <p:sp>
        <p:nvSpPr>
          <p:cNvPr id="226" name="Google Shape;226;p7"/>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Answer</a:t>
            </a:r>
            <a:endParaRPr b="1" sz="2000">
              <a:solidFill>
                <a:srgbClr val="8182EF"/>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nvSpPr>
        <p:spPr>
          <a:xfrm>
            <a:off x="722375" y="1435600"/>
            <a:ext cx="7644300" cy="4117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700"/>
              <a:buFont typeface="Arial"/>
              <a:buNone/>
            </a:pPr>
            <a:r>
              <a:rPr b="1" i="0" lang="en" sz="1400" u="none" cap="none" strike="noStrike">
                <a:solidFill>
                  <a:schemeClr val="dk1"/>
                </a:solidFill>
                <a:latin typeface="Roboto"/>
                <a:ea typeface="Roboto"/>
                <a:cs typeface="Roboto"/>
                <a:sym typeface="Roboto"/>
              </a:rPr>
              <a:t>The four sentences (labelled 1,2,3,4) given in this question, when properly sequenced, form a coherent paragraph. Each sentence is labelled with a number. Decide on the proper sequence of order of the sentences and key in this sequence of four numbers as your answer:</a:t>
            </a:r>
            <a:endParaRPr b="1"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Impartiality and objectivity are fiendishly difficult concepts that can cause all sorts of injustices even if transparently implemented.</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It encourages us into bubbles of people we know and like, while blinding us to different perspectives, but the deeper problem of ‘transparency’ lies in the words “…and much more”.</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Twitter’s website says that “tweets you are likely to care about most will show up first in your timeline…based on accounts you interact with most, tweets you engage with, and much more.”</a:t>
            </a:r>
            <a:endParaRPr b="0" i="0" sz="1400" u="none" cap="none" strike="noStrike">
              <a:solidFill>
                <a:schemeClr val="dk1"/>
              </a:solidFill>
              <a:latin typeface="Roboto"/>
              <a:ea typeface="Roboto"/>
              <a:cs typeface="Roboto"/>
              <a:sym typeface="Roboto"/>
            </a:endParaRPr>
          </a:p>
          <a:p>
            <a:pPr indent="-317500" lvl="0" marL="457200" marR="0" rtl="0" algn="l">
              <a:lnSpc>
                <a:spcPct val="115000"/>
              </a:lnSpc>
              <a:spcBef>
                <a:spcPts val="0"/>
              </a:spcBef>
              <a:spcAft>
                <a:spcPts val="0"/>
              </a:spcAft>
              <a:buClr>
                <a:schemeClr val="dk1"/>
              </a:buClr>
              <a:buSzPts val="1400"/>
              <a:buFont typeface="Roboto"/>
              <a:buAutoNum type="arabicPeriod"/>
            </a:pPr>
            <a:r>
              <a:rPr b="0" i="0" lang="en" sz="1400" u="none" cap="none" strike="noStrike">
                <a:solidFill>
                  <a:schemeClr val="dk1"/>
                </a:solidFill>
                <a:latin typeface="Roboto"/>
                <a:ea typeface="Roboto"/>
                <a:cs typeface="Roboto"/>
                <a:sym typeface="Roboto"/>
              </a:rPr>
              <a:t>We are only told some of the basic principles, and we can’t see the algorithm itself, making it hard for citizens to analyse the system sensibly or fairly or be convinced of its impartiality and objectivity.</a:t>
            </a:r>
            <a:endParaRPr b="0" i="0" sz="1400" u="none" cap="none" strike="noStrike">
              <a:solidFill>
                <a:schemeClr val="dk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2000"/>
              <a:buFont typeface="Arial"/>
              <a:buNone/>
            </a:pPr>
            <a:r>
              <a:t/>
            </a:r>
            <a:endParaRPr b="1" i="0" sz="1400" u="none" cap="none" strike="noStrike">
              <a:solidFill>
                <a:srgbClr val="4D4D4D"/>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700"/>
              <a:buFont typeface="Arial"/>
              <a:buNone/>
            </a:pPr>
            <a:r>
              <a:t/>
            </a:r>
            <a:endParaRPr b="0" i="0" sz="1400" u="none" cap="none" strike="noStrike">
              <a:solidFill>
                <a:schemeClr val="dk1"/>
              </a:solidFill>
              <a:latin typeface="Roboto"/>
              <a:ea typeface="Roboto"/>
              <a:cs typeface="Roboto"/>
              <a:sym typeface="Roboto"/>
            </a:endParaRPr>
          </a:p>
        </p:txBody>
      </p:sp>
      <p:sp>
        <p:nvSpPr>
          <p:cNvPr id="232" name="Google Shape;232;p8"/>
          <p:cNvSpPr txBox="1"/>
          <p:nvPr/>
        </p:nvSpPr>
        <p:spPr>
          <a:xfrm>
            <a:off x="722375" y="630250"/>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8182EF"/>
                </a:solidFill>
                <a:latin typeface="Roboto"/>
                <a:ea typeface="Roboto"/>
                <a:cs typeface="Roboto"/>
                <a:sym typeface="Roboto"/>
              </a:rPr>
              <a:t>Question: 04</a:t>
            </a:r>
            <a:endParaRPr b="1" sz="2000">
              <a:solidFill>
                <a:srgbClr val="8182EF"/>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FF0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coreProperties>
</file>