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1" roundtripDataSignature="AMtx7mhD5K2PIqjYeneewc0XVaQ8LtTQ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customschemas.google.com/relationships/presentationmetadata" Target="meta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425ec655d2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1425ec655d2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15875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5" name="Google Shape;385;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4" name="Google Shape;394;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3" name="Google Shape;403;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4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5"/>
          <p:cNvSpPr/>
          <p:nvPr>
            <p:ph idx="2" type="pic"/>
          </p:nvPr>
        </p:nvSpPr>
        <p:spPr>
          <a:xfrm>
            <a:off x="5183188" y="987425"/>
            <a:ext cx="6172200" cy="4873625"/>
          </a:xfrm>
          <a:prstGeom prst="rect">
            <a:avLst/>
          </a:prstGeom>
          <a:noFill/>
          <a:ln>
            <a:noFill/>
          </a:ln>
        </p:spPr>
      </p:sp>
      <p:sp>
        <p:nvSpPr>
          <p:cNvPr id="71" name="Google Shape;71;p4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2" name="Google Shape;72;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4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8" name="Google Shape;78;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4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4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1" name="Shape 91"/>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2" name="Shape 92"/>
        <p:cNvGrpSpPr/>
        <p:nvPr/>
      </p:nvGrpSpPr>
      <p:grpSpPr>
        <a:xfrm>
          <a:off x="0" y="0"/>
          <a:ext cx="0" cy="0"/>
          <a:chOff x="0" y="0"/>
          <a:chExt cx="0" cy="0"/>
        </a:xfrm>
      </p:grpSpPr>
      <p:sp>
        <p:nvSpPr>
          <p:cNvPr id="93" name="Google Shape;93;g1425ec655d2_0_64"/>
          <p:cNvSpPr txBox="1"/>
          <p:nvPr>
            <p:ph type="title"/>
          </p:nvPr>
        </p:nvSpPr>
        <p:spPr>
          <a:xfrm>
            <a:off x="415600" y="2867800"/>
            <a:ext cx="11360700" cy="1122300"/>
          </a:xfrm>
          <a:prstGeom prst="rect">
            <a:avLst/>
          </a:prstGeom>
          <a:noFill/>
          <a:ln>
            <a:noFill/>
          </a:ln>
        </p:spPr>
        <p:txBody>
          <a:bodyPr anchorCtr="0" anchor="ctr" bIns="121900" lIns="121900" spcFirstLastPara="1" rIns="121900" wrap="square" tIns="121900">
            <a:noAutofit/>
          </a:bodyPr>
          <a:lstStyle>
            <a:lvl1pPr lvl="0" rtl="0" algn="ctr">
              <a:lnSpc>
                <a:spcPct val="100000"/>
              </a:lnSpc>
              <a:spcBef>
                <a:spcPts val="0"/>
              </a:spcBef>
              <a:spcAft>
                <a:spcPts val="0"/>
              </a:spcAft>
              <a:buSzPts val="4800"/>
              <a:buNone/>
              <a:defRPr sz="4800"/>
            </a:lvl1pPr>
            <a:lvl2pPr lvl="1" rtl="0" algn="ctr">
              <a:lnSpc>
                <a:spcPct val="100000"/>
              </a:lnSpc>
              <a:spcBef>
                <a:spcPts val="0"/>
              </a:spcBef>
              <a:spcAft>
                <a:spcPts val="0"/>
              </a:spcAft>
              <a:buSzPts val="4800"/>
              <a:buNone/>
              <a:defRPr sz="4800"/>
            </a:lvl2pPr>
            <a:lvl3pPr lvl="2" rtl="0" algn="ctr">
              <a:lnSpc>
                <a:spcPct val="100000"/>
              </a:lnSpc>
              <a:spcBef>
                <a:spcPts val="0"/>
              </a:spcBef>
              <a:spcAft>
                <a:spcPts val="0"/>
              </a:spcAft>
              <a:buSzPts val="4800"/>
              <a:buNone/>
              <a:defRPr sz="4800"/>
            </a:lvl3pPr>
            <a:lvl4pPr lvl="3" rtl="0" algn="ctr">
              <a:lnSpc>
                <a:spcPct val="100000"/>
              </a:lnSpc>
              <a:spcBef>
                <a:spcPts val="0"/>
              </a:spcBef>
              <a:spcAft>
                <a:spcPts val="0"/>
              </a:spcAft>
              <a:buSzPts val="4800"/>
              <a:buNone/>
              <a:defRPr sz="4800"/>
            </a:lvl4pPr>
            <a:lvl5pPr lvl="4" rtl="0" algn="ctr">
              <a:lnSpc>
                <a:spcPct val="100000"/>
              </a:lnSpc>
              <a:spcBef>
                <a:spcPts val="0"/>
              </a:spcBef>
              <a:spcAft>
                <a:spcPts val="0"/>
              </a:spcAft>
              <a:buSzPts val="4800"/>
              <a:buNone/>
              <a:defRPr sz="4800"/>
            </a:lvl5pPr>
            <a:lvl6pPr lvl="5" rtl="0" algn="ctr">
              <a:lnSpc>
                <a:spcPct val="100000"/>
              </a:lnSpc>
              <a:spcBef>
                <a:spcPts val="0"/>
              </a:spcBef>
              <a:spcAft>
                <a:spcPts val="0"/>
              </a:spcAft>
              <a:buSzPts val="4800"/>
              <a:buNone/>
              <a:defRPr sz="4800"/>
            </a:lvl6pPr>
            <a:lvl7pPr lvl="6" rtl="0" algn="ctr">
              <a:lnSpc>
                <a:spcPct val="100000"/>
              </a:lnSpc>
              <a:spcBef>
                <a:spcPts val="0"/>
              </a:spcBef>
              <a:spcAft>
                <a:spcPts val="0"/>
              </a:spcAft>
              <a:buSzPts val="4800"/>
              <a:buNone/>
              <a:defRPr sz="4800"/>
            </a:lvl7pPr>
            <a:lvl8pPr lvl="7" rtl="0" algn="ctr">
              <a:lnSpc>
                <a:spcPct val="100000"/>
              </a:lnSpc>
              <a:spcBef>
                <a:spcPts val="0"/>
              </a:spcBef>
              <a:spcAft>
                <a:spcPts val="0"/>
              </a:spcAft>
              <a:buSzPts val="4800"/>
              <a:buNone/>
              <a:defRPr sz="4800"/>
            </a:lvl8pPr>
            <a:lvl9pPr lvl="8" rtl="0" algn="ctr">
              <a:lnSpc>
                <a:spcPct val="100000"/>
              </a:lnSpc>
              <a:spcBef>
                <a:spcPts val="0"/>
              </a:spcBef>
              <a:spcAft>
                <a:spcPts val="0"/>
              </a:spcAft>
              <a:buSzPts val="4800"/>
              <a:buNone/>
              <a:defRPr sz="4800"/>
            </a:lvl9pPr>
          </a:lstStyle>
          <a:p/>
        </p:txBody>
      </p:sp>
      <p:sp>
        <p:nvSpPr>
          <p:cNvPr id="94" name="Google Shape;94;g1425ec655d2_0_64"/>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5" name="Shape 95"/>
        <p:cNvGrpSpPr/>
        <p:nvPr/>
      </p:nvGrpSpPr>
      <p:grpSpPr>
        <a:xfrm>
          <a:off x="0" y="0"/>
          <a:ext cx="0" cy="0"/>
          <a:chOff x="0" y="0"/>
          <a:chExt cx="0" cy="0"/>
        </a:xfrm>
      </p:grpSpPr>
      <p:sp>
        <p:nvSpPr>
          <p:cNvPr id="96" name="Google Shape;96;g1425ec655d2_0_67"/>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97" name="Google Shape;97;g1425ec655d2_0_67"/>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rtl="0" algn="l">
              <a:lnSpc>
                <a:spcPct val="115000"/>
              </a:lnSpc>
              <a:spcBef>
                <a:spcPts val="0"/>
              </a:spcBef>
              <a:spcAft>
                <a:spcPts val="0"/>
              </a:spcAft>
              <a:buSzPts val="2400"/>
              <a:buChar char="●"/>
              <a:defRPr/>
            </a:lvl1pPr>
            <a:lvl2pPr indent="-349250" lvl="1" marL="914400" rtl="0" algn="l">
              <a:lnSpc>
                <a:spcPct val="115000"/>
              </a:lnSpc>
              <a:spcBef>
                <a:spcPts val="2100"/>
              </a:spcBef>
              <a:spcAft>
                <a:spcPts val="0"/>
              </a:spcAft>
              <a:buSzPts val="1900"/>
              <a:buChar char="○"/>
              <a:defRPr/>
            </a:lvl2pPr>
            <a:lvl3pPr indent="-349250" lvl="2" marL="1371600" rtl="0" algn="l">
              <a:lnSpc>
                <a:spcPct val="115000"/>
              </a:lnSpc>
              <a:spcBef>
                <a:spcPts val="2100"/>
              </a:spcBef>
              <a:spcAft>
                <a:spcPts val="0"/>
              </a:spcAft>
              <a:buSzPts val="1900"/>
              <a:buChar char="■"/>
              <a:defRPr/>
            </a:lvl3pPr>
            <a:lvl4pPr indent="-349250" lvl="3" marL="1828800" rtl="0" algn="l">
              <a:lnSpc>
                <a:spcPct val="115000"/>
              </a:lnSpc>
              <a:spcBef>
                <a:spcPts val="2100"/>
              </a:spcBef>
              <a:spcAft>
                <a:spcPts val="0"/>
              </a:spcAft>
              <a:buSzPts val="1900"/>
              <a:buChar char="●"/>
              <a:defRPr/>
            </a:lvl4pPr>
            <a:lvl5pPr indent="-349250" lvl="4" marL="2286000" rtl="0" algn="l">
              <a:lnSpc>
                <a:spcPct val="115000"/>
              </a:lnSpc>
              <a:spcBef>
                <a:spcPts val="2100"/>
              </a:spcBef>
              <a:spcAft>
                <a:spcPts val="0"/>
              </a:spcAft>
              <a:buSzPts val="1900"/>
              <a:buChar char="○"/>
              <a:defRPr/>
            </a:lvl5pPr>
            <a:lvl6pPr indent="-349250" lvl="5" marL="2743200" rtl="0" algn="l">
              <a:lnSpc>
                <a:spcPct val="115000"/>
              </a:lnSpc>
              <a:spcBef>
                <a:spcPts val="2100"/>
              </a:spcBef>
              <a:spcAft>
                <a:spcPts val="0"/>
              </a:spcAft>
              <a:buSzPts val="1900"/>
              <a:buChar char="■"/>
              <a:defRPr/>
            </a:lvl6pPr>
            <a:lvl7pPr indent="-349250" lvl="6" marL="3200400" rtl="0" algn="l">
              <a:lnSpc>
                <a:spcPct val="115000"/>
              </a:lnSpc>
              <a:spcBef>
                <a:spcPts val="2100"/>
              </a:spcBef>
              <a:spcAft>
                <a:spcPts val="0"/>
              </a:spcAft>
              <a:buSzPts val="1900"/>
              <a:buChar char="●"/>
              <a:defRPr/>
            </a:lvl7pPr>
            <a:lvl8pPr indent="-349250" lvl="7" marL="3657600" rtl="0" algn="l">
              <a:lnSpc>
                <a:spcPct val="115000"/>
              </a:lnSpc>
              <a:spcBef>
                <a:spcPts val="2100"/>
              </a:spcBef>
              <a:spcAft>
                <a:spcPts val="0"/>
              </a:spcAft>
              <a:buSzPts val="1900"/>
              <a:buChar char="○"/>
              <a:defRPr/>
            </a:lvl8pPr>
            <a:lvl9pPr indent="-349250" lvl="8" marL="4114800" rtl="0" algn="l">
              <a:lnSpc>
                <a:spcPct val="115000"/>
              </a:lnSpc>
              <a:spcBef>
                <a:spcPts val="2100"/>
              </a:spcBef>
              <a:spcAft>
                <a:spcPts val="2100"/>
              </a:spcAft>
              <a:buSzPts val="1900"/>
              <a:buChar char="■"/>
              <a:defRPr/>
            </a:lvl9pPr>
          </a:lstStyle>
          <a:p/>
        </p:txBody>
      </p:sp>
      <p:sp>
        <p:nvSpPr>
          <p:cNvPr id="98" name="Google Shape;98;g1425ec655d2_0_67"/>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9" name="Shape 99"/>
        <p:cNvGrpSpPr/>
        <p:nvPr/>
      </p:nvGrpSpPr>
      <p:grpSpPr>
        <a:xfrm>
          <a:off x="0" y="0"/>
          <a:ext cx="0" cy="0"/>
          <a:chOff x="0" y="0"/>
          <a:chExt cx="0" cy="0"/>
        </a:xfrm>
      </p:grpSpPr>
      <p:sp>
        <p:nvSpPr>
          <p:cNvPr id="100" name="Google Shape;100;g1425ec655d2_0_71"/>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101" name="Google Shape;101;g1425ec655d2_0_71"/>
          <p:cNvSpPr txBox="1"/>
          <p:nvPr>
            <p:ph idx="1" type="body"/>
          </p:nvPr>
        </p:nvSpPr>
        <p:spPr>
          <a:xfrm>
            <a:off x="4156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rtl="0" algn="l">
              <a:lnSpc>
                <a:spcPct val="115000"/>
              </a:lnSpc>
              <a:spcBef>
                <a:spcPts val="0"/>
              </a:spcBef>
              <a:spcAft>
                <a:spcPts val="0"/>
              </a:spcAft>
              <a:buSzPts val="1900"/>
              <a:buChar char="●"/>
              <a:defRPr sz="1900"/>
            </a:lvl1pPr>
            <a:lvl2pPr indent="-330200" lvl="1" marL="914400" rtl="0" algn="l">
              <a:lnSpc>
                <a:spcPct val="115000"/>
              </a:lnSpc>
              <a:spcBef>
                <a:spcPts val="2100"/>
              </a:spcBef>
              <a:spcAft>
                <a:spcPts val="0"/>
              </a:spcAft>
              <a:buSzPts val="1600"/>
              <a:buChar char="○"/>
              <a:defRPr sz="1600"/>
            </a:lvl2pPr>
            <a:lvl3pPr indent="-330200" lvl="2" marL="1371600" rtl="0" algn="l">
              <a:lnSpc>
                <a:spcPct val="115000"/>
              </a:lnSpc>
              <a:spcBef>
                <a:spcPts val="2100"/>
              </a:spcBef>
              <a:spcAft>
                <a:spcPts val="0"/>
              </a:spcAft>
              <a:buSzPts val="1600"/>
              <a:buChar char="■"/>
              <a:defRPr sz="1600"/>
            </a:lvl3pPr>
            <a:lvl4pPr indent="-330200" lvl="3" marL="1828800" rtl="0" algn="l">
              <a:lnSpc>
                <a:spcPct val="115000"/>
              </a:lnSpc>
              <a:spcBef>
                <a:spcPts val="2100"/>
              </a:spcBef>
              <a:spcAft>
                <a:spcPts val="0"/>
              </a:spcAft>
              <a:buSzPts val="1600"/>
              <a:buChar char="●"/>
              <a:defRPr sz="1600"/>
            </a:lvl4pPr>
            <a:lvl5pPr indent="-330200" lvl="4" marL="2286000" rtl="0" algn="l">
              <a:lnSpc>
                <a:spcPct val="115000"/>
              </a:lnSpc>
              <a:spcBef>
                <a:spcPts val="2100"/>
              </a:spcBef>
              <a:spcAft>
                <a:spcPts val="0"/>
              </a:spcAft>
              <a:buSzPts val="1600"/>
              <a:buChar char="○"/>
              <a:defRPr sz="1600"/>
            </a:lvl5pPr>
            <a:lvl6pPr indent="-330200" lvl="5" marL="2743200" rtl="0" algn="l">
              <a:lnSpc>
                <a:spcPct val="115000"/>
              </a:lnSpc>
              <a:spcBef>
                <a:spcPts val="2100"/>
              </a:spcBef>
              <a:spcAft>
                <a:spcPts val="0"/>
              </a:spcAft>
              <a:buSzPts val="1600"/>
              <a:buChar char="■"/>
              <a:defRPr sz="1600"/>
            </a:lvl6pPr>
            <a:lvl7pPr indent="-330200" lvl="6" marL="3200400" rtl="0" algn="l">
              <a:lnSpc>
                <a:spcPct val="115000"/>
              </a:lnSpc>
              <a:spcBef>
                <a:spcPts val="2100"/>
              </a:spcBef>
              <a:spcAft>
                <a:spcPts val="0"/>
              </a:spcAft>
              <a:buSzPts val="1600"/>
              <a:buChar char="●"/>
              <a:defRPr sz="1600"/>
            </a:lvl7pPr>
            <a:lvl8pPr indent="-330200" lvl="7" marL="3657600" rtl="0" algn="l">
              <a:lnSpc>
                <a:spcPct val="115000"/>
              </a:lnSpc>
              <a:spcBef>
                <a:spcPts val="2100"/>
              </a:spcBef>
              <a:spcAft>
                <a:spcPts val="0"/>
              </a:spcAft>
              <a:buSzPts val="1600"/>
              <a:buChar char="○"/>
              <a:defRPr sz="1600"/>
            </a:lvl8pPr>
            <a:lvl9pPr indent="-330200" lvl="8" marL="4114800" rtl="0" algn="l">
              <a:lnSpc>
                <a:spcPct val="115000"/>
              </a:lnSpc>
              <a:spcBef>
                <a:spcPts val="2100"/>
              </a:spcBef>
              <a:spcAft>
                <a:spcPts val="2100"/>
              </a:spcAft>
              <a:buSzPts val="1600"/>
              <a:buChar char="■"/>
              <a:defRPr sz="1600"/>
            </a:lvl9pPr>
          </a:lstStyle>
          <a:p/>
        </p:txBody>
      </p:sp>
      <p:sp>
        <p:nvSpPr>
          <p:cNvPr id="102" name="Google Shape;102;g1425ec655d2_0_71"/>
          <p:cNvSpPr txBox="1"/>
          <p:nvPr>
            <p:ph idx="2" type="body"/>
          </p:nvPr>
        </p:nvSpPr>
        <p:spPr>
          <a:xfrm>
            <a:off x="6443200" y="1536633"/>
            <a:ext cx="5333100" cy="4555200"/>
          </a:xfrm>
          <a:prstGeom prst="rect">
            <a:avLst/>
          </a:prstGeom>
          <a:noFill/>
          <a:ln>
            <a:noFill/>
          </a:ln>
        </p:spPr>
        <p:txBody>
          <a:bodyPr anchorCtr="0" anchor="t" bIns="121900" lIns="121900" spcFirstLastPara="1" rIns="121900" wrap="square" tIns="121900">
            <a:noAutofit/>
          </a:bodyPr>
          <a:lstStyle>
            <a:lvl1pPr indent="-349250" lvl="0" marL="457200" rtl="0" algn="l">
              <a:lnSpc>
                <a:spcPct val="115000"/>
              </a:lnSpc>
              <a:spcBef>
                <a:spcPts val="0"/>
              </a:spcBef>
              <a:spcAft>
                <a:spcPts val="0"/>
              </a:spcAft>
              <a:buSzPts val="1900"/>
              <a:buChar char="●"/>
              <a:defRPr sz="1900"/>
            </a:lvl1pPr>
            <a:lvl2pPr indent="-330200" lvl="1" marL="914400" rtl="0" algn="l">
              <a:lnSpc>
                <a:spcPct val="115000"/>
              </a:lnSpc>
              <a:spcBef>
                <a:spcPts val="2100"/>
              </a:spcBef>
              <a:spcAft>
                <a:spcPts val="0"/>
              </a:spcAft>
              <a:buSzPts val="1600"/>
              <a:buChar char="○"/>
              <a:defRPr sz="1600"/>
            </a:lvl2pPr>
            <a:lvl3pPr indent="-330200" lvl="2" marL="1371600" rtl="0" algn="l">
              <a:lnSpc>
                <a:spcPct val="115000"/>
              </a:lnSpc>
              <a:spcBef>
                <a:spcPts val="2100"/>
              </a:spcBef>
              <a:spcAft>
                <a:spcPts val="0"/>
              </a:spcAft>
              <a:buSzPts val="1600"/>
              <a:buChar char="■"/>
              <a:defRPr sz="1600"/>
            </a:lvl3pPr>
            <a:lvl4pPr indent="-330200" lvl="3" marL="1828800" rtl="0" algn="l">
              <a:lnSpc>
                <a:spcPct val="115000"/>
              </a:lnSpc>
              <a:spcBef>
                <a:spcPts val="2100"/>
              </a:spcBef>
              <a:spcAft>
                <a:spcPts val="0"/>
              </a:spcAft>
              <a:buSzPts val="1600"/>
              <a:buChar char="●"/>
              <a:defRPr sz="1600"/>
            </a:lvl4pPr>
            <a:lvl5pPr indent="-330200" lvl="4" marL="2286000" rtl="0" algn="l">
              <a:lnSpc>
                <a:spcPct val="115000"/>
              </a:lnSpc>
              <a:spcBef>
                <a:spcPts val="2100"/>
              </a:spcBef>
              <a:spcAft>
                <a:spcPts val="0"/>
              </a:spcAft>
              <a:buSzPts val="1600"/>
              <a:buChar char="○"/>
              <a:defRPr sz="1600"/>
            </a:lvl5pPr>
            <a:lvl6pPr indent="-330200" lvl="5" marL="2743200" rtl="0" algn="l">
              <a:lnSpc>
                <a:spcPct val="115000"/>
              </a:lnSpc>
              <a:spcBef>
                <a:spcPts val="2100"/>
              </a:spcBef>
              <a:spcAft>
                <a:spcPts val="0"/>
              </a:spcAft>
              <a:buSzPts val="1600"/>
              <a:buChar char="■"/>
              <a:defRPr sz="1600"/>
            </a:lvl6pPr>
            <a:lvl7pPr indent="-330200" lvl="6" marL="3200400" rtl="0" algn="l">
              <a:lnSpc>
                <a:spcPct val="115000"/>
              </a:lnSpc>
              <a:spcBef>
                <a:spcPts val="2100"/>
              </a:spcBef>
              <a:spcAft>
                <a:spcPts val="0"/>
              </a:spcAft>
              <a:buSzPts val="1600"/>
              <a:buChar char="●"/>
              <a:defRPr sz="1600"/>
            </a:lvl7pPr>
            <a:lvl8pPr indent="-330200" lvl="7" marL="3657600" rtl="0" algn="l">
              <a:lnSpc>
                <a:spcPct val="115000"/>
              </a:lnSpc>
              <a:spcBef>
                <a:spcPts val="2100"/>
              </a:spcBef>
              <a:spcAft>
                <a:spcPts val="0"/>
              </a:spcAft>
              <a:buSzPts val="1600"/>
              <a:buChar char="○"/>
              <a:defRPr sz="1600"/>
            </a:lvl8pPr>
            <a:lvl9pPr indent="-330200" lvl="8" marL="4114800" rtl="0" algn="l">
              <a:lnSpc>
                <a:spcPct val="115000"/>
              </a:lnSpc>
              <a:spcBef>
                <a:spcPts val="2100"/>
              </a:spcBef>
              <a:spcAft>
                <a:spcPts val="2100"/>
              </a:spcAft>
              <a:buSzPts val="1600"/>
              <a:buChar char="■"/>
              <a:defRPr sz="1600"/>
            </a:lvl9pPr>
          </a:lstStyle>
          <a:p/>
        </p:txBody>
      </p:sp>
      <p:sp>
        <p:nvSpPr>
          <p:cNvPr id="103" name="Google Shape;103;g1425ec655d2_0_71"/>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4" name="Shape 104"/>
        <p:cNvGrpSpPr/>
        <p:nvPr/>
      </p:nvGrpSpPr>
      <p:grpSpPr>
        <a:xfrm>
          <a:off x="0" y="0"/>
          <a:ext cx="0" cy="0"/>
          <a:chOff x="0" y="0"/>
          <a:chExt cx="0" cy="0"/>
        </a:xfrm>
      </p:grpSpPr>
      <p:sp>
        <p:nvSpPr>
          <p:cNvPr id="105" name="Google Shape;105;g1425ec655d2_0_76"/>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106" name="Google Shape;106;g1425ec655d2_0_76"/>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sp>
        <p:nvSpPr>
          <p:cNvPr id="108" name="Google Shape;108;g1425ec655d2_0_79"/>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Autofit/>
          </a:bodyPr>
          <a:lstStyle>
            <a:lvl1pPr lvl="0" rtl="0" algn="l">
              <a:lnSpc>
                <a:spcPct val="100000"/>
              </a:lnSpc>
              <a:spcBef>
                <a:spcPts val="0"/>
              </a:spcBef>
              <a:spcAft>
                <a:spcPts val="0"/>
              </a:spcAft>
              <a:buSzPts val="3200"/>
              <a:buNone/>
              <a:defRPr sz="3200"/>
            </a:lvl1pPr>
            <a:lvl2pPr lvl="1" rtl="0" algn="l">
              <a:lnSpc>
                <a:spcPct val="100000"/>
              </a:lnSpc>
              <a:spcBef>
                <a:spcPts val="0"/>
              </a:spcBef>
              <a:spcAft>
                <a:spcPts val="0"/>
              </a:spcAft>
              <a:buSzPts val="3200"/>
              <a:buNone/>
              <a:defRPr sz="3200"/>
            </a:lvl2pPr>
            <a:lvl3pPr lvl="2" rtl="0" algn="l">
              <a:lnSpc>
                <a:spcPct val="100000"/>
              </a:lnSpc>
              <a:spcBef>
                <a:spcPts val="0"/>
              </a:spcBef>
              <a:spcAft>
                <a:spcPts val="0"/>
              </a:spcAft>
              <a:buSzPts val="3200"/>
              <a:buNone/>
              <a:defRPr sz="3200"/>
            </a:lvl3pPr>
            <a:lvl4pPr lvl="3" rtl="0" algn="l">
              <a:lnSpc>
                <a:spcPct val="100000"/>
              </a:lnSpc>
              <a:spcBef>
                <a:spcPts val="0"/>
              </a:spcBef>
              <a:spcAft>
                <a:spcPts val="0"/>
              </a:spcAft>
              <a:buSzPts val="3200"/>
              <a:buNone/>
              <a:defRPr sz="3200"/>
            </a:lvl4pPr>
            <a:lvl5pPr lvl="4" rtl="0" algn="l">
              <a:lnSpc>
                <a:spcPct val="100000"/>
              </a:lnSpc>
              <a:spcBef>
                <a:spcPts val="0"/>
              </a:spcBef>
              <a:spcAft>
                <a:spcPts val="0"/>
              </a:spcAft>
              <a:buSzPts val="3200"/>
              <a:buNone/>
              <a:defRPr sz="3200"/>
            </a:lvl5pPr>
            <a:lvl6pPr lvl="5" rtl="0" algn="l">
              <a:lnSpc>
                <a:spcPct val="100000"/>
              </a:lnSpc>
              <a:spcBef>
                <a:spcPts val="0"/>
              </a:spcBef>
              <a:spcAft>
                <a:spcPts val="0"/>
              </a:spcAft>
              <a:buSzPts val="3200"/>
              <a:buNone/>
              <a:defRPr sz="3200"/>
            </a:lvl6pPr>
            <a:lvl7pPr lvl="6" rtl="0" algn="l">
              <a:lnSpc>
                <a:spcPct val="100000"/>
              </a:lnSpc>
              <a:spcBef>
                <a:spcPts val="0"/>
              </a:spcBef>
              <a:spcAft>
                <a:spcPts val="0"/>
              </a:spcAft>
              <a:buSzPts val="3200"/>
              <a:buNone/>
              <a:defRPr sz="3200"/>
            </a:lvl7pPr>
            <a:lvl8pPr lvl="7" rtl="0" algn="l">
              <a:lnSpc>
                <a:spcPct val="100000"/>
              </a:lnSpc>
              <a:spcBef>
                <a:spcPts val="0"/>
              </a:spcBef>
              <a:spcAft>
                <a:spcPts val="0"/>
              </a:spcAft>
              <a:buSzPts val="3200"/>
              <a:buNone/>
              <a:defRPr sz="3200"/>
            </a:lvl8pPr>
            <a:lvl9pPr lvl="8" rtl="0" algn="l">
              <a:lnSpc>
                <a:spcPct val="100000"/>
              </a:lnSpc>
              <a:spcBef>
                <a:spcPts val="0"/>
              </a:spcBef>
              <a:spcAft>
                <a:spcPts val="0"/>
              </a:spcAft>
              <a:buSzPts val="3200"/>
              <a:buNone/>
              <a:defRPr sz="3200"/>
            </a:lvl9pPr>
          </a:lstStyle>
          <a:p/>
        </p:txBody>
      </p:sp>
      <p:sp>
        <p:nvSpPr>
          <p:cNvPr id="109" name="Google Shape;109;g1425ec655d2_0_79"/>
          <p:cNvSpPr txBox="1"/>
          <p:nvPr>
            <p:ph idx="1" type="body"/>
          </p:nvPr>
        </p:nvSpPr>
        <p:spPr>
          <a:xfrm>
            <a:off x="415600" y="1852800"/>
            <a:ext cx="3744000" cy="4239300"/>
          </a:xfrm>
          <a:prstGeom prst="rect">
            <a:avLst/>
          </a:prstGeom>
          <a:noFill/>
          <a:ln>
            <a:noFill/>
          </a:ln>
        </p:spPr>
        <p:txBody>
          <a:bodyPr anchorCtr="0" anchor="t" bIns="121900" lIns="121900" spcFirstLastPara="1" rIns="121900" wrap="square" tIns="121900">
            <a:noAutofit/>
          </a:bodyPr>
          <a:lstStyle>
            <a:lvl1pPr indent="-330200" lvl="0" marL="457200" rtl="0" algn="l">
              <a:lnSpc>
                <a:spcPct val="115000"/>
              </a:lnSpc>
              <a:spcBef>
                <a:spcPts val="0"/>
              </a:spcBef>
              <a:spcAft>
                <a:spcPts val="0"/>
              </a:spcAft>
              <a:buSzPts val="1600"/>
              <a:buChar char="●"/>
              <a:defRPr sz="1600"/>
            </a:lvl1pPr>
            <a:lvl2pPr indent="-330200" lvl="1" marL="914400" rtl="0" algn="l">
              <a:lnSpc>
                <a:spcPct val="115000"/>
              </a:lnSpc>
              <a:spcBef>
                <a:spcPts val="2100"/>
              </a:spcBef>
              <a:spcAft>
                <a:spcPts val="0"/>
              </a:spcAft>
              <a:buSzPts val="1600"/>
              <a:buChar char="○"/>
              <a:defRPr sz="1600"/>
            </a:lvl2pPr>
            <a:lvl3pPr indent="-330200" lvl="2" marL="1371600" rtl="0" algn="l">
              <a:lnSpc>
                <a:spcPct val="115000"/>
              </a:lnSpc>
              <a:spcBef>
                <a:spcPts val="2100"/>
              </a:spcBef>
              <a:spcAft>
                <a:spcPts val="0"/>
              </a:spcAft>
              <a:buSzPts val="1600"/>
              <a:buChar char="■"/>
              <a:defRPr sz="1600"/>
            </a:lvl3pPr>
            <a:lvl4pPr indent="-330200" lvl="3" marL="1828800" rtl="0" algn="l">
              <a:lnSpc>
                <a:spcPct val="115000"/>
              </a:lnSpc>
              <a:spcBef>
                <a:spcPts val="2100"/>
              </a:spcBef>
              <a:spcAft>
                <a:spcPts val="0"/>
              </a:spcAft>
              <a:buSzPts val="1600"/>
              <a:buChar char="●"/>
              <a:defRPr sz="1600"/>
            </a:lvl4pPr>
            <a:lvl5pPr indent="-330200" lvl="4" marL="2286000" rtl="0" algn="l">
              <a:lnSpc>
                <a:spcPct val="115000"/>
              </a:lnSpc>
              <a:spcBef>
                <a:spcPts val="2100"/>
              </a:spcBef>
              <a:spcAft>
                <a:spcPts val="0"/>
              </a:spcAft>
              <a:buSzPts val="1600"/>
              <a:buChar char="○"/>
              <a:defRPr sz="1600"/>
            </a:lvl5pPr>
            <a:lvl6pPr indent="-330200" lvl="5" marL="2743200" rtl="0" algn="l">
              <a:lnSpc>
                <a:spcPct val="115000"/>
              </a:lnSpc>
              <a:spcBef>
                <a:spcPts val="2100"/>
              </a:spcBef>
              <a:spcAft>
                <a:spcPts val="0"/>
              </a:spcAft>
              <a:buSzPts val="1600"/>
              <a:buChar char="■"/>
              <a:defRPr sz="1600"/>
            </a:lvl6pPr>
            <a:lvl7pPr indent="-330200" lvl="6" marL="3200400" rtl="0" algn="l">
              <a:lnSpc>
                <a:spcPct val="115000"/>
              </a:lnSpc>
              <a:spcBef>
                <a:spcPts val="2100"/>
              </a:spcBef>
              <a:spcAft>
                <a:spcPts val="0"/>
              </a:spcAft>
              <a:buSzPts val="1600"/>
              <a:buChar char="●"/>
              <a:defRPr sz="1600"/>
            </a:lvl7pPr>
            <a:lvl8pPr indent="-330200" lvl="7" marL="3657600" rtl="0" algn="l">
              <a:lnSpc>
                <a:spcPct val="115000"/>
              </a:lnSpc>
              <a:spcBef>
                <a:spcPts val="2100"/>
              </a:spcBef>
              <a:spcAft>
                <a:spcPts val="0"/>
              </a:spcAft>
              <a:buSzPts val="1600"/>
              <a:buChar char="○"/>
              <a:defRPr sz="1600"/>
            </a:lvl8pPr>
            <a:lvl9pPr indent="-330200" lvl="8" marL="4114800" rtl="0" algn="l">
              <a:lnSpc>
                <a:spcPct val="115000"/>
              </a:lnSpc>
              <a:spcBef>
                <a:spcPts val="2100"/>
              </a:spcBef>
              <a:spcAft>
                <a:spcPts val="2100"/>
              </a:spcAft>
              <a:buSzPts val="1600"/>
              <a:buChar char="■"/>
              <a:defRPr sz="1600"/>
            </a:lvl9pPr>
          </a:lstStyle>
          <a:p/>
        </p:txBody>
      </p:sp>
      <p:sp>
        <p:nvSpPr>
          <p:cNvPr id="110" name="Google Shape;110;g1425ec655d2_0_79"/>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1" name="Shape 111"/>
        <p:cNvGrpSpPr/>
        <p:nvPr/>
      </p:nvGrpSpPr>
      <p:grpSpPr>
        <a:xfrm>
          <a:off x="0" y="0"/>
          <a:ext cx="0" cy="0"/>
          <a:chOff x="0" y="0"/>
          <a:chExt cx="0" cy="0"/>
        </a:xfrm>
      </p:grpSpPr>
      <p:sp>
        <p:nvSpPr>
          <p:cNvPr id="112" name="Google Shape;112;g1425ec655d2_0_83"/>
          <p:cNvSpPr txBox="1"/>
          <p:nvPr>
            <p:ph type="title"/>
          </p:nvPr>
        </p:nvSpPr>
        <p:spPr>
          <a:xfrm>
            <a:off x="653667" y="600200"/>
            <a:ext cx="8490300" cy="5454300"/>
          </a:xfrm>
          <a:prstGeom prst="rect">
            <a:avLst/>
          </a:prstGeom>
          <a:noFill/>
          <a:ln>
            <a:noFill/>
          </a:ln>
        </p:spPr>
        <p:txBody>
          <a:bodyPr anchorCtr="0" anchor="ctr" bIns="121900" lIns="121900" spcFirstLastPara="1" rIns="121900" wrap="square" tIns="121900">
            <a:noAutofit/>
          </a:bodyPr>
          <a:lstStyle>
            <a:lvl1pPr lvl="0" rtl="0" algn="l">
              <a:lnSpc>
                <a:spcPct val="100000"/>
              </a:lnSpc>
              <a:spcBef>
                <a:spcPts val="0"/>
              </a:spcBef>
              <a:spcAft>
                <a:spcPts val="0"/>
              </a:spcAft>
              <a:buSzPts val="6400"/>
              <a:buNone/>
              <a:defRPr sz="6400"/>
            </a:lvl1pPr>
            <a:lvl2pPr lvl="1" rtl="0" algn="l">
              <a:lnSpc>
                <a:spcPct val="100000"/>
              </a:lnSpc>
              <a:spcBef>
                <a:spcPts val="0"/>
              </a:spcBef>
              <a:spcAft>
                <a:spcPts val="0"/>
              </a:spcAft>
              <a:buSzPts val="6400"/>
              <a:buNone/>
              <a:defRPr sz="6400"/>
            </a:lvl2pPr>
            <a:lvl3pPr lvl="2" rtl="0" algn="l">
              <a:lnSpc>
                <a:spcPct val="100000"/>
              </a:lnSpc>
              <a:spcBef>
                <a:spcPts val="0"/>
              </a:spcBef>
              <a:spcAft>
                <a:spcPts val="0"/>
              </a:spcAft>
              <a:buSzPts val="6400"/>
              <a:buNone/>
              <a:defRPr sz="6400"/>
            </a:lvl3pPr>
            <a:lvl4pPr lvl="3" rtl="0" algn="l">
              <a:lnSpc>
                <a:spcPct val="100000"/>
              </a:lnSpc>
              <a:spcBef>
                <a:spcPts val="0"/>
              </a:spcBef>
              <a:spcAft>
                <a:spcPts val="0"/>
              </a:spcAft>
              <a:buSzPts val="6400"/>
              <a:buNone/>
              <a:defRPr sz="6400"/>
            </a:lvl4pPr>
            <a:lvl5pPr lvl="4" rtl="0" algn="l">
              <a:lnSpc>
                <a:spcPct val="100000"/>
              </a:lnSpc>
              <a:spcBef>
                <a:spcPts val="0"/>
              </a:spcBef>
              <a:spcAft>
                <a:spcPts val="0"/>
              </a:spcAft>
              <a:buSzPts val="6400"/>
              <a:buNone/>
              <a:defRPr sz="6400"/>
            </a:lvl5pPr>
            <a:lvl6pPr lvl="5" rtl="0" algn="l">
              <a:lnSpc>
                <a:spcPct val="100000"/>
              </a:lnSpc>
              <a:spcBef>
                <a:spcPts val="0"/>
              </a:spcBef>
              <a:spcAft>
                <a:spcPts val="0"/>
              </a:spcAft>
              <a:buSzPts val="6400"/>
              <a:buNone/>
              <a:defRPr sz="6400"/>
            </a:lvl6pPr>
            <a:lvl7pPr lvl="6" rtl="0" algn="l">
              <a:lnSpc>
                <a:spcPct val="100000"/>
              </a:lnSpc>
              <a:spcBef>
                <a:spcPts val="0"/>
              </a:spcBef>
              <a:spcAft>
                <a:spcPts val="0"/>
              </a:spcAft>
              <a:buSzPts val="6400"/>
              <a:buNone/>
              <a:defRPr sz="6400"/>
            </a:lvl7pPr>
            <a:lvl8pPr lvl="7" rtl="0" algn="l">
              <a:lnSpc>
                <a:spcPct val="100000"/>
              </a:lnSpc>
              <a:spcBef>
                <a:spcPts val="0"/>
              </a:spcBef>
              <a:spcAft>
                <a:spcPts val="0"/>
              </a:spcAft>
              <a:buSzPts val="6400"/>
              <a:buNone/>
              <a:defRPr sz="6400"/>
            </a:lvl8pPr>
            <a:lvl9pPr lvl="8" rtl="0" algn="l">
              <a:lnSpc>
                <a:spcPct val="100000"/>
              </a:lnSpc>
              <a:spcBef>
                <a:spcPts val="0"/>
              </a:spcBef>
              <a:spcAft>
                <a:spcPts val="0"/>
              </a:spcAft>
              <a:buSzPts val="6400"/>
              <a:buNone/>
              <a:defRPr sz="6400"/>
            </a:lvl9pPr>
          </a:lstStyle>
          <a:p/>
        </p:txBody>
      </p:sp>
      <p:sp>
        <p:nvSpPr>
          <p:cNvPr id="113" name="Google Shape;113;g1425ec655d2_0_83"/>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7"/>
          <p:cNvSpPr txBox="1"/>
          <p:nvPr>
            <p:ph type="title"/>
          </p:nvPr>
        </p:nvSpPr>
        <p:spPr>
          <a:xfrm>
            <a:off x="415600" y="2867800"/>
            <a:ext cx="11360800" cy="1122400"/>
          </a:xfrm>
          <a:prstGeom prst="rect">
            <a:avLst/>
          </a:prstGeom>
          <a:noFill/>
          <a:ln>
            <a:noFill/>
          </a:ln>
        </p:spPr>
        <p:txBody>
          <a:bodyPr anchorCtr="0" anchor="ctr" bIns="91425" lIns="91425" spcFirstLastPara="1" rIns="91425" wrap="square" tIns="91425">
            <a:noAutofit/>
          </a:bodyPr>
          <a:lstStyle>
            <a:lvl1pPr lvl="0" algn="ctr">
              <a:lnSpc>
                <a:spcPct val="90000"/>
              </a:lnSpc>
              <a:spcBef>
                <a:spcPts val="0"/>
              </a:spcBef>
              <a:spcAft>
                <a:spcPts val="0"/>
              </a:spcAft>
              <a:buClr>
                <a:schemeClr val="dk1"/>
              </a:buClr>
              <a:buSzPts val="3600"/>
              <a:buFont typeface="Calibri"/>
              <a:buNone/>
              <a:defRPr sz="4800"/>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p:txBody>
      </p:sp>
      <p:sp>
        <p:nvSpPr>
          <p:cNvPr id="23" name="Google Shape;23;p37"/>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1pPr>
            <a:lvl2pPr indent="0" lvl="1"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2pPr>
            <a:lvl3pPr indent="0" lvl="2"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3pPr>
            <a:lvl4pPr indent="0" lvl="3"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4pPr>
            <a:lvl5pPr indent="0" lvl="4"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5pPr>
            <a:lvl6pPr indent="0" lvl="5"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6pPr>
            <a:lvl7pPr indent="0" lvl="6"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7pPr>
            <a:lvl8pPr indent="0" lvl="7"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8pPr>
            <a:lvl9pPr indent="0" lvl="8" marL="0" algn="r">
              <a:buClr>
                <a:srgbClr val="888888"/>
              </a:buClr>
              <a:buSzPts val="1200"/>
              <a:buFont typeface="Calibri"/>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4" name="Shape 114"/>
        <p:cNvGrpSpPr/>
        <p:nvPr/>
      </p:nvGrpSpPr>
      <p:grpSpPr>
        <a:xfrm>
          <a:off x="0" y="0"/>
          <a:ext cx="0" cy="0"/>
          <a:chOff x="0" y="0"/>
          <a:chExt cx="0" cy="0"/>
        </a:xfrm>
      </p:grpSpPr>
      <p:sp>
        <p:nvSpPr>
          <p:cNvPr id="115" name="Google Shape;115;g1425ec655d2_0_86"/>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16" name="Google Shape;116;g1425ec655d2_0_86"/>
          <p:cNvSpPr txBox="1"/>
          <p:nvPr>
            <p:ph type="title"/>
          </p:nvPr>
        </p:nvSpPr>
        <p:spPr>
          <a:xfrm>
            <a:off x="354000" y="1644233"/>
            <a:ext cx="5393700" cy="1976400"/>
          </a:xfrm>
          <a:prstGeom prst="rect">
            <a:avLst/>
          </a:prstGeom>
          <a:noFill/>
          <a:ln>
            <a:noFill/>
          </a:ln>
        </p:spPr>
        <p:txBody>
          <a:bodyPr anchorCtr="0" anchor="b" bIns="121900" lIns="121900" spcFirstLastPara="1" rIns="121900" wrap="square" tIns="121900">
            <a:noAutofit/>
          </a:bodyPr>
          <a:lstStyle>
            <a:lvl1pPr lvl="0" rtl="0" algn="ctr">
              <a:lnSpc>
                <a:spcPct val="100000"/>
              </a:lnSpc>
              <a:spcBef>
                <a:spcPts val="0"/>
              </a:spcBef>
              <a:spcAft>
                <a:spcPts val="0"/>
              </a:spcAft>
              <a:buSzPts val="5600"/>
              <a:buNone/>
              <a:defRPr sz="5600"/>
            </a:lvl1pPr>
            <a:lvl2pPr lvl="1" rtl="0" algn="ctr">
              <a:lnSpc>
                <a:spcPct val="100000"/>
              </a:lnSpc>
              <a:spcBef>
                <a:spcPts val="0"/>
              </a:spcBef>
              <a:spcAft>
                <a:spcPts val="0"/>
              </a:spcAft>
              <a:buSzPts val="5600"/>
              <a:buNone/>
              <a:defRPr sz="5600"/>
            </a:lvl2pPr>
            <a:lvl3pPr lvl="2" rtl="0" algn="ctr">
              <a:lnSpc>
                <a:spcPct val="100000"/>
              </a:lnSpc>
              <a:spcBef>
                <a:spcPts val="0"/>
              </a:spcBef>
              <a:spcAft>
                <a:spcPts val="0"/>
              </a:spcAft>
              <a:buSzPts val="5600"/>
              <a:buNone/>
              <a:defRPr sz="5600"/>
            </a:lvl3pPr>
            <a:lvl4pPr lvl="3" rtl="0" algn="ctr">
              <a:lnSpc>
                <a:spcPct val="100000"/>
              </a:lnSpc>
              <a:spcBef>
                <a:spcPts val="0"/>
              </a:spcBef>
              <a:spcAft>
                <a:spcPts val="0"/>
              </a:spcAft>
              <a:buSzPts val="5600"/>
              <a:buNone/>
              <a:defRPr sz="5600"/>
            </a:lvl4pPr>
            <a:lvl5pPr lvl="4" rtl="0" algn="ctr">
              <a:lnSpc>
                <a:spcPct val="100000"/>
              </a:lnSpc>
              <a:spcBef>
                <a:spcPts val="0"/>
              </a:spcBef>
              <a:spcAft>
                <a:spcPts val="0"/>
              </a:spcAft>
              <a:buSzPts val="5600"/>
              <a:buNone/>
              <a:defRPr sz="5600"/>
            </a:lvl5pPr>
            <a:lvl6pPr lvl="5" rtl="0" algn="ctr">
              <a:lnSpc>
                <a:spcPct val="100000"/>
              </a:lnSpc>
              <a:spcBef>
                <a:spcPts val="0"/>
              </a:spcBef>
              <a:spcAft>
                <a:spcPts val="0"/>
              </a:spcAft>
              <a:buSzPts val="5600"/>
              <a:buNone/>
              <a:defRPr sz="5600"/>
            </a:lvl6pPr>
            <a:lvl7pPr lvl="6" rtl="0" algn="ctr">
              <a:lnSpc>
                <a:spcPct val="100000"/>
              </a:lnSpc>
              <a:spcBef>
                <a:spcPts val="0"/>
              </a:spcBef>
              <a:spcAft>
                <a:spcPts val="0"/>
              </a:spcAft>
              <a:buSzPts val="5600"/>
              <a:buNone/>
              <a:defRPr sz="5600"/>
            </a:lvl7pPr>
            <a:lvl8pPr lvl="7" rtl="0" algn="ctr">
              <a:lnSpc>
                <a:spcPct val="100000"/>
              </a:lnSpc>
              <a:spcBef>
                <a:spcPts val="0"/>
              </a:spcBef>
              <a:spcAft>
                <a:spcPts val="0"/>
              </a:spcAft>
              <a:buSzPts val="5600"/>
              <a:buNone/>
              <a:defRPr sz="5600"/>
            </a:lvl8pPr>
            <a:lvl9pPr lvl="8" rtl="0" algn="ctr">
              <a:lnSpc>
                <a:spcPct val="100000"/>
              </a:lnSpc>
              <a:spcBef>
                <a:spcPts val="0"/>
              </a:spcBef>
              <a:spcAft>
                <a:spcPts val="0"/>
              </a:spcAft>
              <a:buSzPts val="5600"/>
              <a:buNone/>
              <a:defRPr sz="5600"/>
            </a:lvl9pPr>
          </a:lstStyle>
          <a:p/>
        </p:txBody>
      </p:sp>
      <p:sp>
        <p:nvSpPr>
          <p:cNvPr id="117" name="Google Shape;117;g1425ec655d2_0_86"/>
          <p:cNvSpPr txBox="1"/>
          <p:nvPr>
            <p:ph idx="1" type="subTitle"/>
          </p:nvPr>
        </p:nvSpPr>
        <p:spPr>
          <a:xfrm>
            <a:off x="354000" y="3737433"/>
            <a:ext cx="5393700" cy="1646700"/>
          </a:xfrm>
          <a:prstGeom prst="rect">
            <a:avLst/>
          </a:prstGeom>
          <a:noFill/>
          <a:ln>
            <a:noFill/>
          </a:ln>
        </p:spPr>
        <p:txBody>
          <a:bodyPr anchorCtr="0" anchor="t" bIns="121900" lIns="121900" spcFirstLastPara="1" rIns="121900" wrap="square" tIns="121900">
            <a:no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18" name="Google Shape;118;g1425ec655d2_0_86"/>
          <p:cNvSpPr txBox="1"/>
          <p:nvPr>
            <p:ph idx="2" type="body"/>
          </p:nvPr>
        </p:nvSpPr>
        <p:spPr>
          <a:xfrm>
            <a:off x="6586000" y="965433"/>
            <a:ext cx="5115900" cy="4926900"/>
          </a:xfrm>
          <a:prstGeom prst="rect">
            <a:avLst/>
          </a:prstGeom>
          <a:noFill/>
          <a:ln>
            <a:noFill/>
          </a:ln>
        </p:spPr>
        <p:txBody>
          <a:bodyPr anchorCtr="0" anchor="ctr" bIns="121900" lIns="121900" spcFirstLastPara="1" rIns="121900" wrap="square" tIns="121900">
            <a:noAutofit/>
          </a:bodyPr>
          <a:lstStyle>
            <a:lvl1pPr indent="-381000" lvl="0" marL="457200" rtl="0" algn="l">
              <a:lnSpc>
                <a:spcPct val="115000"/>
              </a:lnSpc>
              <a:spcBef>
                <a:spcPts val="0"/>
              </a:spcBef>
              <a:spcAft>
                <a:spcPts val="0"/>
              </a:spcAft>
              <a:buSzPts val="2400"/>
              <a:buChar char="●"/>
              <a:defRPr/>
            </a:lvl1pPr>
            <a:lvl2pPr indent="-349250" lvl="1" marL="914400" rtl="0" algn="l">
              <a:lnSpc>
                <a:spcPct val="115000"/>
              </a:lnSpc>
              <a:spcBef>
                <a:spcPts val="2100"/>
              </a:spcBef>
              <a:spcAft>
                <a:spcPts val="0"/>
              </a:spcAft>
              <a:buSzPts val="1900"/>
              <a:buChar char="○"/>
              <a:defRPr/>
            </a:lvl2pPr>
            <a:lvl3pPr indent="-349250" lvl="2" marL="1371600" rtl="0" algn="l">
              <a:lnSpc>
                <a:spcPct val="115000"/>
              </a:lnSpc>
              <a:spcBef>
                <a:spcPts val="2100"/>
              </a:spcBef>
              <a:spcAft>
                <a:spcPts val="0"/>
              </a:spcAft>
              <a:buSzPts val="1900"/>
              <a:buChar char="■"/>
              <a:defRPr/>
            </a:lvl3pPr>
            <a:lvl4pPr indent="-349250" lvl="3" marL="1828800" rtl="0" algn="l">
              <a:lnSpc>
                <a:spcPct val="115000"/>
              </a:lnSpc>
              <a:spcBef>
                <a:spcPts val="2100"/>
              </a:spcBef>
              <a:spcAft>
                <a:spcPts val="0"/>
              </a:spcAft>
              <a:buSzPts val="1900"/>
              <a:buChar char="●"/>
              <a:defRPr/>
            </a:lvl4pPr>
            <a:lvl5pPr indent="-349250" lvl="4" marL="2286000" rtl="0" algn="l">
              <a:lnSpc>
                <a:spcPct val="115000"/>
              </a:lnSpc>
              <a:spcBef>
                <a:spcPts val="2100"/>
              </a:spcBef>
              <a:spcAft>
                <a:spcPts val="0"/>
              </a:spcAft>
              <a:buSzPts val="1900"/>
              <a:buChar char="○"/>
              <a:defRPr/>
            </a:lvl5pPr>
            <a:lvl6pPr indent="-349250" lvl="5" marL="2743200" rtl="0" algn="l">
              <a:lnSpc>
                <a:spcPct val="115000"/>
              </a:lnSpc>
              <a:spcBef>
                <a:spcPts val="2100"/>
              </a:spcBef>
              <a:spcAft>
                <a:spcPts val="0"/>
              </a:spcAft>
              <a:buSzPts val="1900"/>
              <a:buChar char="■"/>
              <a:defRPr/>
            </a:lvl6pPr>
            <a:lvl7pPr indent="-349250" lvl="6" marL="3200400" rtl="0" algn="l">
              <a:lnSpc>
                <a:spcPct val="115000"/>
              </a:lnSpc>
              <a:spcBef>
                <a:spcPts val="2100"/>
              </a:spcBef>
              <a:spcAft>
                <a:spcPts val="0"/>
              </a:spcAft>
              <a:buSzPts val="1900"/>
              <a:buChar char="●"/>
              <a:defRPr/>
            </a:lvl7pPr>
            <a:lvl8pPr indent="-349250" lvl="7" marL="3657600" rtl="0" algn="l">
              <a:lnSpc>
                <a:spcPct val="115000"/>
              </a:lnSpc>
              <a:spcBef>
                <a:spcPts val="2100"/>
              </a:spcBef>
              <a:spcAft>
                <a:spcPts val="0"/>
              </a:spcAft>
              <a:buSzPts val="1900"/>
              <a:buChar char="○"/>
              <a:defRPr/>
            </a:lvl8pPr>
            <a:lvl9pPr indent="-349250" lvl="8" marL="4114800" rtl="0" algn="l">
              <a:lnSpc>
                <a:spcPct val="115000"/>
              </a:lnSpc>
              <a:spcBef>
                <a:spcPts val="2100"/>
              </a:spcBef>
              <a:spcAft>
                <a:spcPts val="2100"/>
              </a:spcAft>
              <a:buSzPts val="1900"/>
              <a:buChar char="■"/>
              <a:defRPr/>
            </a:lvl9pPr>
          </a:lstStyle>
          <a:p/>
        </p:txBody>
      </p:sp>
      <p:sp>
        <p:nvSpPr>
          <p:cNvPr id="119" name="Google Shape;119;g1425ec655d2_0_86"/>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0" name="Shape 120"/>
        <p:cNvGrpSpPr/>
        <p:nvPr/>
      </p:nvGrpSpPr>
      <p:grpSpPr>
        <a:xfrm>
          <a:off x="0" y="0"/>
          <a:ext cx="0" cy="0"/>
          <a:chOff x="0" y="0"/>
          <a:chExt cx="0" cy="0"/>
        </a:xfrm>
      </p:grpSpPr>
      <p:sp>
        <p:nvSpPr>
          <p:cNvPr id="121" name="Google Shape;121;g1425ec655d2_0_92"/>
          <p:cNvSpPr txBox="1"/>
          <p:nvPr>
            <p:ph idx="1" type="body"/>
          </p:nvPr>
        </p:nvSpPr>
        <p:spPr>
          <a:xfrm>
            <a:off x="415600" y="5640767"/>
            <a:ext cx="7998300" cy="806700"/>
          </a:xfrm>
          <a:prstGeom prst="rect">
            <a:avLst/>
          </a:prstGeom>
          <a:noFill/>
          <a:ln>
            <a:noFill/>
          </a:ln>
        </p:spPr>
        <p:txBody>
          <a:bodyPr anchorCtr="0" anchor="ctr" bIns="121900" lIns="121900" spcFirstLastPara="1" rIns="121900" wrap="square" tIns="121900">
            <a:noAutofit/>
          </a:bodyPr>
          <a:lstStyle>
            <a:lvl1pPr indent="-228600" lvl="0" marL="457200" rtl="0" algn="l">
              <a:lnSpc>
                <a:spcPct val="100000"/>
              </a:lnSpc>
              <a:spcBef>
                <a:spcPts val="0"/>
              </a:spcBef>
              <a:spcAft>
                <a:spcPts val="0"/>
              </a:spcAft>
              <a:buSzPts val="2400"/>
              <a:buNone/>
              <a:defRPr/>
            </a:lvl1pPr>
          </a:lstStyle>
          <a:p/>
        </p:txBody>
      </p:sp>
      <p:sp>
        <p:nvSpPr>
          <p:cNvPr id="122" name="Google Shape;122;g1425ec655d2_0_92"/>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3" name="Shape 123"/>
        <p:cNvGrpSpPr/>
        <p:nvPr/>
      </p:nvGrpSpPr>
      <p:grpSpPr>
        <a:xfrm>
          <a:off x="0" y="0"/>
          <a:ext cx="0" cy="0"/>
          <a:chOff x="0" y="0"/>
          <a:chExt cx="0" cy="0"/>
        </a:xfrm>
      </p:grpSpPr>
      <p:sp>
        <p:nvSpPr>
          <p:cNvPr id="124" name="Google Shape;124;g1425ec655d2_0_95"/>
          <p:cNvSpPr txBox="1"/>
          <p:nvPr>
            <p:ph hasCustomPrompt="1" type="title"/>
          </p:nvPr>
        </p:nvSpPr>
        <p:spPr>
          <a:xfrm>
            <a:off x="415600" y="1474833"/>
            <a:ext cx="11360700" cy="2618100"/>
          </a:xfrm>
          <a:prstGeom prst="rect">
            <a:avLst/>
          </a:prstGeom>
          <a:noFill/>
          <a:ln>
            <a:noFill/>
          </a:ln>
        </p:spPr>
        <p:txBody>
          <a:bodyPr anchorCtr="0" anchor="b" bIns="121900" lIns="121900" spcFirstLastPara="1" rIns="121900" wrap="square" tIns="121900">
            <a:noAutofit/>
          </a:bodyPr>
          <a:lstStyle>
            <a:lvl1pPr lvl="0" rtl="0" algn="ctr">
              <a:lnSpc>
                <a:spcPct val="100000"/>
              </a:lnSpc>
              <a:spcBef>
                <a:spcPts val="0"/>
              </a:spcBef>
              <a:spcAft>
                <a:spcPts val="0"/>
              </a:spcAft>
              <a:buSzPts val="16000"/>
              <a:buNone/>
              <a:defRPr sz="16000"/>
            </a:lvl1pPr>
            <a:lvl2pPr lvl="1" rtl="0" algn="ctr">
              <a:lnSpc>
                <a:spcPct val="100000"/>
              </a:lnSpc>
              <a:spcBef>
                <a:spcPts val="0"/>
              </a:spcBef>
              <a:spcAft>
                <a:spcPts val="0"/>
              </a:spcAft>
              <a:buSzPts val="16000"/>
              <a:buNone/>
              <a:defRPr sz="16000"/>
            </a:lvl2pPr>
            <a:lvl3pPr lvl="2" rtl="0" algn="ctr">
              <a:lnSpc>
                <a:spcPct val="100000"/>
              </a:lnSpc>
              <a:spcBef>
                <a:spcPts val="0"/>
              </a:spcBef>
              <a:spcAft>
                <a:spcPts val="0"/>
              </a:spcAft>
              <a:buSzPts val="16000"/>
              <a:buNone/>
              <a:defRPr sz="16000"/>
            </a:lvl3pPr>
            <a:lvl4pPr lvl="3" rtl="0" algn="ctr">
              <a:lnSpc>
                <a:spcPct val="100000"/>
              </a:lnSpc>
              <a:spcBef>
                <a:spcPts val="0"/>
              </a:spcBef>
              <a:spcAft>
                <a:spcPts val="0"/>
              </a:spcAft>
              <a:buSzPts val="16000"/>
              <a:buNone/>
              <a:defRPr sz="16000"/>
            </a:lvl4pPr>
            <a:lvl5pPr lvl="4" rtl="0" algn="ctr">
              <a:lnSpc>
                <a:spcPct val="100000"/>
              </a:lnSpc>
              <a:spcBef>
                <a:spcPts val="0"/>
              </a:spcBef>
              <a:spcAft>
                <a:spcPts val="0"/>
              </a:spcAft>
              <a:buSzPts val="16000"/>
              <a:buNone/>
              <a:defRPr sz="16000"/>
            </a:lvl5pPr>
            <a:lvl6pPr lvl="5" rtl="0" algn="ctr">
              <a:lnSpc>
                <a:spcPct val="100000"/>
              </a:lnSpc>
              <a:spcBef>
                <a:spcPts val="0"/>
              </a:spcBef>
              <a:spcAft>
                <a:spcPts val="0"/>
              </a:spcAft>
              <a:buSzPts val="16000"/>
              <a:buNone/>
              <a:defRPr sz="16000"/>
            </a:lvl6pPr>
            <a:lvl7pPr lvl="6" rtl="0" algn="ctr">
              <a:lnSpc>
                <a:spcPct val="100000"/>
              </a:lnSpc>
              <a:spcBef>
                <a:spcPts val="0"/>
              </a:spcBef>
              <a:spcAft>
                <a:spcPts val="0"/>
              </a:spcAft>
              <a:buSzPts val="16000"/>
              <a:buNone/>
              <a:defRPr sz="16000"/>
            </a:lvl7pPr>
            <a:lvl8pPr lvl="7" rtl="0" algn="ctr">
              <a:lnSpc>
                <a:spcPct val="100000"/>
              </a:lnSpc>
              <a:spcBef>
                <a:spcPts val="0"/>
              </a:spcBef>
              <a:spcAft>
                <a:spcPts val="0"/>
              </a:spcAft>
              <a:buSzPts val="16000"/>
              <a:buNone/>
              <a:defRPr sz="16000"/>
            </a:lvl8pPr>
            <a:lvl9pPr lvl="8" rtl="0" algn="ctr">
              <a:lnSpc>
                <a:spcPct val="100000"/>
              </a:lnSpc>
              <a:spcBef>
                <a:spcPts val="0"/>
              </a:spcBef>
              <a:spcAft>
                <a:spcPts val="0"/>
              </a:spcAft>
              <a:buSzPts val="16000"/>
              <a:buNone/>
              <a:defRPr sz="16000"/>
            </a:lvl9pPr>
          </a:lstStyle>
          <a:p>
            <a:r>
              <a:t>xx%</a:t>
            </a:r>
          </a:p>
        </p:txBody>
      </p:sp>
      <p:sp>
        <p:nvSpPr>
          <p:cNvPr id="125" name="Google Shape;125;g1425ec655d2_0_95"/>
          <p:cNvSpPr txBox="1"/>
          <p:nvPr>
            <p:ph idx="1" type="body"/>
          </p:nvPr>
        </p:nvSpPr>
        <p:spPr>
          <a:xfrm>
            <a:off x="415600" y="4202967"/>
            <a:ext cx="11360700" cy="1734300"/>
          </a:xfrm>
          <a:prstGeom prst="rect">
            <a:avLst/>
          </a:prstGeom>
          <a:noFill/>
          <a:ln>
            <a:noFill/>
          </a:ln>
        </p:spPr>
        <p:txBody>
          <a:bodyPr anchorCtr="0" anchor="t" bIns="121900" lIns="121900" spcFirstLastPara="1" rIns="121900" wrap="square" tIns="121900">
            <a:noAutofit/>
          </a:bodyPr>
          <a:lstStyle>
            <a:lvl1pPr indent="-381000" lvl="0" marL="457200" rtl="0" algn="ctr">
              <a:lnSpc>
                <a:spcPct val="115000"/>
              </a:lnSpc>
              <a:spcBef>
                <a:spcPts val="0"/>
              </a:spcBef>
              <a:spcAft>
                <a:spcPts val="0"/>
              </a:spcAft>
              <a:buSzPts val="2400"/>
              <a:buChar char="●"/>
              <a:defRPr/>
            </a:lvl1pPr>
            <a:lvl2pPr indent="-349250" lvl="1" marL="914400" rtl="0" algn="ctr">
              <a:lnSpc>
                <a:spcPct val="115000"/>
              </a:lnSpc>
              <a:spcBef>
                <a:spcPts val="2100"/>
              </a:spcBef>
              <a:spcAft>
                <a:spcPts val="0"/>
              </a:spcAft>
              <a:buSzPts val="1900"/>
              <a:buChar char="○"/>
              <a:defRPr/>
            </a:lvl2pPr>
            <a:lvl3pPr indent="-349250" lvl="2" marL="1371600" rtl="0" algn="ctr">
              <a:lnSpc>
                <a:spcPct val="115000"/>
              </a:lnSpc>
              <a:spcBef>
                <a:spcPts val="2100"/>
              </a:spcBef>
              <a:spcAft>
                <a:spcPts val="0"/>
              </a:spcAft>
              <a:buSzPts val="1900"/>
              <a:buChar char="■"/>
              <a:defRPr/>
            </a:lvl3pPr>
            <a:lvl4pPr indent="-349250" lvl="3" marL="1828800" rtl="0" algn="ctr">
              <a:lnSpc>
                <a:spcPct val="115000"/>
              </a:lnSpc>
              <a:spcBef>
                <a:spcPts val="2100"/>
              </a:spcBef>
              <a:spcAft>
                <a:spcPts val="0"/>
              </a:spcAft>
              <a:buSzPts val="1900"/>
              <a:buChar char="●"/>
              <a:defRPr/>
            </a:lvl4pPr>
            <a:lvl5pPr indent="-349250" lvl="4" marL="2286000" rtl="0" algn="ctr">
              <a:lnSpc>
                <a:spcPct val="115000"/>
              </a:lnSpc>
              <a:spcBef>
                <a:spcPts val="2100"/>
              </a:spcBef>
              <a:spcAft>
                <a:spcPts val="0"/>
              </a:spcAft>
              <a:buSzPts val="1900"/>
              <a:buChar char="○"/>
              <a:defRPr/>
            </a:lvl5pPr>
            <a:lvl6pPr indent="-349250" lvl="5" marL="2743200" rtl="0" algn="ctr">
              <a:lnSpc>
                <a:spcPct val="115000"/>
              </a:lnSpc>
              <a:spcBef>
                <a:spcPts val="2100"/>
              </a:spcBef>
              <a:spcAft>
                <a:spcPts val="0"/>
              </a:spcAft>
              <a:buSzPts val="1900"/>
              <a:buChar char="■"/>
              <a:defRPr/>
            </a:lvl6pPr>
            <a:lvl7pPr indent="-349250" lvl="6" marL="3200400" rtl="0" algn="ctr">
              <a:lnSpc>
                <a:spcPct val="115000"/>
              </a:lnSpc>
              <a:spcBef>
                <a:spcPts val="2100"/>
              </a:spcBef>
              <a:spcAft>
                <a:spcPts val="0"/>
              </a:spcAft>
              <a:buSzPts val="1900"/>
              <a:buChar char="●"/>
              <a:defRPr/>
            </a:lvl7pPr>
            <a:lvl8pPr indent="-349250" lvl="7" marL="3657600" rtl="0" algn="ctr">
              <a:lnSpc>
                <a:spcPct val="115000"/>
              </a:lnSpc>
              <a:spcBef>
                <a:spcPts val="2100"/>
              </a:spcBef>
              <a:spcAft>
                <a:spcPts val="0"/>
              </a:spcAft>
              <a:buSzPts val="1900"/>
              <a:buChar char="○"/>
              <a:defRPr/>
            </a:lvl8pPr>
            <a:lvl9pPr indent="-349250" lvl="8" marL="4114800" rtl="0" algn="ctr">
              <a:lnSpc>
                <a:spcPct val="115000"/>
              </a:lnSpc>
              <a:spcBef>
                <a:spcPts val="2100"/>
              </a:spcBef>
              <a:spcAft>
                <a:spcPts val="2100"/>
              </a:spcAft>
              <a:buSzPts val="1900"/>
              <a:buChar char="■"/>
              <a:defRPr/>
            </a:lvl9pPr>
          </a:lstStyle>
          <a:p/>
        </p:txBody>
      </p:sp>
      <p:sp>
        <p:nvSpPr>
          <p:cNvPr id="126" name="Google Shape;126;g1425ec655d2_0_95"/>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7" name="Shape 127"/>
        <p:cNvGrpSpPr/>
        <p:nvPr/>
      </p:nvGrpSpPr>
      <p:grpSpPr>
        <a:xfrm>
          <a:off x="0" y="0"/>
          <a:ext cx="0" cy="0"/>
          <a:chOff x="0" y="0"/>
          <a:chExt cx="0" cy="0"/>
        </a:xfrm>
      </p:grpSpPr>
      <p:sp>
        <p:nvSpPr>
          <p:cNvPr id="128" name="Google Shape;128;g1425ec655d2_0_99"/>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0" name="Shape 30"/>
        <p:cNvGrpSpPr/>
        <p:nvPr/>
      </p:nvGrpSpPr>
      <p:grpSpPr>
        <a:xfrm>
          <a:off x="0" y="0"/>
          <a:ext cx="0" cy="0"/>
          <a:chOff x="0" y="0"/>
          <a:chExt cx="0" cy="0"/>
        </a:xfrm>
      </p:grpSpPr>
      <p:sp>
        <p:nvSpPr>
          <p:cNvPr id="31" name="Google Shape;31;p3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3" name="Google Shape;33;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9" name="Google Shape;39;p4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4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4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6" name="Google Shape;46;p4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4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4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4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4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4" name="Google Shape;64;p4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2" Type="http://schemas.openxmlformats.org/officeDocument/2006/relationships/theme" Target="../theme/theme3.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7" name="Shape 87"/>
        <p:cNvGrpSpPr/>
        <p:nvPr/>
      </p:nvGrpSpPr>
      <p:grpSpPr>
        <a:xfrm>
          <a:off x="0" y="0"/>
          <a:ext cx="0" cy="0"/>
          <a:chOff x="0" y="0"/>
          <a:chExt cx="0" cy="0"/>
        </a:xfrm>
      </p:grpSpPr>
      <p:sp>
        <p:nvSpPr>
          <p:cNvPr id="88" name="Google Shape;88;g1425ec655d2_0_59"/>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Autofit/>
          </a:bodyPr>
          <a:lstStyle>
            <a:lvl1pPr lvl="0"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700"/>
              <a:buFont typeface="Arial"/>
              <a:buNone/>
              <a:defRPr b="0" i="0" sz="3700" u="none" cap="none" strike="noStrike">
                <a:solidFill>
                  <a:schemeClr val="dk1"/>
                </a:solidFill>
                <a:latin typeface="Arial"/>
                <a:ea typeface="Arial"/>
                <a:cs typeface="Arial"/>
                <a:sym typeface="Arial"/>
              </a:defRPr>
            </a:lvl9pPr>
          </a:lstStyle>
          <a:p/>
        </p:txBody>
      </p:sp>
      <p:sp>
        <p:nvSpPr>
          <p:cNvPr id="89" name="Google Shape;89;g1425ec655d2_0_59"/>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Autofit/>
          </a:bodyPr>
          <a:lstStyle>
            <a:lvl1pPr indent="-381000" lvl="0" marL="457200" marR="0" rtl="0" algn="l">
              <a:lnSpc>
                <a:spcPct val="115000"/>
              </a:lnSpc>
              <a:spcBef>
                <a:spcPts val="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1pPr>
            <a:lvl2pPr indent="-349250" lvl="1" marL="9144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2pPr>
            <a:lvl3pPr indent="-349250" lvl="2" marL="13716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3pPr>
            <a:lvl4pPr indent="-349250" lvl="3" marL="18288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4pPr>
            <a:lvl5pPr indent="-349250" lvl="4" marL="22860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5pPr>
            <a:lvl6pPr indent="-349250" lvl="5" marL="27432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6pPr>
            <a:lvl7pPr indent="-349250" lvl="6" marL="32004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7pPr>
            <a:lvl8pPr indent="-349250" lvl="7" marL="3657600" marR="0" rtl="0" algn="l">
              <a:lnSpc>
                <a:spcPct val="115000"/>
              </a:lnSpc>
              <a:spcBef>
                <a:spcPts val="2100"/>
              </a:spcBef>
              <a:spcAft>
                <a:spcPts val="0"/>
              </a:spcAft>
              <a:buClr>
                <a:schemeClr val="dk2"/>
              </a:buClr>
              <a:buSzPts val="1900"/>
              <a:buFont typeface="Arial"/>
              <a:buChar char="○"/>
              <a:defRPr b="0" i="0" sz="1900" u="none" cap="none" strike="noStrike">
                <a:solidFill>
                  <a:schemeClr val="dk2"/>
                </a:solidFill>
                <a:latin typeface="Arial"/>
                <a:ea typeface="Arial"/>
                <a:cs typeface="Arial"/>
                <a:sym typeface="Arial"/>
              </a:defRPr>
            </a:lvl8pPr>
            <a:lvl9pPr indent="-349250" lvl="8" marL="4114800" marR="0" rtl="0" algn="l">
              <a:lnSpc>
                <a:spcPct val="115000"/>
              </a:lnSpc>
              <a:spcBef>
                <a:spcPts val="2100"/>
              </a:spcBef>
              <a:spcAft>
                <a:spcPts val="2100"/>
              </a:spcAft>
              <a:buClr>
                <a:schemeClr val="dk2"/>
              </a:buClr>
              <a:buSzPts val="1900"/>
              <a:buFont typeface="Arial"/>
              <a:buChar char="■"/>
              <a:defRPr b="0" i="0" sz="1900" u="none" cap="none" strike="noStrike">
                <a:solidFill>
                  <a:schemeClr val="dk2"/>
                </a:solidFill>
                <a:latin typeface="Arial"/>
                <a:ea typeface="Arial"/>
                <a:cs typeface="Arial"/>
                <a:sym typeface="Arial"/>
              </a:defRPr>
            </a:lvl9pPr>
          </a:lstStyle>
          <a:p/>
        </p:txBody>
      </p:sp>
      <p:sp>
        <p:nvSpPr>
          <p:cNvPr id="90" name="Google Shape;90;g1425ec655d2_0_59"/>
          <p:cNvSpPr txBox="1"/>
          <p:nvPr>
            <p:ph idx="12" type="sldNum"/>
          </p:nvPr>
        </p:nvSpPr>
        <p:spPr>
          <a:xfrm>
            <a:off x="11296611" y="6217623"/>
            <a:ext cx="731700" cy="524700"/>
          </a:xfrm>
          <a:prstGeom prst="rect">
            <a:avLst/>
          </a:prstGeom>
          <a:noFill/>
          <a:ln>
            <a:noFill/>
          </a:ln>
        </p:spPr>
        <p:txBody>
          <a:bodyPr anchorCtr="0" anchor="ctr" bIns="121900" lIns="121900" spcFirstLastPara="1" rIns="121900" wrap="square" tIns="121900">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7.jp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jp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7.jp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7.jp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7.jp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7.jp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7.jp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jp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jp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7.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jpg"/><Relationship Id="rId5" Type="http://schemas.openxmlformats.org/officeDocument/2006/relationships/hyperlink" Target="https://forms.gle/nvxzZYgys4sXGYLy6" TargetMode="External"/><Relationship Id="rId6" Type="http://schemas.openxmlformats.org/officeDocument/2006/relationships/image" Target="../media/image3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7.jp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jp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7.jp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jp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7.jp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7.jp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7.jpg"/><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jp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jpg"/><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7.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7.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7.jp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7.jp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7.jp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7.jp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7.jp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7.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jp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jp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jp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jp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1"/>
          <p:cNvPicPr preferRelativeResize="0"/>
          <p:nvPr/>
        </p:nvPicPr>
        <p:blipFill rotWithShape="1">
          <a:blip r:embed="rId3">
            <a:alphaModFix/>
          </a:blip>
          <a:srcRect b="0" l="0" r="0" t="0"/>
          <a:stretch/>
        </p:blipFill>
        <p:spPr>
          <a:xfrm>
            <a:off x="4034971" y="575234"/>
            <a:ext cx="4413026" cy="570752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9"/>
          <p:cNvSpPr txBox="1"/>
          <p:nvPr>
            <p:ph idx="1" type="body"/>
          </p:nvPr>
        </p:nvSpPr>
        <p:spPr>
          <a:xfrm>
            <a:off x="703388" y="965338"/>
            <a:ext cx="10515600" cy="510851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latin typeface="Arial"/>
                <a:ea typeface="Arial"/>
                <a:cs typeface="Arial"/>
                <a:sym typeface="Arial"/>
              </a:rPr>
              <a:t>We, at Comfort Stationers, have always been striving to provide stationery items that would make your work more enjoyable and less strenuous. Our latest innovations are a smooth-flow pen and gradual-friction paper. A combination of these two reduces strain on your fingers and allows faster writing the causes lesser fatigue. Therefore, replacement of your pen and paper with our innovative products reduces cost of clerical jobs. Which of the following, if true, would weaken the conclusion drawn in the above argument?</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Those who are already using the above new products report greater difficulty in transition from      new products to regular ones than from the regular ones to the new ones</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The cost of manufacturing these new products is not more than the cost of manufacturing the regular ones and the new products last longer than the regular ones.</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The number of offices using the new products is increasing month by month.</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These products need to be purchased in huge lots and need to be stored in special conditions. The cost of procurement and strong is quite high.</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It is found that children get adapted to the new products faster than grown ups.</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lang="en-US" sz="1800">
                <a:latin typeface="Arial"/>
                <a:ea typeface="Arial"/>
                <a:cs typeface="Arial"/>
                <a:sym typeface="Arial"/>
              </a:rPr>
              <a:t>									     </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lang="en-US" sz="1800">
                <a:latin typeface="Arial"/>
                <a:ea typeface="Arial"/>
                <a:cs typeface="Arial"/>
                <a:sym typeface="Arial"/>
              </a:rPr>
              <a:t>									       </a:t>
            </a:r>
            <a:r>
              <a:rPr b="1" lang="en-US" sz="1800">
                <a:latin typeface="Arial"/>
                <a:ea typeface="Arial"/>
                <a:cs typeface="Arial"/>
                <a:sym typeface="Arial"/>
              </a:rPr>
              <a:t>Answer: D</a:t>
            </a:r>
            <a:endParaRPr b="1" sz="1800">
              <a:latin typeface="Arial"/>
              <a:ea typeface="Arial"/>
              <a:cs typeface="Arial"/>
              <a:sym typeface="Arial"/>
            </a:endParaRPr>
          </a:p>
        </p:txBody>
      </p:sp>
      <p:sp>
        <p:nvSpPr>
          <p:cNvPr id="208" name="Google Shape;208;p9"/>
          <p:cNvSpPr/>
          <p:nvPr/>
        </p:nvSpPr>
        <p:spPr>
          <a:xfrm>
            <a:off x="-28135" y="397268"/>
            <a:ext cx="6712857" cy="567536"/>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Question: 04 </a:t>
            </a:r>
            <a:endParaRPr b="1" sz="2000">
              <a:solidFill>
                <a:schemeClr val="lt1"/>
              </a:solidFill>
              <a:latin typeface="Arial"/>
              <a:ea typeface="Arial"/>
              <a:cs typeface="Arial"/>
              <a:sym typeface="Arial"/>
            </a:endParaRPr>
          </a:p>
        </p:txBody>
      </p:sp>
      <p:pic>
        <p:nvPicPr>
          <p:cNvPr id="209" name="Google Shape;209;p9"/>
          <p:cNvPicPr preferRelativeResize="0"/>
          <p:nvPr/>
        </p:nvPicPr>
        <p:blipFill rotWithShape="1">
          <a:blip r:embed="rId3">
            <a:alphaModFix/>
          </a:blip>
          <a:srcRect b="0" l="0" r="0" t="0"/>
          <a:stretch/>
        </p:blipFill>
        <p:spPr>
          <a:xfrm>
            <a:off x="9998154" y="71661"/>
            <a:ext cx="1694264" cy="766799"/>
          </a:xfrm>
          <a:prstGeom prst="rect">
            <a:avLst/>
          </a:prstGeom>
          <a:noFill/>
          <a:ln>
            <a:noFill/>
          </a:ln>
        </p:spPr>
      </p:pic>
      <p:pic>
        <p:nvPicPr>
          <p:cNvPr id="210" name="Google Shape;210;p9"/>
          <p:cNvPicPr preferRelativeResize="0"/>
          <p:nvPr/>
        </p:nvPicPr>
        <p:blipFill rotWithShape="1">
          <a:blip r:embed="rId4">
            <a:alphaModFix/>
          </a:blip>
          <a:srcRect b="51129" l="41240" r="-23987" t="9528"/>
          <a:stretch/>
        </p:blipFill>
        <p:spPr>
          <a:xfrm>
            <a:off x="0" y="5802646"/>
            <a:ext cx="4457700" cy="1065625"/>
          </a:xfrm>
          <a:prstGeom prst="rect">
            <a:avLst/>
          </a:prstGeom>
          <a:noFill/>
          <a:ln>
            <a:noFill/>
          </a:ln>
        </p:spPr>
      </p:pic>
      <p:pic>
        <p:nvPicPr>
          <p:cNvPr id="211" name="Google Shape;211;p9"/>
          <p:cNvPicPr preferRelativeResize="0"/>
          <p:nvPr/>
        </p:nvPicPr>
        <p:blipFill rotWithShape="1">
          <a:blip r:embed="rId4">
            <a:alphaModFix/>
          </a:blip>
          <a:srcRect b="51129" l="41240" r="-23987" t="9528"/>
          <a:stretch/>
        </p:blipFill>
        <p:spPr>
          <a:xfrm>
            <a:off x="0" y="5797704"/>
            <a:ext cx="4457700" cy="1065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5" name="Shape 215"/>
        <p:cNvGrpSpPr/>
        <p:nvPr/>
      </p:nvGrpSpPr>
      <p:grpSpPr>
        <a:xfrm>
          <a:off x="0" y="0"/>
          <a:ext cx="0" cy="0"/>
          <a:chOff x="0" y="0"/>
          <a:chExt cx="0" cy="0"/>
        </a:xfrm>
      </p:grpSpPr>
      <p:sp>
        <p:nvSpPr>
          <p:cNvPr id="216" name="Google Shape;216;p10"/>
          <p:cNvSpPr txBox="1"/>
          <p:nvPr>
            <p:ph idx="1" type="body"/>
          </p:nvPr>
        </p:nvSpPr>
        <p:spPr>
          <a:xfrm>
            <a:off x="838200" y="1451308"/>
            <a:ext cx="10515600" cy="510851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latin typeface="Arial"/>
                <a:ea typeface="Arial"/>
                <a:cs typeface="Arial"/>
                <a:sym typeface="Arial"/>
              </a:rPr>
              <a:t>The passage talks about the advantages in writing by using the new kind of pen and paper and arrives at a conclusion about the cost of clerical job. We have to show that the new products do not lead to decrease in cost of clerical job.</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None of the choice (a), (c) and (e) has anything about the cost. Hence, none of them weakens the conclusion.</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Choice (b) states that the new products can be manufactured and they also last longer. This information strengthens the conclusion.</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According to choice (d) the procurement and storage costs are very high. This casts a doubt on the conclusion that the cost of clerical job can be decreased by using these new products. Hence, (d) weakens the conclusion.</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t/>
            </a:r>
            <a:endParaRPr b="1" sz="1800">
              <a:latin typeface="Arial"/>
              <a:ea typeface="Arial"/>
              <a:cs typeface="Arial"/>
              <a:sym typeface="Arial"/>
            </a:endParaRPr>
          </a:p>
        </p:txBody>
      </p:sp>
      <p:sp>
        <p:nvSpPr>
          <p:cNvPr id="217" name="Google Shape;217;p10"/>
          <p:cNvSpPr/>
          <p:nvPr/>
        </p:nvSpPr>
        <p:spPr>
          <a:xfrm>
            <a:off x="-28135" y="397268"/>
            <a:ext cx="6712857" cy="567536"/>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Explanation: </a:t>
            </a:r>
            <a:endParaRPr b="1" sz="2000">
              <a:solidFill>
                <a:schemeClr val="lt1"/>
              </a:solidFill>
              <a:latin typeface="Arial"/>
              <a:ea typeface="Arial"/>
              <a:cs typeface="Arial"/>
              <a:sym typeface="Arial"/>
            </a:endParaRPr>
          </a:p>
        </p:txBody>
      </p:sp>
      <p:pic>
        <p:nvPicPr>
          <p:cNvPr id="218" name="Google Shape;218;p10"/>
          <p:cNvPicPr preferRelativeResize="0"/>
          <p:nvPr/>
        </p:nvPicPr>
        <p:blipFill rotWithShape="1">
          <a:blip r:embed="rId3">
            <a:alphaModFix/>
          </a:blip>
          <a:srcRect b="0" l="0" r="0" t="0"/>
          <a:stretch/>
        </p:blipFill>
        <p:spPr>
          <a:xfrm>
            <a:off x="9998154" y="71661"/>
            <a:ext cx="1694264" cy="766799"/>
          </a:xfrm>
          <a:prstGeom prst="rect">
            <a:avLst/>
          </a:prstGeom>
          <a:noFill/>
          <a:ln>
            <a:noFill/>
          </a:ln>
        </p:spPr>
      </p:pic>
      <p:pic>
        <p:nvPicPr>
          <p:cNvPr id="219" name="Google Shape;219;p10"/>
          <p:cNvPicPr preferRelativeResize="0"/>
          <p:nvPr/>
        </p:nvPicPr>
        <p:blipFill rotWithShape="1">
          <a:blip r:embed="rId4">
            <a:alphaModFix/>
          </a:blip>
          <a:srcRect b="51129" l="41240" r="-23987" t="9528"/>
          <a:stretch/>
        </p:blipFill>
        <p:spPr>
          <a:xfrm>
            <a:off x="0" y="5802646"/>
            <a:ext cx="4457700" cy="1065625"/>
          </a:xfrm>
          <a:prstGeom prst="rect">
            <a:avLst/>
          </a:prstGeom>
          <a:noFill/>
          <a:ln>
            <a:noFill/>
          </a:ln>
        </p:spPr>
      </p:pic>
      <p:pic>
        <p:nvPicPr>
          <p:cNvPr id="220" name="Google Shape;220;p10"/>
          <p:cNvPicPr preferRelativeResize="0"/>
          <p:nvPr/>
        </p:nvPicPr>
        <p:blipFill rotWithShape="1">
          <a:blip r:embed="rId4">
            <a:alphaModFix/>
          </a:blip>
          <a:srcRect b="51129" l="41240" r="-23987" t="9528"/>
          <a:stretch/>
        </p:blipFill>
        <p:spPr>
          <a:xfrm>
            <a:off x="0" y="5797704"/>
            <a:ext cx="4457700" cy="1065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1"/>
          <p:cNvSpPr txBox="1"/>
          <p:nvPr>
            <p:ph idx="1" type="body"/>
          </p:nvPr>
        </p:nvSpPr>
        <p:spPr>
          <a:xfrm>
            <a:off x="755375" y="1219200"/>
            <a:ext cx="10505660" cy="511625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latin typeface="Arial"/>
                <a:ea typeface="Arial"/>
                <a:cs typeface="Arial"/>
                <a:sym typeface="Arial"/>
              </a:rPr>
              <a:t>A study revealed that a major part of the accidents involving two wheelers takes place when they are being driven at speeds above 50 km/hr. It is also observed that the two wheelers are driven at this speed mostly on roads having scanty traffic. </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lang="en-US" sz="1800">
                <a:latin typeface="Arial"/>
                <a:ea typeface="Arial"/>
                <a:cs typeface="Arial"/>
                <a:sym typeface="Arial"/>
              </a:rPr>
              <a:t>Which of the following can be concluded from the given paragraph?</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Accidents do not take place because of heavy traffic. </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It is not possible to drive two wheelers at speeds above 50 km/hr on the roads having heavy traffic.</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Two wheelers drivers tend to become reckless while driving on roads having scanty traffic.</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Most of the accidents involving two wheelers take place on roads having scanty traffic.</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Accidents involving four wheelers also take place at speeds above 50 km/hr.</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b="1" lang="en-US" sz="1800">
                <a:latin typeface="Arial"/>
                <a:ea typeface="Arial"/>
                <a:cs typeface="Arial"/>
                <a:sym typeface="Arial"/>
              </a:rPr>
              <a:t>																																</a:t>
            </a:r>
            <a:endParaRPr b="1"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b="1" lang="en-US" sz="1800">
                <a:latin typeface="Arial"/>
                <a:ea typeface="Arial"/>
                <a:cs typeface="Arial"/>
                <a:sym typeface="Arial"/>
              </a:rPr>
              <a:t>									     Answer: D</a:t>
            </a:r>
            <a:endParaRPr b="1" sz="1800">
              <a:latin typeface="Arial"/>
              <a:ea typeface="Arial"/>
              <a:cs typeface="Arial"/>
              <a:sym typeface="Arial"/>
            </a:endParaRPr>
          </a:p>
        </p:txBody>
      </p:sp>
      <p:sp>
        <p:nvSpPr>
          <p:cNvPr id="226" name="Google Shape;226;p11"/>
          <p:cNvSpPr/>
          <p:nvPr/>
        </p:nvSpPr>
        <p:spPr>
          <a:xfrm>
            <a:off x="-28135" y="397268"/>
            <a:ext cx="6712857" cy="567536"/>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Question: 05 </a:t>
            </a:r>
            <a:endParaRPr b="1" sz="2000">
              <a:solidFill>
                <a:schemeClr val="lt1"/>
              </a:solidFill>
              <a:latin typeface="Arial"/>
              <a:ea typeface="Arial"/>
              <a:cs typeface="Arial"/>
              <a:sym typeface="Arial"/>
            </a:endParaRPr>
          </a:p>
        </p:txBody>
      </p:sp>
      <p:pic>
        <p:nvPicPr>
          <p:cNvPr id="227" name="Google Shape;227;p11"/>
          <p:cNvPicPr preferRelativeResize="0"/>
          <p:nvPr/>
        </p:nvPicPr>
        <p:blipFill rotWithShape="1">
          <a:blip r:embed="rId3">
            <a:alphaModFix/>
          </a:blip>
          <a:srcRect b="0" l="0" r="0" t="0"/>
          <a:stretch/>
        </p:blipFill>
        <p:spPr>
          <a:xfrm>
            <a:off x="9998154" y="71661"/>
            <a:ext cx="1694264" cy="766799"/>
          </a:xfrm>
          <a:prstGeom prst="rect">
            <a:avLst/>
          </a:prstGeom>
          <a:noFill/>
          <a:ln>
            <a:noFill/>
          </a:ln>
        </p:spPr>
      </p:pic>
      <p:pic>
        <p:nvPicPr>
          <p:cNvPr id="228" name="Google Shape;228;p11"/>
          <p:cNvPicPr preferRelativeResize="0"/>
          <p:nvPr/>
        </p:nvPicPr>
        <p:blipFill rotWithShape="1">
          <a:blip r:embed="rId4">
            <a:alphaModFix/>
          </a:blip>
          <a:srcRect b="51129" l="41240" r="-23987" t="9528"/>
          <a:stretch/>
        </p:blipFill>
        <p:spPr>
          <a:xfrm>
            <a:off x="0" y="5802646"/>
            <a:ext cx="4457700" cy="1065625"/>
          </a:xfrm>
          <a:prstGeom prst="rect">
            <a:avLst/>
          </a:prstGeom>
          <a:noFill/>
          <a:ln>
            <a:noFill/>
          </a:ln>
        </p:spPr>
      </p:pic>
      <p:pic>
        <p:nvPicPr>
          <p:cNvPr id="229" name="Google Shape;229;p11"/>
          <p:cNvPicPr preferRelativeResize="0"/>
          <p:nvPr/>
        </p:nvPicPr>
        <p:blipFill rotWithShape="1">
          <a:blip r:embed="rId4">
            <a:alphaModFix/>
          </a:blip>
          <a:srcRect b="51129" l="41240" r="-23987" t="9528"/>
          <a:stretch/>
        </p:blipFill>
        <p:spPr>
          <a:xfrm>
            <a:off x="0" y="5785639"/>
            <a:ext cx="4457700" cy="1065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3" name="Shape 233"/>
        <p:cNvGrpSpPr/>
        <p:nvPr/>
      </p:nvGrpSpPr>
      <p:grpSpPr>
        <a:xfrm>
          <a:off x="0" y="0"/>
          <a:ext cx="0" cy="0"/>
          <a:chOff x="0" y="0"/>
          <a:chExt cx="0" cy="0"/>
        </a:xfrm>
      </p:grpSpPr>
      <p:sp>
        <p:nvSpPr>
          <p:cNvPr id="234" name="Google Shape;234;p12"/>
          <p:cNvSpPr txBox="1"/>
          <p:nvPr>
            <p:ph idx="1" type="body"/>
          </p:nvPr>
        </p:nvSpPr>
        <p:spPr>
          <a:xfrm>
            <a:off x="838200" y="1451308"/>
            <a:ext cx="10515600" cy="510851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t>The given passage refers to a part of the total number of accidents. There is no information about how and when the rest of the accidents take place. Hence, neither choice (a) nor (e) can be concluded.</a:t>
            </a:r>
            <a:endParaRPr sz="1800"/>
          </a:p>
          <a:p>
            <a:pPr indent="-228600" lvl="0" marL="228600" rtl="0" algn="l">
              <a:lnSpc>
                <a:spcPct val="90000"/>
              </a:lnSpc>
              <a:spcBef>
                <a:spcPts val="1000"/>
              </a:spcBef>
              <a:spcAft>
                <a:spcPts val="0"/>
              </a:spcAft>
              <a:buClr>
                <a:schemeClr val="dk1"/>
              </a:buClr>
              <a:buSzPts val="1800"/>
              <a:buChar char="•"/>
            </a:pPr>
            <a:r>
              <a:rPr lang="en-US" sz="1800"/>
              <a:t>The passage has no reference to the speeds at which vehicles are driven on roads having heavy traffic. Also the words "mostly on the roads having scanty traffic" does not rule not two wheelers being driven at 50 km/hr and above speeds on roads having heavy traffic. Hence, (b) cannot be concluded.</a:t>
            </a:r>
            <a:endParaRPr sz="1800"/>
          </a:p>
          <a:p>
            <a:pPr indent="-228600" lvl="0" marL="228600" rtl="0" algn="l">
              <a:lnSpc>
                <a:spcPct val="90000"/>
              </a:lnSpc>
              <a:spcBef>
                <a:spcPts val="1000"/>
              </a:spcBef>
              <a:spcAft>
                <a:spcPts val="0"/>
              </a:spcAft>
              <a:buClr>
                <a:schemeClr val="dk1"/>
              </a:buClr>
              <a:buSzPts val="1800"/>
              <a:buChar char="•"/>
            </a:pPr>
            <a:r>
              <a:rPr lang="en-US" sz="1800"/>
              <a:t>Driving at speeds above 50 km/hr does not necessarily mean that the driver is reckless. Hence, (c) cannot be concluded.</a:t>
            </a:r>
            <a:endParaRPr sz="1800"/>
          </a:p>
          <a:p>
            <a:pPr indent="-228600" lvl="0" marL="228600" rtl="0" algn="l">
              <a:lnSpc>
                <a:spcPct val="90000"/>
              </a:lnSpc>
              <a:spcBef>
                <a:spcPts val="1000"/>
              </a:spcBef>
              <a:spcAft>
                <a:spcPts val="0"/>
              </a:spcAft>
              <a:buClr>
                <a:schemeClr val="dk1"/>
              </a:buClr>
              <a:buSzPts val="1800"/>
              <a:buChar char="•"/>
            </a:pPr>
            <a:r>
              <a:rPr lang="en-US" sz="1800"/>
              <a:t>Since it is said that generally accidents involving two wheelers take place when they are driven at speeds above 50 km/hr and they are driven at the speed on roads having scanty traffic, it can be concluded that most of such accidents take place on roads having scanty traffic.</a:t>
            </a:r>
            <a:endParaRPr sz="1800"/>
          </a:p>
          <a:p>
            <a:pPr indent="-228600" lvl="0" marL="228600" rtl="0" algn="l">
              <a:lnSpc>
                <a:spcPct val="90000"/>
              </a:lnSpc>
              <a:spcBef>
                <a:spcPts val="1000"/>
              </a:spcBef>
              <a:spcAft>
                <a:spcPts val="0"/>
              </a:spcAft>
              <a:buClr>
                <a:schemeClr val="dk1"/>
              </a:buClr>
              <a:buSzPts val="1800"/>
              <a:buChar char="•"/>
            </a:pPr>
            <a:r>
              <a:rPr lang="en-US" sz="1800"/>
              <a:t>Hence, (d) can be concluded.</a:t>
            </a:r>
            <a:endParaRPr sz="1800"/>
          </a:p>
          <a:p>
            <a:pPr indent="0" lvl="0" marL="0" rtl="0" algn="l">
              <a:lnSpc>
                <a:spcPct val="90000"/>
              </a:lnSpc>
              <a:spcBef>
                <a:spcPts val="1000"/>
              </a:spcBef>
              <a:spcAft>
                <a:spcPts val="0"/>
              </a:spcAft>
              <a:buClr>
                <a:schemeClr val="dk1"/>
              </a:buClr>
              <a:buSzPts val="1800"/>
              <a:buNone/>
            </a:pPr>
            <a:r>
              <a:t/>
            </a:r>
            <a:endParaRPr b="1" sz="1800">
              <a:latin typeface="Arial"/>
              <a:ea typeface="Arial"/>
              <a:cs typeface="Arial"/>
              <a:sym typeface="Arial"/>
            </a:endParaRPr>
          </a:p>
        </p:txBody>
      </p:sp>
      <p:sp>
        <p:nvSpPr>
          <p:cNvPr id="235" name="Google Shape;235;p12"/>
          <p:cNvSpPr/>
          <p:nvPr/>
        </p:nvSpPr>
        <p:spPr>
          <a:xfrm>
            <a:off x="-28135" y="397268"/>
            <a:ext cx="6712857" cy="567536"/>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Explanation: </a:t>
            </a:r>
            <a:endParaRPr b="1" sz="2000">
              <a:solidFill>
                <a:schemeClr val="lt1"/>
              </a:solidFill>
              <a:latin typeface="Arial"/>
              <a:ea typeface="Arial"/>
              <a:cs typeface="Arial"/>
              <a:sym typeface="Arial"/>
            </a:endParaRPr>
          </a:p>
        </p:txBody>
      </p:sp>
      <p:pic>
        <p:nvPicPr>
          <p:cNvPr id="236" name="Google Shape;236;p12"/>
          <p:cNvPicPr preferRelativeResize="0"/>
          <p:nvPr/>
        </p:nvPicPr>
        <p:blipFill rotWithShape="1">
          <a:blip r:embed="rId3">
            <a:alphaModFix/>
          </a:blip>
          <a:srcRect b="0" l="0" r="0" t="0"/>
          <a:stretch/>
        </p:blipFill>
        <p:spPr>
          <a:xfrm>
            <a:off x="9998154" y="71661"/>
            <a:ext cx="1694264" cy="766799"/>
          </a:xfrm>
          <a:prstGeom prst="rect">
            <a:avLst/>
          </a:prstGeom>
          <a:noFill/>
          <a:ln>
            <a:noFill/>
          </a:ln>
        </p:spPr>
      </p:pic>
      <p:pic>
        <p:nvPicPr>
          <p:cNvPr id="237" name="Google Shape;237;p12"/>
          <p:cNvPicPr preferRelativeResize="0"/>
          <p:nvPr/>
        </p:nvPicPr>
        <p:blipFill rotWithShape="1">
          <a:blip r:embed="rId4">
            <a:alphaModFix/>
          </a:blip>
          <a:srcRect b="51129" l="41240" r="-23987" t="9528"/>
          <a:stretch/>
        </p:blipFill>
        <p:spPr>
          <a:xfrm>
            <a:off x="0" y="5802646"/>
            <a:ext cx="4457700" cy="1065625"/>
          </a:xfrm>
          <a:prstGeom prst="rect">
            <a:avLst/>
          </a:prstGeom>
          <a:noFill/>
          <a:ln>
            <a:noFill/>
          </a:ln>
        </p:spPr>
      </p:pic>
      <p:pic>
        <p:nvPicPr>
          <p:cNvPr id="238" name="Google Shape;238;p12"/>
          <p:cNvPicPr preferRelativeResize="0"/>
          <p:nvPr/>
        </p:nvPicPr>
        <p:blipFill rotWithShape="1">
          <a:blip r:embed="rId4">
            <a:alphaModFix/>
          </a:blip>
          <a:srcRect b="51129" l="41240" r="-23987" t="9528"/>
          <a:stretch/>
        </p:blipFill>
        <p:spPr>
          <a:xfrm>
            <a:off x="0" y="5797704"/>
            <a:ext cx="4457700" cy="10656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3"/>
          <p:cNvSpPr txBox="1"/>
          <p:nvPr>
            <p:ph idx="1" type="body"/>
          </p:nvPr>
        </p:nvSpPr>
        <p:spPr>
          <a:xfrm>
            <a:off x="838200" y="1451308"/>
            <a:ext cx="10854218" cy="510851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latin typeface="Arial"/>
                <a:ea typeface="Arial"/>
                <a:cs typeface="Arial"/>
                <a:sym typeface="Arial"/>
              </a:rPr>
              <a:t>The Supreme Court in its land mark judgement gave women the right to terminate their pregnancy as a constitutional right.</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lang="en-US" sz="1800">
                <a:latin typeface="Arial"/>
                <a:ea typeface="Arial"/>
                <a:cs typeface="Arial"/>
                <a:sym typeface="Arial"/>
              </a:rPr>
              <a:t>Which of the following, if true, can go against the Supreme Court's judgement?</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In several other countries abortion is illegal</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An unborn child should be treated as a person and every person has a fundamental right to live.</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The elected representatives of one of the states rejected the proposal to make abortion illegal in a  30-70 vote.</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If a foetus can be treated as a person, an enbryo from which the foetus is formed should also be treated as a person.</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None of these</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b="1" lang="en-US" sz="1800">
                <a:latin typeface="Arial"/>
                <a:ea typeface="Arial"/>
                <a:cs typeface="Arial"/>
                <a:sym typeface="Arial"/>
              </a:rPr>
              <a:t>																					</a:t>
            </a:r>
            <a:endParaRPr b="1"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b="1" lang="en-US" sz="1800">
                <a:latin typeface="Arial"/>
                <a:ea typeface="Arial"/>
                <a:cs typeface="Arial"/>
                <a:sym typeface="Arial"/>
              </a:rPr>
              <a:t>									     Answer: B</a:t>
            </a:r>
            <a:endParaRPr b="1" sz="1800">
              <a:latin typeface="Arial"/>
              <a:ea typeface="Arial"/>
              <a:cs typeface="Arial"/>
              <a:sym typeface="Arial"/>
            </a:endParaRPr>
          </a:p>
        </p:txBody>
      </p:sp>
      <p:sp>
        <p:nvSpPr>
          <p:cNvPr id="244" name="Google Shape;244;p13"/>
          <p:cNvSpPr/>
          <p:nvPr/>
        </p:nvSpPr>
        <p:spPr>
          <a:xfrm>
            <a:off x="-28135" y="397268"/>
            <a:ext cx="6712857" cy="567536"/>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Question: 06 </a:t>
            </a:r>
            <a:endParaRPr b="1" sz="2000">
              <a:solidFill>
                <a:schemeClr val="lt1"/>
              </a:solidFill>
              <a:latin typeface="Arial"/>
              <a:ea typeface="Arial"/>
              <a:cs typeface="Arial"/>
              <a:sym typeface="Arial"/>
            </a:endParaRPr>
          </a:p>
        </p:txBody>
      </p:sp>
      <p:pic>
        <p:nvPicPr>
          <p:cNvPr id="245" name="Google Shape;245;p13"/>
          <p:cNvPicPr preferRelativeResize="0"/>
          <p:nvPr/>
        </p:nvPicPr>
        <p:blipFill rotWithShape="1">
          <a:blip r:embed="rId3">
            <a:alphaModFix/>
          </a:blip>
          <a:srcRect b="0" l="0" r="0" t="0"/>
          <a:stretch/>
        </p:blipFill>
        <p:spPr>
          <a:xfrm>
            <a:off x="9998154" y="71661"/>
            <a:ext cx="1694264" cy="766799"/>
          </a:xfrm>
          <a:prstGeom prst="rect">
            <a:avLst/>
          </a:prstGeom>
          <a:noFill/>
          <a:ln>
            <a:noFill/>
          </a:ln>
        </p:spPr>
      </p:pic>
      <p:pic>
        <p:nvPicPr>
          <p:cNvPr id="246" name="Google Shape;246;p13"/>
          <p:cNvPicPr preferRelativeResize="0"/>
          <p:nvPr/>
        </p:nvPicPr>
        <p:blipFill rotWithShape="1">
          <a:blip r:embed="rId4">
            <a:alphaModFix/>
          </a:blip>
          <a:srcRect b="51129" l="41240" r="-23987" t="9528"/>
          <a:stretch/>
        </p:blipFill>
        <p:spPr>
          <a:xfrm>
            <a:off x="0" y="5802646"/>
            <a:ext cx="4457700" cy="1065625"/>
          </a:xfrm>
          <a:prstGeom prst="rect">
            <a:avLst/>
          </a:prstGeom>
          <a:noFill/>
          <a:ln>
            <a:noFill/>
          </a:ln>
        </p:spPr>
      </p:pic>
      <p:pic>
        <p:nvPicPr>
          <p:cNvPr id="247" name="Google Shape;247;p13"/>
          <p:cNvPicPr preferRelativeResize="0"/>
          <p:nvPr/>
        </p:nvPicPr>
        <p:blipFill rotWithShape="1">
          <a:blip r:embed="rId4">
            <a:alphaModFix/>
          </a:blip>
          <a:srcRect b="51129" l="41240" r="-23987" t="9528"/>
          <a:stretch/>
        </p:blipFill>
        <p:spPr>
          <a:xfrm>
            <a:off x="0" y="5797704"/>
            <a:ext cx="4457700" cy="1065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3">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1" name="Shape 251"/>
        <p:cNvGrpSpPr/>
        <p:nvPr/>
      </p:nvGrpSpPr>
      <p:grpSpPr>
        <a:xfrm>
          <a:off x="0" y="0"/>
          <a:ext cx="0" cy="0"/>
          <a:chOff x="0" y="0"/>
          <a:chExt cx="0" cy="0"/>
        </a:xfrm>
      </p:grpSpPr>
      <p:sp>
        <p:nvSpPr>
          <p:cNvPr id="252" name="Google Shape;252;p14"/>
          <p:cNvSpPr txBox="1"/>
          <p:nvPr>
            <p:ph idx="1" type="body"/>
          </p:nvPr>
        </p:nvSpPr>
        <p:spPr>
          <a:xfrm>
            <a:off x="838200" y="1451308"/>
            <a:ext cx="10515600" cy="510851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latin typeface="Arial"/>
                <a:ea typeface="Arial"/>
                <a:cs typeface="Arial"/>
                <a:sym typeface="Arial"/>
              </a:rPr>
              <a:t>Choice (a) does not state that every other country considers abortion as illegal. There is a possibility that there are some countries which treat abortion legal. Hence (a) does not go against the judgement. </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If choice (b) is true, the judgement of the court goes against the fundamental rights. This makes the court's judgement untenable. Hence (b) goes against the supreme court judgement.</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According to choice (c), the elected representatives are in favour of making abortion legal.</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Choice (d) does not state anything in favour or against the judgement. It is out of context.</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Hence, choice (b) goes against the judgement.</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t/>
            </a:r>
            <a:endParaRPr b="1" sz="1800">
              <a:latin typeface="Arial"/>
              <a:ea typeface="Arial"/>
              <a:cs typeface="Arial"/>
              <a:sym typeface="Arial"/>
            </a:endParaRPr>
          </a:p>
        </p:txBody>
      </p:sp>
      <p:sp>
        <p:nvSpPr>
          <p:cNvPr id="253" name="Google Shape;253;p14"/>
          <p:cNvSpPr/>
          <p:nvPr/>
        </p:nvSpPr>
        <p:spPr>
          <a:xfrm>
            <a:off x="-28135" y="397268"/>
            <a:ext cx="6712857" cy="567536"/>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Explanation: </a:t>
            </a:r>
            <a:endParaRPr b="1" sz="2000">
              <a:solidFill>
                <a:schemeClr val="lt1"/>
              </a:solidFill>
              <a:latin typeface="Arial"/>
              <a:ea typeface="Arial"/>
              <a:cs typeface="Arial"/>
              <a:sym typeface="Arial"/>
            </a:endParaRPr>
          </a:p>
        </p:txBody>
      </p:sp>
      <p:pic>
        <p:nvPicPr>
          <p:cNvPr id="254" name="Google Shape;254;p14"/>
          <p:cNvPicPr preferRelativeResize="0"/>
          <p:nvPr/>
        </p:nvPicPr>
        <p:blipFill rotWithShape="1">
          <a:blip r:embed="rId3">
            <a:alphaModFix/>
          </a:blip>
          <a:srcRect b="0" l="0" r="0" t="0"/>
          <a:stretch/>
        </p:blipFill>
        <p:spPr>
          <a:xfrm>
            <a:off x="9998154" y="71661"/>
            <a:ext cx="1694264" cy="766799"/>
          </a:xfrm>
          <a:prstGeom prst="rect">
            <a:avLst/>
          </a:prstGeom>
          <a:noFill/>
          <a:ln>
            <a:noFill/>
          </a:ln>
        </p:spPr>
      </p:pic>
      <p:pic>
        <p:nvPicPr>
          <p:cNvPr id="255" name="Google Shape;255;p14"/>
          <p:cNvPicPr preferRelativeResize="0"/>
          <p:nvPr/>
        </p:nvPicPr>
        <p:blipFill rotWithShape="1">
          <a:blip r:embed="rId4">
            <a:alphaModFix/>
          </a:blip>
          <a:srcRect b="51129" l="41240" r="-23987" t="9528"/>
          <a:stretch/>
        </p:blipFill>
        <p:spPr>
          <a:xfrm>
            <a:off x="0" y="5802646"/>
            <a:ext cx="4457700" cy="1065625"/>
          </a:xfrm>
          <a:prstGeom prst="rect">
            <a:avLst/>
          </a:prstGeom>
          <a:noFill/>
          <a:ln>
            <a:noFill/>
          </a:ln>
        </p:spPr>
      </p:pic>
      <p:pic>
        <p:nvPicPr>
          <p:cNvPr id="256" name="Google Shape;256;p14"/>
          <p:cNvPicPr preferRelativeResize="0"/>
          <p:nvPr/>
        </p:nvPicPr>
        <p:blipFill rotWithShape="1">
          <a:blip r:embed="rId4">
            <a:alphaModFix/>
          </a:blip>
          <a:srcRect b="51129" l="41240" r="-23987" t="9528"/>
          <a:stretch/>
        </p:blipFill>
        <p:spPr>
          <a:xfrm>
            <a:off x="0" y="5785639"/>
            <a:ext cx="4457700" cy="10656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5"/>
          <p:cNvSpPr txBox="1"/>
          <p:nvPr>
            <p:ph idx="1" type="body"/>
          </p:nvPr>
        </p:nvSpPr>
        <p:spPr>
          <a:xfrm>
            <a:off x="838200" y="1451308"/>
            <a:ext cx="10515600" cy="510851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latin typeface="Arial"/>
                <a:ea typeface="Arial"/>
                <a:cs typeface="Arial"/>
                <a:sym typeface="Arial"/>
              </a:rPr>
              <a:t>A salesman of cable TV, while trying to sell his product, was explaining to a perspective customer. "Free TV channels are not really free. You end up paying heavily for the costly advertisements that support free TV channels.“ </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lang="en-US" sz="1800">
                <a:latin typeface="Arial"/>
                <a:ea typeface="Arial"/>
                <a:cs typeface="Arial"/>
                <a:sym typeface="Arial"/>
              </a:rPr>
              <a:t>Which of the following, if true, goes against the statement of the salesman?</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Consumers who do not own a TV are the ones who spend less on purchase as compared to those who own a TV.</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At places where the reception of signals is very weak, cable TV will be able to provide a better picture quality.</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Cable TV channels also have as many advertisements as free TV channels </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Those who subscribe to cable TV channels also get access to some free TV channels.</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None of these</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b="1" lang="en-US" sz="1800">
                <a:latin typeface="Arial"/>
                <a:ea typeface="Arial"/>
                <a:cs typeface="Arial"/>
                <a:sym typeface="Arial"/>
              </a:rPr>
              <a:t>											</a:t>
            </a:r>
            <a:endParaRPr b="1"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t/>
            </a:r>
            <a:endParaRPr b="1"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b="1" lang="en-US" sz="1800">
                <a:latin typeface="Arial"/>
                <a:ea typeface="Arial"/>
                <a:cs typeface="Arial"/>
                <a:sym typeface="Arial"/>
              </a:rPr>
              <a:t>									     Answer: C</a:t>
            </a:r>
            <a:endParaRPr b="1" sz="1800">
              <a:latin typeface="Arial"/>
              <a:ea typeface="Arial"/>
              <a:cs typeface="Arial"/>
              <a:sym typeface="Arial"/>
            </a:endParaRPr>
          </a:p>
        </p:txBody>
      </p:sp>
      <p:sp>
        <p:nvSpPr>
          <p:cNvPr id="262" name="Google Shape;262;p15"/>
          <p:cNvSpPr/>
          <p:nvPr/>
        </p:nvSpPr>
        <p:spPr>
          <a:xfrm>
            <a:off x="-28135" y="397268"/>
            <a:ext cx="6712857" cy="567536"/>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Question: 07 </a:t>
            </a:r>
            <a:endParaRPr b="1" sz="2000">
              <a:solidFill>
                <a:schemeClr val="lt1"/>
              </a:solidFill>
              <a:latin typeface="Arial"/>
              <a:ea typeface="Arial"/>
              <a:cs typeface="Arial"/>
              <a:sym typeface="Arial"/>
            </a:endParaRPr>
          </a:p>
        </p:txBody>
      </p:sp>
      <p:pic>
        <p:nvPicPr>
          <p:cNvPr id="263" name="Google Shape;263;p15"/>
          <p:cNvPicPr preferRelativeResize="0"/>
          <p:nvPr/>
        </p:nvPicPr>
        <p:blipFill rotWithShape="1">
          <a:blip r:embed="rId3">
            <a:alphaModFix/>
          </a:blip>
          <a:srcRect b="0" l="0" r="0" t="0"/>
          <a:stretch/>
        </p:blipFill>
        <p:spPr>
          <a:xfrm>
            <a:off x="9998154" y="71661"/>
            <a:ext cx="1694264" cy="766799"/>
          </a:xfrm>
          <a:prstGeom prst="rect">
            <a:avLst/>
          </a:prstGeom>
          <a:noFill/>
          <a:ln>
            <a:noFill/>
          </a:ln>
        </p:spPr>
      </p:pic>
      <p:pic>
        <p:nvPicPr>
          <p:cNvPr id="264" name="Google Shape;264;p15"/>
          <p:cNvPicPr preferRelativeResize="0"/>
          <p:nvPr/>
        </p:nvPicPr>
        <p:blipFill rotWithShape="1">
          <a:blip r:embed="rId4">
            <a:alphaModFix/>
          </a:blip>
          <a:srcRect b="51129" l="41240" r="-23987" t="9528"/>
          <a:stretch/>
        </p:blipFill>
        <p:spPr>
          <a:xfrm>
            <a:off x="0" y="5802646"/>
            <a:ext cx="4457700" cy="1065625"/>
          </a:xfrm>
          <a:prstGeom prst="rect">
            <a:avLst/>
          </a:prstGeom>
          <a:noFill/>
          <a:ln>
            <a:noFill/>
          </a:ln>
        </p:spPr>
      </p:pic>
      <p:pic>
        <p:nvPicPr>
          <p:cNvPr id="265" name="Google Shape;265;p15"/>
          <p:cNvPicPr preferRelativeResize="0"/>
          <p:nvPr/>
        </p:nvPicPr>
        <p:blipFill rotWithShape="1">
          <a:blip r:embed="rId4">
            <a:alphaModFix/>
          </a:blip>
          <a:srcRect b="51129" l="41240" r="-23987" t="9528"/>
          <a:stretch/>
        </p:blipFill>
        <p:spPr>
          <a:xfrm>
            <a:off x="0" y="5797704"/>
            <a:ext cx="4457700" cy="1065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9" name="Shape 269"/>
        <p:cNvGrpSpPr/>
        <p:nvPr/>
      </p:nvGrpSpPr>
      <p:grpSpPr>
        <a:xfrm>
          <a:off x="0" y="0"/>
          <a:ext cx="0" cy="0"/>
          <a:chOff x="0" y="0"/>
          <a:chExt cx="0" cy="0"/>
        </a:xfrm>
      </p:grpSpPr>
      <p:sp>
        <p:nvSpPr>
          <p:cNvPr id="270" name="Google Shape;270;p16"/>
          <p:cNvSpPr txBox="1"/>
          <p:nvPr>
            <p:ph idx="1" type="body"/>
          </p:nvPr>
        </p:nvSpPr>
        <p:spPr>
          <a:xfrm>
            <a:off x="838200" y="1451308"/>
            <a:ext cx="10515600" cy="510851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latin typeface="Arial"/>
                <a:ea typeface="Arial"/>
                <a:cs typeface="Arial"/>
                <a:sym typeface="Arial"/>
              </a:rPr>
              <a:t>Choice (a) supports the salesman's statement. It states that those who do not watch TV tend to spend less. This supports the salesman's statement.</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Choice (b) is referring to the TV signals but not about advertisements. Hence, (b) is out of context.</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Choice (c) states that the cable TV channels also allow advertisements as much as free TV. Since the salesman has pointed out that advertisement make viewing of free TV indirectly costly, the same is applicable to cable TV as well.</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Hence, (c) goes against the statement of the salesman.</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According to choice (d) people get access to some free TV channels also. But it is not clear whether those few free channels have advertisements.</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Hence, (c) does against the statement of the salesman.</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t/>
            </a:r>
            <a:endParaRPr b="1" sz="1800">
              <a:latin typeface="Arial"/>
              <a:ea typeface="Arial"/>
              <a:cs typeface="Arial"/>
              <a:sym typeface="Arial"/>
            </a:endParaRPr>
          </a:p>
        </p:txBody>
      </p:sp>
      <p:sp>
        <p:nvSpPr>
          <p:cNvPr id="271" name="Google Shape;271;p16"/>
          <p:cNvSpPr/>
          <p:nvPr/>
        </p:nvSpPr>
        <p:spPr>
          <a:xfrm>
            <a:off x="-28135" y="397268"/>
            <a:ext cx="6712857" cy="567536"/>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Explanation: </a:t>
            </a:r>
            <a:endParaRPr b="1" sz="2000">
              <a:solidFill>
                <a:schemeClr val="lt1"/>
              </a:solidFill>
              <a:latin typeface="Arial"/>
              <a:ea typeface="Arial"/>
              <a:cs typeface="Arial"/>
              <a:sym typeface="Arial"/>
            </a:endParaRPr>
          </a:p>
        </p:txBody>
      </p:sp>
      <p:pic>
        <p:nvPicPr>
          <p:cNvPr id="272" name="Google Shape;272;p16"/>
          <p:cNvPicPr preferRelativeResize="0"/>
          <p:nvPr/>
        </p:nvPicPr>
        <p:blipFill rotWithShape="1">
          <a:blip r:embed="rId3">
            <a:alphaModFix/>
          </a:blip>
          <a:srcRect b="0" l="0" r="0" t="0"/>
          <a:stretch/>
        </p:blipFill>
        <p:spPr>
          <a:xfrm>
            <a:off x="9998154" y="71661"/>
            <a:ext cx="1694264" cy="766799"/>
          </a:xfrm>
          <a:prstGeom prst="rect">
            <a:avLst/>
          </a:prstGeom>
          <a:noFill/>
          <a:ln>
            <a:noFill/>
          </a:ln>
        </p:spPr>
      </p:pic>
      <p:pic>
        <p:nvPicPr>
          <p:cNvPr id="273" name="Google Shape;273;p16"/>
          <p:cNvPicPr preferRelativeResize="0"/>
          <p:nvPr/>
        </p:nvPicPr>
        <p:blipFill rotWithShape="1">
          <a:blip r:embed="rId4">
            <a:alphaModFix/>
          </a:blip>
          <a:srcRect b="51129" l="41240" r="-23987" t="9528"/>
          <a:stretch/>
        </p:blipFill>
        <p:spPr>
          <a:xfrm>
            <a:off x="0" y="5802646"/>
            <a:ext cx="4457700" cy="1065625"/>
          </a:xfrm>
          <a:prstGeom prst="rect">
            <a:avLst/>
          </a:prstGeom>
          <a:noFill/>
          <a:ln>
            <a:noFill/>
          </a:ln>
        </p:spPr>
      </p:pic>
      <p:pic>
        <p:nvPicPr>
          <p:cNvPr id="274" name="Google Shape;274;p16"/>
          <p:cNvPicPr preferRelativeResize="0"/>
          <p:nvPr/>
        </p:nvPicPr>
        <p:blipFill rotWithShape="1">
          <a:blip r:embed="rId4">
            <a:alphaModFix/>
          </a:blip>
          <a:srcRect b="51129" l="41240" r="-23987" t="9528"/>
          <a:stretch/>
        </p:blipFill>
        <p:spPr>
          <a:xfrm>
            <a:off x="0" y="5785639"/>
            <a:ext cx="4457700" cy="1065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7"/>
          <p:cNvSpPr txBox="1"/>
          <p:nvPr>
            <p:ph idx="1" type="body"/>
          </p:nvPr>
        </p:nvSpPr>
        <p:spPr>
          <a:xfrm>
            <a:off x="838200" y="1451308"/>
            <a:ext cx="10515600" cy="510851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latin typeface="Arial"/>
                <a:ea typeface="Arial"/>
                <a:cs typeface="Arial"/>
                <a:sym typeface="Arial"/>
              </a:rPr>
              <a:t>The board of directors of C &amp; C, a commercial training institute, are split over whether to continue with NDF course because the government has instructed all the government approved colleges to take admissions based on the scores obtained by the candidates in the new KJB test.</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lang="en-US" sz="1800">
                <a:latin typeface="Arial"/>
                <a:ea typeface="Arial"/>
                <a:cs typeface="Arial"/>
                <a:sym typeface="Arial"/>
              </a:rPr>
              <a:t>Which of the following, if true, would strengthen the case for continuing with NDF course?</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KJB test is on the similar lines as NDF.</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NDF is tougher than KDF, hence those who prepare for KJB will be able to face NDF easily.</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There are many private colleges which are preferred by students to government colleges which still want to take admissions based on the some obtained in NDF.</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The government colleges have better infrastructure than the private colleges.</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None of these</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b="1" lang="en-US" sz="1800">
                <a:latin typeface="Arial"/>
                <a:ea typeface="Arial"/>
                <a:cs typeface="Arial"/>
                <a:sym typeface="Arial"/>
              </a:rPr>
              <a:t>										</a:t>
            </a:r>
            <a:endParaRPr b="1"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b="1" lang="en-US" sz="1800">
                <a:latin typeface="Arial"/>
                <a:ea typeface="Arial"/>
                <a:cs typeface="Arial"/>
                <a:sym typeface="Arial"/>
              </a:rPr>
              <a:t>									        Answer: C</a:t>
            </a:r>
            <a:endParaRPr b="1" sz="1800">
              <a:latin typeface="Arial"/>
              <a:ea typeface="Arial"/>
              <a:cs typeface="Arial"/>
              <a:sym typeface="Arial"/>
            </a:endParaRPr>
          </a:p>
        </p:txBody>
      </p:sp>
      <p:sp>
        <p:nvSpPr>
          <p:cNvPr id="280" name="Google Shape;280;p17"/>
          <p:cNvSpPr/>
          <p:nvPr/>
        </p:nvSpPr>
        <p:spPr>
          <a:xfrm>
            <a:off x="-28135" y="397268"/>
            <a:ext cx="6712857" cy="567536"/>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Question: 08 </a:t>
            </a:r>
            <a:endParaRPr b="1" sz="2000">
              <a:solidFill>
                <a:schemeClr val="lt1"/>
              </a:solidFill>
              <a:latin typeface="Arial"/>
              <a:ea typeface="Arial"/>
              <a:cs typeface="Arial"/>
              <a:sym typeface="Arial"/>
            </a:endParaRPr>
          </a:p>
        </p:txBody>
      </p:sp>
      <p:pic>
        <p:nvPicPr>
          <p:cNvPr id="281" name="Google Shape;281;p17"/>
          <p:cNvPicPr preferRelativeResize="0"/>
          <p:nvPr/>
        </p:nvPicPr>
        <p:blipFill rotWithShape="1">
          <a:blip r:embed="rId3">
            <a:alphaModFix/>
          </a:blip>
          <a:srcRect b="0" l="0" r="0" t="0"/>
          <a:stretch/>
        </p:blipFill>
        <p:spPr>
          <a:xfrm>
            <a:off x="9998154" y="71661"/>
            <a:ext cx="1694264" cy="766799"/>
          </a:xfrm>
          <a:prstGeom prst="rect">
            <a:avLst/>
          </a:prstGeom>
          <a:noFill/>
          <a:ln>
            <a:noFill/>
          </a:ln>
        </p:spPr>
      </p:pic>
      <p:pic>
        <p:nvPicPr>
          <p:cNvPr id="282" name="Google Shape;282;p17"/>
          <p:cNvPicPr preferRelativeResize="0"/>
          <p:nvPr/>
        </p:nvPicPr>
        <p:blipFill rotWithShape="1">
          <a:blip r:embed="rId4">
            <a:alphaModFix/>
          </a:blip>
          <a:srcRect b="51129" l="41240" r="-23987" t="9528"/>
          <a:stretch/>
        </p:blipFill>
        <p:spPr>
          <a:xfrm>
            <a:off x="0" y="5802646"/>
            <a:ext cx="4457700" cy="1065625"/>
          </a:xfrm>
          <a:prstGeom prst="rect">
            <a:avLst/>
          </a:prstGeom>
          <a:noFill/>
          <a:ln>
            <a:noFill/>
          </a:ln>
        </p:spPr>
      </p:pic>
      <p:pic>
        <p:nvPicPr>
          <p:cNvPr id="283" name="Google Shape;283;p17"/>
          <p:cNvPicPr preferRelativeResize="0"/>
          <p:nvPr/>
        </p:nvPicPr>
        <p:blipFill rotWithShape="1">
          <a:blip r:embed="rId4">
            <a:alphaModFix/>
          </a:blip>
          <a:srcRect b="51129" l="41240" r="-23987" t="9528"/>
          <a:stretch/>
        </p:blipFill>
        <p:spPr>
          <a:xfrm>
            <a:off x="0" y="5797704"/>
            <a:ext cx="4457700" cy="1065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9">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7" name="Shape 287"/>
        <p:cNvGrpSpPr/>
        <p:nvPr/>
      </p:nvGrpSpPr>
      <p:grpSpPr>
        <a:xfrm>
          <a:off x="0" y="0"/>
          <a:ext cx="0" cy="0"/>
          <a:chOff x="0" y="0"/>
          <a:chExt cx="0" cy="0"/>
        </a:xfrm>
      </p:grpSpPr>
      <p:sp>
        <p:nvSpPr>
          <p:cNvPr id="288" name="Google Shape;288;p18"/>
          <p:cNvSpPr txBox="1"/>
          <p:nvPr>
            <p:ph idx="1" type="body"/>
          </p:nvPr>
        </p:nvSpPr>
        <p:spPr>
          <a:xfrm>
            <a:off x="838200" y="1451308"/>
            <a:ext cx="10515600" cy="510851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latin typeface="Arial"/>
                <a:ea typeface="Arial"/>
                <a:cs typeface="Arial"/>
                <a:sym typeface="Arial"/>
              </a:rPr>
              <a:t>Choice (a) states that the new KJB is on similar lines as NDF. But it is not said that KJB is the sane as NDF. Moreover it is not said that NDF will not be conducted. There is no information regarding how the private colleges are going to admit the candidates. Hence, neither (a) nor (b) strengthens the case for continuing with NDF.</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It is said in choice (c) that there are preferred private colleges which want to admit candidates based on NDF score. If NDF is discontinued the students who wish to undergo NDf course will not join the institute. Hence (c) supports the case for continuing with NDF.</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Choice (s) has no relevance to the context.</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Hence (c) supports the case for continuing with NDF.</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t/>
            </a:r>
            <a:endParaRPr b="1" sz="1800">
              <a:latin typeface="Arial"/>
              <a:ea typeface="Arial"/>
              <a:cs typeface="Arial"/>
              <a:sym typeface="Arial"/>
            </a:endParaRPr>
          </a:p>
        </p:txBody>
      </p:sp>
      <p:sp>
        <p:nvSpPr>
          <p:cNvPr id="289" name="Google Shape;289;p18"/>
          <p:cNvSpPr/>
          <p:nvPr/>
        </p:nvSpPr>
        <p:spPr>
          <a:xfrm>
            <a:off x="-28135" y="397268"/>
            <a:ext cx="6712857" cy="567536"/>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Explanation: </a:t>
            </a:r>
            <a:endParaRPr b="1" sz="2000">
              <a:solidFill>
                <a:schemeClr val="lt1"/>
              </a:solidFill>
              <a:latin typeface="Arial"/>
              <a:ea typeface="Arial"/>
              <a:cs typeface="Arial"/>
              <a:sym typeface="Arial"/>
            </a:endParaRPr>
          </a:p>
        </p:txBody>
      </p:sp>
      <p:pic>
        <p:nvPicPr>
          <p:cNvPr id="290" name="Google Shape;290;p18"/>
          <p:cNvPicPr preferRelativeResize="0"/>
          <p:nvPr/>
        </p:nvPicPr>
        <p:blipFill rotWithShape="1">
          <a:blip r:embed="rId3">
            <a:alphaModFix/>
          </a:blip>
          <a:srcRect b="0" l="0" r="0" t="0"/>
          <a:stretch/>
        </p:blipFill>
        <p:spPr>
          <a:xfrm>
            <a:off x="9998154" y="71661"/>
            <a:ext cx="1694264" cy="766799"/>
          </a:xfrm>
          <a:prstGeom prst="rect">
            <a:avLst/>
          </a:prstGeom>
          <a:noFill/>
          <a:ln>
            <a:noFill/>
          </a:ln>
        </p:spPr>
      </p:pic>
      <p:pic>
        <p:nvPicPr>
          <p:cNvPr id="291" name="Google Shape;291;p18"/>
          <p:cNvPicPr preferRelativeResize="0"/>
          <p:nvPr/>
        </p:nvPicPr>
        <p:blipFill rotWithShape="1">
          <a:blip r:embed="rId4">
            <a:alphaModFix/>
          </a:blip>
          <a:srcRect b="51129" l="41240" r="-23987" t="9528"/>
          <a:stretch/>
        </p:blipFill>
        <p:spPr>
          <a:xfrm>
            <a:off x="0" y="5802646"/>
            <a:ext cx="4457700" cy="1065625"/>
          </a:xfrm>
          <a:prstGeom prst="rect">
            <a:avLst/>
          </a:prstGeom>
          <a:noFill/>
          <a:ln>
            <a:noFill/>
          </a:ln>
        </p:spPr>
      </p:pic>
      <p:pic>
        <p:nvPicPr>
          <p:cNvPr id="292" name="Google Shape;292;p18"/>
          <p:cNvPicPr preferRelativeResize="0"/>
          <p:nvPr/>
        </p:nvPicPr>
        <p:blipFill rotWithShape="1">
          <a:blip r:embed="rId4">
            <a:alphaModFix/>
          </a:blip>
          <a:srcRect b="51129" l="41240" r="-23987" t="9528"/>
          <a:stretch/>
        </p:blipFill>
        <p:spPr>
          <a:xfrm>
            <a:off x="0" y="5882005"/>
            <a:ext cx="4457700" cy="95313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g1425ec655d2_0_51"/>
          <p:cNvPicPr preferRelativeResize="0"/>
          <p:nvPr/>
        </p:nvPicPr>
        <p:blipFill rotWithShape="1">
          <a:blip r:embed="rId3">
            <a:alphaModFix/>
          </a:blip>
          <a:srcRect b="51127" l="41241" r="-23988" t="9529"/>
          <a:stretch/>
        </p:blipFill>
        <p:spPr>
          <a:xfrm>
            <a:off x="0" y="5433567"/>
            <a:ext cx="5943599" cy="1420833"/>
          </a:xfrm>
          <a:prstGeom prst="rect">
            <a:avLst/>
          </a:prstGeom>
          <a:noFill/>
          <a:ln>
            <a:noFill/>
          </a:ln>
        </p:spPr>
      </p:pic>
      <p:pic>
        <p:nvPicPr>
          <p:cNvPr id="139" name="Google Shape;139;g1425ec655d2_0_51"/>
          <p:cNvPicPr preferRelativeResize="0"/>
          <p:nvPr/>
        </p:nvPicPr>
        <p:blipFill rotWithShape="1">
          <a:blip r:embed="rId4">
            <a:alphaModFix/>
          </a:blip>
          <a:srcRect b="0" l="0" r="57233" t="0"/>
          <a:stretch/>
        </p:blipFill>
        <p:spPr>
          <a:xfrm>
            <a:off x="10919567" y="311400"/>
            <a:ext cx="966100" cy="1022399"/>
          </a:xfrm>
          <a:prstGeom prst="rect">
            <a:avLst/>
          </a:prstGeom>
          <a:noFill/>
          <a:ln>
            <a:noFill/>
          </a:ln>
        </p:spPr>
      </p:pic>
      <p:sp>
        <p:nvSpPr>
          <p:cNvPr id="140" name="Google Shape;140;g1425ec655d2_0_51"/>
          <p:cNvSpPr txBox="1"/>
          <p:nvPr/>
        </p:nvSpPr>
        <p:spPr>
          <a:xfrm>
            <a:off x="0" y="0"/>
            <a:ext cx="11755200" cy="4192800"/>
          </a:xfrm>
          <a:prstGeom prst="rect">
            <a:avLst/>
          </a:prstGeom>
          <a:noFill/>
          <a:ln cap="flat" cmpd="sng" w="9525">
            <a:solidFill>
              <a:schemeClr val="lt1"/>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50000"/>
              </a:lnSpc>
              <a:spcBef>
                <a:spcPts val="1100"/>
              </a:spcBef>
              <a:spcAft>
                <a:spcPts val="0"/>
              </a:spcAft>
              <a:buClr>
                <a:srgbClr val="000000"/>
              </a:buClr>
              <a:buSzPts val="3200"/>
              <a:buFont typeface="Arial"/>
              <a:buNone/>
            </a:pPr>
            <a:r>
              <a:t/>
            </a:r>
            <a:endParaRPr b="1" sz="1500">
              <a:solidFill>
                <a:schemeClr val="dk1"/>
              </a:solidFill>
              <a:latin typeface="Verdana"/>
              <a:ea typeface="Verdana"/>
              <a:cs typeface="Verdana"/>
              <a:sym typeface="Verdana"/>
            </a:endParaRPr>
          </a:p>
          <a:p>
            <a:pPr indent="0" lvl="0" marL="0" marR="0" rtl="0" algn="l">
              <a:lnSpc>
                <a:spcPct val="150000"/>
              </a:lnSpc>
              <a:spcBef>
                <a:spcPts val="1100"/>
              </a:spcBef>
              <a:spcAft>
                <a:spcPts val="0"/>
              </a:spcAft>
              <a:buClr>
                <a:srgbClr val="000000"/>
              </a:buClr>
              <a:buSzPts val="3200"/>
              <a:buFont typeface="Arial"/>
              <a:buNone/>
            </a:pPr>
            <a:r>
              <a:rPr b="1" lang="en-US" sz="1500">
                <a:solidFill>
                  <a:schemeClr val="dk1"/>
                </a:solidFill>
                <a:latin typeface="Verdana"/>
                <a:ea typeface="Verdana"/>
                <a:cs typeface="Verdana"/>
                <a:sym typeface="Verdana"/>
              </a:rPr>
              <a:t>   </a:t>
            </a:r>
            <a:endParaRPr b="1" sz="2500">
              <a:solidFill>
                <a:schemeClr val="dk1"/>
              </a:solidFill>
              <a:latin typeface="Verdana"/>
              <a:ea typeface="Verdana"/>
              <a:cs typeface="Verdana"/>
              <a:sym typeface="Verdana"/>
            </a:endParaRPr>
          </a:p>
          <a:p>
            <a:pPr indent="0" lvl="0" marL="0" marR="0" rtl="0" algn="l">
              <a:lnSpc>
                <a:spcPct val="150000"/>
              </a:lnSpc>
              <a:spcBef>
                <a:spcPts val="1100"/>
              </a:spcBef>
              <a:spcAft>
                <a:spcPts val="0"/>
              </a:spcAft>
              <a:buClr>
                <a:srgbClr val="000000"/>
              </a:buClr>
              <a:buSzPts val="3200"/>
              <a:buFont typeface="Arial"/>
              <a:buNone/>
            </a:pPr>
            <a:r>
              <a:t/>
            </a:r>
            <a:endParaRPr b="1" sz="2500">
              <a:solidFill>
                <a:schemeClr val="dk1"/>
              </a:solidFill>
              <a:latin typeface="Verdana"/>
              <a:ea typeface="Verdana"/>
              <a:cs typeface="Verdana"/>
              <a:sym typeface="Verdana"/>
            </a:endParaRPr>
          </a:p>
          <a:p>
            <a:pPr indent="0" lvl="0" marL="0" marR="0" rtl="0" algn="l">
              <a:lnSpc>
                <a:spcPct val="150000"/>
              </a:lnSpc>
              <a:spcBef>
                <a:spcPts val="1100"/>
              </a:spcBef>
              <a:spcAft>
                <a:spcPts val="0"/>
              </a:spcAft>
              <a:buClr>
                <a:srgbClr val="000000"/>
              </a:buClr>
              <a:buSzPts val="3200"/>
              <a:buFont typeface="Arial"/>
              <a:buNone/>
            </a:pPr>
            <a:r>
              <a:rPr b="1" lang="en-US" sz="2500">
                <a:solidFill>
                  <a:schemeClr val="dk1"/>
                </a:solidFill>
                <a:latin typeface="Verdana"/>
                <a:ea typeface="Verdana"/>
                <a:cs typeface="Verdana"/>
                <a:sym typeface="Verdana"/>
              </a:rPr>
              <a:t>      </a:t>
            </a:r>
            <a:endParaRPr b="1" sz="2500">
              <a:solidFill>
                <a:schemeClr val="dk1"/>
              </a:solidFill>
              <a:latin typeface="Verdana"/>
              <a:ea typeface="Verdana"/>
              <a:cs typeface="Verdana"/>
              <a:sym typeface="Verdana"/>
            </a:endParaRPr>
          </a:p>
          <a:p>
            <a:pPr indent="0" lvl="0" marL="0" marR="0" rtl="0" algn="l">
              <a:lnSpc>
                <a:spcPct val="150000"/>
              </a:lnSpc>
              <a:spcBef>
                <a:spcPts val="1100"/>
              </a:spcBef>
              <a:spcAft>
                <a:spcPts val="0"/>
              </a:spcAft>
              <a:buClr>
                <a:srgbClr val="000000"/>
              </a:buClr>
              <a:buSzPts val="3200"/>
              <a:buFont typeface="Arial"/>
              <a:buNone/>
            </a:pPr>
            <a:r>
              <a:t/>
            </a:r>
            <a:endParaRPr b="1" sz="2500">
              <a:solidFill>
                <a:schemeClr val="dk1"/>
              </a:solidFill>
              <a:latin typeface="Verdana"/>
              <a:ea typeface="Verdana"/>
              <a:cs typeface="Verdana"/>
              <a:sym typeface="Verdana"/>
            </a:endParaRPr>
          </a:p>
          <a:p>
            <a:pPr indent="0" lvl="0" marL="0" marR="0" rtl="0" algn="l">
              <a:lnSpc>
                <a:spcPct val="150000"/>
              </a:lnSpc>
              <a:spcBef>
                <a:spcPts val="1100"/>
              </a:spcBef>
              <a:spcAft>
                <a:spcPts val="0"/>
              </a:spcAft>
              <a:buClr>
                <a:srgbClr val="000000"/>
              </a:buClr>
              <a:buSzPts val="3200"/>
              <a:buFont typeface="Arial"/>
              <a:buNone/>
            </a:pPr>
            <a:r>
              <a:rPr b="1" lang="en-US" sz="2500">
                <a:solidFill>
                  <a:schemeClr val="dk1"/>
                </a:solidFill>
                <a:latin typeface="Verdana"/>
                <a:ea typeface="Verdana"/>
                <a:cs typeface="Verdana"/>
                <a:sym typeface="Verdana"/>
              </a:rPr>
              <a:t>URL:</a:t>
            </a:r>
            <a:r>
              <a:rPr b="1" lang="en-US" sz="2500" u="sng">
                <a:solidFill>
                  <a:schemeClr val="hlink"/>
                </a:solidFill>
                <a:latin typeface="Verdana"/>
                <a:ea typeface="Verdana"/>
                <a:cs typeface="Verdana"/>
                <a:sym typeface="Verdana"/>
                <a:hlinkClick r:id="rId5"/>
              </a:rPr>
              <a:t>https://forms.gle/nvxzZYgys4sXGYLy6</a:t>
            </a:r>
            <a:endParaRPr b="1" sz="2500">
              <a:solidFill>
                <a:schemeClr val="dk1"/>
              </a:solidFill>
              <a:latin typeface="Verdana"/>
              <a:ea typeface="Verdana"/>
              <a:cs typeface="Verdana"/>
              <a:sym typeface="Verdana"/>
            </a:endParaRPr>
          </a:p>
          <a:p>
            <a:pPr indent="0" lvl="0" marL="0" marR="0" rtl="0" algn="l">
              <a:lnSpc>
                <a:spcPct val="150000"/>
              </a:lnSpc>
              <a:spcBef>
                <a:spcPts val="1100"/>
              </a:spcBef>
              <a:spcAft>
                <a:spcPts val="0"/>
              </a:spcAft>
              <a:buClr>
                <a:srgbClr val="000000"/>
              </a:buClr>
              <a:buSzPts val="3200"/>
              <a:buFont typeface="Arial"/>
              <a:buNone/>
            </a:pPr>
            <a:r>
              <a:t/>
            </a:r>
            <a:endParaRPr b="1" sz="2500">
              <a:solidFill>
                <a:schemeClr val="dk1"/>
              </a:solidFill>
              <a:latin typeface="Verdana"/>
              <a:ea typeface="Verdana"/>
              <a:cs typeface="Verdana"/>
              <a:sym typeface="Verdana"/>
            </a:endParaRPr>
          </a:p>
          <a:p>
            <a:pPr indent="0" lvl="0" marL="0" marR="0" rtl="0" algn="l">
              <a:lnSpc>
                <a:spcPct val="150000"/>
              </a:lnSpc>
              <a:spcBef>
                <a:spcPts val="1100"/>
              </a:spcBef>
              <a:spcAft>
                <a:spcPts val="0"/>
              </a:spcAft>
              <a:buClr>
                <a:srgbClr val="000000"/>
              </a:buClr>
              <a:buSzPts val="3200"/>
              <a:buFont typeface="Arial"/>
              <a:buNone/>
            </a:pPr>
            <a:r>
              <a:rPr b="1" lang="en-US" sz="2500">
                <a:solidFill>
                  <a:schemeClr val="dk1"/>
                </a:solidFill>
                <a:latin typeface="Verdana"/>
                <a:ea typeface="Verdana"/>
                <a:cs typeface="Verdana"/>
                <a:sym typeface="Verdana"/>
              </a:rPr>
              <a:t>QR CODE: </a:t>
            </a:r>
            <a:endParaRPr b="1" sz="2500">
              <a:solidFill>
                <a:schemeClr val="dk1"/>
              </a:solidFill>
              <a:latin typeface="Verdana"/>
              <a:ea typeface="Verdana"/>
              <a:cs typeface="Verdana"/>
              <a:sym typeface="Verdana"/>
            </a:endParaRPr>
          </a:p>
          <a:p>
            <a:pPr indent="0" lvl="0" marL="0" marR="0" rtl="0" algn="l">
              <a:lnSpc>
                <a:spcPct val="150000"/>
              </a:lnSpc>
              <a:spcBef>
                <a:spcPts val="1100"/>
              </a:spcBef>
              <a:spcAft>
                <a:spcPts val="1100"/>
              </a:spcAft>
              <a:buClr>
                <a:srgbClr val="000000"/>
              </a:buClr>
              <a:buSzPts val="3200"/>
              <a:buFont typeface="Arial"/>
              <a:buNone/>
            </a:pPr>
            <a:r>
              <a:rPr b="1" lang="en-US" sz="2500">
                <a:solidFill>
                  <a:schemeClr val="dk1"/>
                </a:solidFill>
                <a:latin typeface="Verdana"/>
                <a:ea typeface="Verdana"/>
                <a:cs typeface="Verdana"/>
                <a:sym typeface="Verdana"/>
              </a:rPr>
              <a:t>  </a:t>
            </a:r>
            <a:endParaRPr b="1" sz="2500">
              <a:solidFill>
                <a:schemeClr val="dk1"/>
              </a:solidFill>
              <a:latin typeface="Verdana"/>
              <a:ea typeface="Verdana"/>
              <a:cs typeface="Verdana"/>
              <a:sym typeface="Verdana"/>
            </a:endParaRPr>
          </a:p>
        </p:txBody>
      </p:sp>
      <p:sp>
        <p:nvSpPr>
          <p:cNvPr id="141" name="Google Shape;141;g1425ec655d2_0_51"/>
          <p:cNvSpPr/>
          <p:nvPr/>
        </p:nvSpPr>
        <p:spPr>
          <a:xfrm>
            <a:off x="0" y="172500"/>
            <a:ext cx="8856300" cy="1161300"/>
          </a:xfrm>
          <a:prstGeom prst="homePlate">
            <a:avLst>
              <a:gd fmla="val 50000" name="adj"/>
            </a:avLst>
          </a:prstGeom>
          <a:solidFill>
            <a:srgbClr val="5F1E7A"/>
          </a:solidFill>
          <a:ln>
            <a:noFill/>
          </a:ln>
        </p:spPr>
        <p:txBody>
          <a:bodyPr anchorCtr="0" anchor="ctr" bIns="121900" lIns="121900" spcFirstLastPara="1" rIns="121900" wrap="square" tIns="121900">
            <a:noAutofit/>
          </a:bodyPr>
          <a:lstStyle/>
          <a:p>
            <a:pPr indent="0" lvl="0" marL="0" rtl="0" algn="l">
              <a:lnSpc>
                <a:spcPct val="150000"/>
              </a:lnSpc>
              <a:spcBef>
                <a:spcPts val="1100"/>
              </a:spcBef>
              <a:spcAft>
                <a:spcPts val="1100"/>
              </a:spcAft>
              <a:buClr>
                <a:schemeClr val="dk1"/>
              </a:buClr>
              <a:buSzPts val="3200"/>
              <a:buFont typeface="Arial"/>
              <a:buNone/>
            </a:pPr>
            <a:r>
              <a:rPr b="1" lang="en-US" sz="2500">
                <a:solidFill>
                  <a:srgbClr val="FFFFFF"/>
                </a:solidFill>
                <a:latin typeface="Verdana"/>
                <a:ea typeface="Verdana"/>
                <a:cs typeface="Verdana"/>
                <a:sym typeface="Verdana"/>
              </a:rPr>
              <a:t>TEST TIME ON PARAJUMBLES(FIXED)</a:t>
            </a:r>
            <a:endParaRPr b="0" i="0" sz="1900" u="none" cap="none" strike="noStrike">
              <a:solidFill>
                <a:srgbClr val="FFFFFF"/>
              </a:solidFill>
              <a:latin typeface="Arial"/>
              <a:ea typeface="Arial"/>
              <a:cs typeface="Arial"/>
              <a:sym typeface="Arial"/>
            </a:endParaRPr>
          </a:p>
        </p:txBody>
      </p:sp>
      <p:pic>
        <p:nvPicPr>
          <p:cNvPr id="142" name="Google Shape;142;g1425ec655d2_0_51"/>
          <p:cNvPicPr preferRelativeResize="0"/>
          <p:nvPr/>
        </p:nvPicPr>
        <p:blipFill>
          <a:blip r:embed="rId6">
            <a:alphaModFix/>
          </a:blip>
          <a:stretch>
            <a:fillRect/>
          </a:stretch>
        </p:blipFill>
        <p:spPr>
          <a:xfrm>
            <a:off x="6095999" y="4345200"/>
            <a:ext cx="2360401" cy="23604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9"/>
          <p:cNvSpPr txBox="1"/>
          <p:nvPr>
            <p:ph idx="1" type="body"/>
          </p:nvPr>
        </p:nvSpPr>
        <p:spPr>
          <a:xfrm>
            <a:off x="612912" y="1044317"/>
            <a:ext cx="11261035" cy="510851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latin typeface="Arial"/>
                <a:ea typeface="Arial"/>
                <a:cs typeface="Arial"/>
                <a:sym typeface="Arial"/>
              </a:rPr>
              <a:t>The Suplora, a kind of fish which is found in northern rivers, inadvertently introduced into the Southern rivers, feed on Tharanga, the species which flourish in southern rivers, the threatening the natural ecosystem of the southern rivers. To find out the extent of Suplora's spread, the fisheries department has produced a pocket size card containing a photo of Suplora and the danger posed by it. The card also gave the telephone number of the fisheries department asking the fishermen and anglers to report if they caught any Suplora.</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lang="en-US" sz="1800">
                <a:latin typeface="Arial"/>
                <a:ea typeface="Arial"/>
                <a:cs typeface="Arial"/>
                <a:sym typeface="Arial"/>
              </a:rPr>
              <a:t>Which of the following, if true, provides most support to the prediction of the fisheries department that their action will produce the desired result?</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The Suplora does not get attracted to the bait used by the local fishermen and anglers.</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Most of the fishermen and the anglers like to preserve the flora and fauna of the southern rivers because Tharanga is very much in demand locally.</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Earlier attempts to market Suplora in south fields as not many people liked the taste of Suplora.</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Suplora generally feeds in the night while the fishing is done in the day.</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When Suplora was introduced in a lake in the eastern sates on experimental basis it lead to extinction of local population.</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b="1" lang="en-US" sz="1800">
                <a:latin typeface="Arial"/>
                <a:ea typeface="Arial"/>
                <a:cs typeface="Arial"/>
                <a:sym typeface="Arial"/>
              </a:rPr>
              <a:t>																					      Answer: B</a:t>
            </a:r>
            <a:endParaRPr b="1" sz="1800">
              <a:latin typeface="Arial"/>
              <a:ea typeface="Arial"/>
              <a:cs typeface="Arial"/>
              <a:sym typeface="Arial"/>
            </a:endParaRPr>
          </a:p>
        </p:txBody>
      </p:sp>
      <p:sp>
        <p:nvSpPr>
          <p:cNvPr id="298" name="Google Shape;298;p19"/>
          <p:cNvSpPr/>
          <p:nvPr/>
        </p:nvSpPr>
        <p:spPr>
          <a:xfrm>
            <a:off x="-28135" y="397268"/>
            <a:ext cx="6712857" cy="567536"/>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Question: 09 </a:t>
            </a:r>
            <a:endParaRPr b="1" sz="2000">
              <a:solidFill>
                <a:schemeClr val="lt1"/>
              </a:solidFill>
              <a:latin typeface="Arial"/>
              <a:ea typeface="Arial"/>
              <a:cs typeface="Arial"/>
              <a:sym typeface="Arial"/>
            </a:endParaRPr>
          </a:p>
        </p:txBody>
      </p:sp>
      <p:pic>
        <p:nvPicPr>
          <p:cNvPr id="299" name="Google Shape;299;p19"/>
          <p:cNvPicPr preferRelativeResize="0"/>
          <p:nvPr/>
        </p:nvPicPr>
        <p:blipFill rotWithShape="1">
          <a:blip r:embed="rId3">
            <a:alphaModFix/>
          </a:blip>
          <a:srcRect b="0" l="0" r="0" t="0"/>
          <a:stretch/>
        </p:blipFill>
        <p:spPr>
          <a:xfrm>
            <a:off x="9998154" y="71661"/>
            <a:ext cx="1694264" cy="766799"/>
          </a:xfrm>
          <a:prstGeom prst="rect">
            <a:avLst/>
          </a:prstGeom>
          <a:noFill/>
          <a:ln>
            <a:noFill/>
          </a:ln>
        </p:spPr>
      </p:pic>
      <p:pic>
        <p:nvPicPr>
          <p:cNvPr id="300" name="Google Shape;300;p19"/>
          <p:cNvPicPr preferRelativeResize="0"/>
          <p:nvPr/>
        </p:nvPicPr>
        <p:blipFill rotWithShape="1">
          <a:blip r:embed="rId4">
            <a:alphaModFix/>
          </a:blip>
          <a:srcRect b="51129" l="41240" r="-23987" t="9528"/>
          <a:stretch/>
        </p:blipFill>
        <p:spPr>
          <a:xfrm>
            <a:off x="0" y="5802646"/>
            <a:ext cx="4457700" cy="1065625"/>
          </a:xfrm>
          <a:prstGeom prst="rect">
            <a:avLst/>
          </a:prstGeom>
          <a:noFill/>
          <a:ln>
            <a:noFill/>
          </a:ln>
        </p:spPr>
      </p:pic>
      <p:pic>
        <p:nvPicPr>
          <p:cNvPr id="301" name="Google Shape;301;p19"/>
          <p:cNvPicPr preferRelativeResize="0"/>
          <p:nvPr/>
        </p:nvPicPr>
        <p:blipFill rotWithShape="1">
          <a:blip r:embed="rId4">
            <a:alphaModFix/>
          </a:blip>
          <a:srcRect b="51129" l="41240" r="-23987" t="9528"/>
          <a:stretch/>
        </p:blipFill>
        <p:spPr>
          <a:xfrm>
            <a:off x="0" y="5882005"/>
            <a:ext cx="4457700" cy="98679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5" name="Shape 305"/>
        <p:cNvGrpSpPr/>
        <p:nvPr/>
      </p:nvGrpSpPr>
      <p:grpSpPr>
        <a:xfrm>
          <a:off x="0" y="0"/>
          <a:ext cx="0" cy="0"/>
          <a:chOff x="0" y="0"/>
          <a:chExt cx="0" cy="0"/>
        </a:xfrm>
      </p:grpSpPr>
      <p:sp>
        <p:nvSpPr>
          <p:cNvPr id="306" name="Google Shape;306;p20"/>
          <p:cNvSpPr txBox="1"/>
          <p:nvPr>
            <p:ph idx="1" type="body"/>
          </p:nvPr>
        </p:nvSpPr>
        <p:spPr>
          <a:xfrm>
            <a:off x="838200" y="1451308"/>
            <a:ext cx="10515600" cy="510851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latin typeface="Arial"/>
                <a:ea typeface="Arial"/>
                <a:cs typeface="Arial"/>
                <a:sym typeface="Arial"/>
              </a:rPr>
              <a:t>According to choice (a), the fishermen and the anglers will not be able to catch Suplora. This weakens the prediction of the fisheries department. According to choice (b), the local people also wish to conserve the rivers. From this it can be said that the local people would definitely report if they catch Suplora. Hence, (b) provides support to the prediction of the department.</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Choice (c) does not state whether the department will receive information from the fishermen and the anglers.</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According to choice (d), the fishermen will not be able to catch Suplora and hence the department my not receive expected feedback. This weakens the prediction of the fisheries department.</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Choice (e) does not state whether the local fishermen and the anglers are interested in conservation of Tharanga. This does not strengthen the prediction of the fisheries department.</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Hence (b) provides most support to the prediction of the fisheries department that their action will produce desired result.</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t/>
            </a:r>
            <a:endParaRPr b="1" sz="1800">
              <a:latin typeface="Arial"/>
              <a:ea typeface="Arial"/>
              <a:cs typeface="Arial"/>
              <a:sym typeface="Arial"/>
            </a:endParaRPr>
          </a:p>
        </p:txBody>
      </p:sp>
      <p:sp>
        <p:nvSpPr>
          <p:cNvPr id="307" name="Google Shape;307;p20"/>
          <p:cNvSpPr/>
          <p:nvPr/>
        </p:nvSpPr>
        <p:spPr>
          <a:xfrm>
            <a:off x="-28135" y="397268"/>
            <a:ext cx="6712857" cy="567536"/>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Explanation: </a:t>
            </a:r>
            <a:endParaRPr b="1" sz="2000">
              <a:solidFill>
                <a:schemeClr val="lt1"/>
              </a:solidFill>
              <a:latin typeface="Arial"/>
              <a:ea typeface="Arial"/>
              <a:cs typeface="Arial"/>
              <a:sym typeface="Arial"/>
            </a:endParaRPr>
          </a:p>
        </p:txBody>
      </p:sp>
      <p:pic>
        <p:nvPicPr>
          <p:cNvPr id="308" name="Google Shape;308;p20"/>
          <p:cNvPicPr preferRelativeResize="0"/>
          <p:nvPr/>
        </p:nvPicPr>
        <p:blipFill rotWithShape="1">
          <a:blip r:embed="rId3">
            <a:alphaModFix/>
          </a:blip>
          <a:srcRect b="0" l="0" r="0" t="0"/>
          <a:stretch/>
        </p:blipFill>
        <p:spPr>
          <a:xfrm>
            <a:off x="9998154" y="71661"/>
            <a:ext cx="1694264" cy="766799"/>
          </a:xfrm>
          <a:prstGeom prst="rect">
            <a:avLst/>
          </a:prstGeom>
          <a:noFill/>
          <a:ln>
            <a:noFill/>
          </a:ln>
        </p:spPr>
      </p:pic>
      <p:pic>
        <p:nvPicPr>
          <p:cNvPr id="309" name="Google Shape;309;p20"/>
          <p:cNvPicPr preferRelativeResize="0"/>
          <p:nvPr/>
        </p:nvPicPr>
        <p:blipFill rotWithShape="1">
          <a:blip r:embed="rId4">
            <a:alphaModFix/>
          </a:blip>
          <a:srcRect b="51129" l="41240" r="-23987" t="9528"/>
          <a:stretch/>
        </p:blipFill>
        <p:spPr>
          <a:xfrm>
            <a:off x="0" y="5802646"/>
            <a:ext cx="4457700" cy="1065625"/>
          </a:xfrm>
          <a:prstGeom prst="rect">
            <a:avLst/>
          </a:prstGeom>
          <a:noFill/>
          <a:ln>
            <a:noFill/>
          </a:ln>
        </p:spPr>
      </p:pic>
      <p:pic>
        <p:nvPicPr>
          <p:cNvPr id="310" name="Google Shape;310;p20"/>
          <p:cNvPicPr preferRelativeResize="0"/>
          <p:nvPr/>
        </p:nvPicPr>
        <p:blipFill rotWithShape="1">
          <a:blip r:embed="rId4">
            <a:alphaModFix/>
          </a:blip>
          <a:srcRect b="51129" l="41240" r="-23987" t="9528"/>
          <a:stretch/>
        </p:blipFill>
        <p:spPr>
          <a:xfrm>
            <a:off x="0" y="5797704"/>
            <a:ext cx="4457700" cy="1065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1"/>
          <p:cNvSpPr txBox="1"/>
          <p:nvPr>
            <p:ph idx="1" type="body"/>
          </p:nvPr>
        </p:nvSpPr>
        <p:spPr>
          <a:xfrm>
            <a:off x="838200" y="1451308"/>
            <a:ext cx="10515600" cy="510851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latin typeface="Arial"/>
                <a:ea typeface="Arial"/>
                <a:cs typeface="Arial"/>
                <a:sym typeface="Arial"/>
              </a:rPr>
              <a:t>Many people are of the opinion that physical exercise should be made mandatory for employees to improve their efficiency at workplace. </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lang="en-US" sz="1800">
                <a:latin typeface="Arial"/>
                <a:ea typeface="Arial"/>
                <a:cs typeface="Arial"/>
                <a:sym typeface="Arial"/>
              </a:rPr>
              <a:t>Which of the following supports the opinion expressed in the above statement?</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It is found that work environment is a better motivating factor than monetary benefits.</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Even for the most able sportsperson, physical exercise is an essential part of practice session.</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Children who do physical exercise show better academic performance than the ones who do not.</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The chances of occurrences of mistakes increases if an employee is subjected to the same work for more than six months.</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None of these</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b="1" lang="en-US" sz="1800">
                <a:latin typeface="Arial"/>
                <a:ea typeface="Arial"/>
                <a:cs typeface="Arial"/>
                <a:sym typeface="Arial"/>
              </a:rPr>
              <a:t>																																									       	Answer: C</a:t>
            </a:r>
            <a:endParaRPr b="1" sz="1800">
              <a:latin typeface="Arial"/>
              <a:ea typeface="Arial"/>
              <a:cs typeface="Arial"/>
              <a:sym typeface="Arial"/>
            </a:endParaRPr>
          </a:p>
        </p:txBody>
      </p:sp>
      <p:sp>
        <p:nvSpPr>
          <p:cNvPr id="316" name="Google Shape;316;p21"/>
          <p:cNvSpPr/>
          <p:nvPr/>
        </p:nvSpPr>
        <p:spPr>
          <a:xfrm>
            <a:off x="-28135" y="397268"/>
            <a:ext cx="6712857" cy="567536"/>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Question: 10 </a:t>
            </a:r>
            <a:endParaRPr b="1" sz="2000">
              <a:solidFill>
                <a:schemeClr val="lt1"/>
              </a:solidFill>
              <a:latin typeface="Arial"/>
              <a:ea typeface="Arial"/>
              <a:cs typeface="Arial"/>
              <a:sym typeface="Arial"/>
            </a:endParaRPr>
          </a:p>
        </p:txBody>
      </p:sp>
      <p:pic>
        <p:nvPicPr>
          <p:cNvPr id="317" name="Google Shape;317;p21"/>
          <p:cNvPicPr preferRelativeResize="0"/>
          <p:nvPr/>
        </p:nvPicPr>
        <p:blipFill rotWithShape="1">
          <a:blip r:embed="rId3">
            <a:alphaModFix/>
          </a:blip>
          <a:srcRect b="0" l="0" r="0" t="0"/>
          <a:stretch/>
        </p:blipFill>
        <p:spPr>
          <a:xfrm>
            <a:off x="9998154" y="71661"/>
            <a:ext cx="1694264" cy="766799"/>
          </a:xfrm>
          <a:prstGeom prst="rect">
            <a:avLst/>
          </a:prstGeom>
          <a:noFill/>
          <a:ln>
            <a:noFill/>
          </a:ln>
        </p:spPr>
      </p:pic>
      <p:pic>
        <p:nvPicPr>
          <p:cNvPr id="318" name="Google Shape;318;p21"/>
          <p:cNvPicPr preferRelativeResize="0"/>
          <p:nvPr/>
        </p:nvPicPr>
        <p:blipFill rotWithShape="1">
          <a:blip r:embed="rId4">
            <a:alphaModFix/>
          </a:blip>
          <a:srcRect b="51129" l="41240" r="-23987" t="9528"/>
          <a:stretch/>
        </p:blipFill>
        <p:spPr>
          <a:xfrm>
            <a:off x="0" y="5802646"/>
            <a:ext cx="4457700" cy="1065625"/>
          </a:xfrm>
          <a:prstGeom prst="rect">
            <a:avLst/>
          </a:prstGeom>
          <a:noFill/>
          <a:ln>
            <a:noFill/>
          </a:ln>
        </p:spPr>
      </p:pic>
      <p:pic>
        <p:nvPicPr>
          <p:cNvPr id="319" name="Google Shape;319;p21"/>
          <p:cNvPicPr preferRelativeResize="0"/>
          <p:nvPr/>
        </p:nvPicPr>
        <p:blipFill rotWithShape="1">
          <a:blip r:embed="rId4">
            <a:alphaModFix/>
          </a:blip>
          <a:srcRect b="51129" l="41240" r="-23987" t="9528"/>
          <a:stretch/>
        </p:blipFill>
        <p:spPr>
          <a:xfrm>
            <a:off x="0" y="5797704"/>
            <a:ext cx="4457700" cy="1065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3" name="Shape 323"/>
        <p:cNvGrpSpPr/>
        <p:nvPr/>
      </p:nvGrpSpPr>
      <p:grpSpPr>
        <a:xfrm>
          <a:off x="0" y="0"/>
          <a:ext cx="0" cy="0"/>
          <a:chOff x="0" y="0"/>
          <a:chExt cx="0" cy="0"/>
        </a:xfrm>
      </p:grpSpPr>
      <p:sp>
        <p:nvSpPr>
          <p:cNvPr id="324" name="Google Shape;324;p22"/>
          <p:cNvSpPr txBox="1"/>
          <p:nvPr>
            <p:ph idx="1" type="body"/>
          </p:nvPr>
        </p:nvSpPr>
        <p:spPr>
          <a:xfrm>
            <a:off x="838200" y="1451308"/>
            <a:ext cx="10515600" cy="510851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latin typeface="Arial"/>
                <a:ea typeface="Arial"/>
                <a:cs typeface="Arial"/>
                <a:sym typeface="Arial"/>
              </a:rPr>
              <a:t>We have to find a statement which supports the opinion that exercise leads to better efficiency.</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Choice (a) talks about the work environment but not about physical exercise. Hence, (a) does not support the opinion.</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Though choice (b) states that physical exercise is important, it does not state whether the physical exercise improves the performance or helps to maintain the performance levels.</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Choice (c) states that those who does physical exercise exhibit better performance rather than those who does not. Hence, (c) supports the opinion.</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Choice (d) refers to monotony in work but not about physical exercise. Hence, (d) is out of context.</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br>
              <a:rPr lang="en-US" sz="1800">
                <a:latin typeface="Arial"/>
                <a:ea typeface="Arial"/>
                <a:cs typeface="Arial"/>
                <a:sym typeface="Arial"/>
              </a:rPr>
            </a:br>
            <a:endParaRPr b="1" sz="1800">
              <a:latin typeface="Arial"/>
              <a:ea typeface="Arial"/>
              <a:cs typeface="Arial"/>
              <a:sym typeface="Arial"/>
            </a:endParaRPr>
          </a:p>
        </p:txBody>
      </p:sp>
      <p:sp>
        <p:nvSpPr>
          <p:cNvPr id="325" name="Google Shape;325;p22"/>
          <p:cNvSpPr/>
          <p:nvPr/>
        </p:nvSpPr>
        <p:spPr>
          <a:xfrm>
            <a:off x="-28135" y="397268"/>
            <a:ext cx="6712857" cy="567536"/>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Explanation: </a:t>
            </a:r>
            <a:endParaRPr b="1" sz="2000">
              <a:solidFill>
                <a:schemeClr val="lt1"/>
              </a:solidFill>
              <a:latin typeface="Arial"/>
              <a:ea typeface="Arial"/>
              <a:cs typeface="Arial"/>
              <a:sym typeface="Arial"/>
            </a:endParaRPr>
          </a:p>
        </p:txBody>
      </p:sp>
      <p:pic>
        <p:nvPicPr>
          <p:cNvPr id="326" name="Google Shape;326;p22"/>
          <p:cNvPicPr preferRelativeResize="0"/>
          <p:nvPr/>
        </p:nvPicPr>
        <p:blipFill rotWithShape="1">
          <a:blip r:embed="rId3">
            <a:alphaModFix/>
          </a:blip>
          <a:srcRect b="0" l="0" r="0" t="0"/>
          <a:stretch/>
        </p:blipFill>
        <p:spPr>
          <a:xfrm>
            <a:off x="9998154" y="71661"/>
            <a:ext cx="1694264" cy="766799"/>
          </a:xfrm>
          <a:prstGeom prst="rect">
            <a:avLst/>
          </a:prstGeom>
          <a:noFill/>
          <a:ln>
            <a:noFill/>
          </a:ln>
        </p:spPr>
      </p:pic>
      <p:pic>
        <p:nvPicPr>
          <p:cNvPr id="327" name="Google Shape;327;p22"/>
          <p:cNvPicPr preferRelativeResize="0"/>
          <p:nvPr/>
        </p:nvPicPr>
        <p:blipFill rotWithShape="1">
          <a:blip r:embed="rId4">
            <a:alphaModFix/>
          </a:blip>
          <a:srcRect b="51129" l="41240" r="-23987" t="9528"/>
          <a:stretch/>
        </p:blipFill>
        <p:spPr>
          <a:xfrm>
            <a:off x="0" y="5802646"/>
            <a:ext cx="4457700" cy="1065625"/>
          </a:xfrm>
          <a:prstGeom prst="rect">
            <a:avLst/>
          </a:prstGeom>
          <a:noFill/>
          <a:ln>
            <a:noFill/>
          </a:ln>
        </p:spPr>
      </p:pic>
      <p:pic>
        <p:nvPicPr>
          <p:cNvPr id="328" name="Google Shape;328;p22"/>
          <p:cNvPicPr preferRelativeResize="0"/>
          <p:nvPr/>
        </p:nvPicPr>
        <p:blipFill rotWithShape="1">
          <a:blip r:embed="rId4">
            <a:alphaModFix/>
          </a:blip>
          <a:srcRect b="51129" l="41240" r="-23987" t="9528"/>
          <a:stretch/>
        </p:blipFill>
        <p:spPr>
          <a:xfrm>
            <a:off x="0" y="5785639"/>
            <a:ext cx="4457700" cy="1065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3"/>
          <p:cNvSpPr txBox="1"/>
          <p:nvPr>
            <p:ph idx="1" type="body"/>
          </p:nvPr>
        </p:nvSpPr>
        <p:spPr>
          <a:xfrm>
            <a:off x="382694" y="1306453"/>
            <a:ext cx="11650279" cy="510851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latin typeface="Arial"/>
                <a:ea typeface="Arial"/>
                <a:cs typeface="Arial"/>
                <a:sym typeface="Arial"/>
              </a:rPr>
              <a:t>The Indian Ministry of defense has objected to the building of roads by Pakistan's military close to the line of actual control (LOC), a corridor of width 2 km on either side of which has been declared as no military zone under a bilateral agreement between the two countries into Indian territory. However Pakistan argues that it enables its government to develop thickly populated tribal areas tucked close to the LOC on the side of Pakistan.</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lang="en-US" sz="1800">
                <a:latin typeface="Arial"/>
                <a:ea typeface="Arial"/>
                <a:cs typeface="Arial"/>
                <a:sym typeface="Arial"/>
              </a:rPr>
              <a:t>A. Roads built by Bangladesh government along the West Bengal state border have been effectively used by the Maoists to transport their cadre in to the forests in West Bengal and further down south.</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lang="en-US" sz="1800">
                <a:latin typeface="Arial"/>
                <a:ea typeface="Arial"/>
                <a:cs typeface="Arial"/>
                <a:sym typeface="Arial"/>
              </a:rPr>
              <a:t>B. Prime Minister of India should take up the matter with the head of the Pakistani government.</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lang="en-US" sz="1800">
                <a:latin typeface="Arial"/>
                <a:ea typeface="Arial"/>
                <a:cs typeface="Arial"/>
                <a:sym typeface="Arial"/>
              </a:rPr>
              <a:t>C. Terrorists cannot use these roads as these roads are well within the range of the Indian military radars. Even a slightest movement in this area can easily be detected and action can be taken very quickly.</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lang="en-US" sz="1800">
                <a:latin typeface="Arial"/>
                <a:ea typeface="Arial"/>
                <a:cs typeface="Arial"/>
                <a:sym typeface="Arial"/>
              </a:rPr>
              <a:t>D. A large area of forest cover has to be declared to lay these roads which would reduce the cover which is essential for the terrorists to infiltrate in to the Indian side.</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lang="en-US" sz="1800">
                <a:latin typeface="Arial"/>
                <a:ea typeface="Arial"/>
                <a:cs typeface="Arial"/>
                <a:sym typeface="Arial"/>
              </a:rPr>
              <a:t>E. These roads are being built at a distance less than 2 km from the LOC.</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br>
              <a:rPr lang="en-US" sz="1800">
                <a:latin typeface="Arial"/>
                <a:ea typeface="Arial"/>
                <a:cs typeface="Arial"/>
                <a:sym typeface="Arial"/>
              </a:rPr>
            </a:br>
            <a:endParaRPr b="1" sz="1800">
              <a:latin typeface="Arial"/>
              <a:ea typeface="Arial"/>
              <a:cs typeface="Arial"/>
              <a:sym typeface="Arial"/>
            </a:endParaRPr>
          </a:p>
        </p:txBody>
      </p:sp>
      <p:sp>
        <p:nvSpPr>
          <p:cNvPr id="334" name="Google Shape;334;p23"/>
          <p:cNvSpPr/>
          <p:nvPr/>
        </p:nvSpPr>
        <p:spPr>
          <a:xfrm>
            <a:off x="-28135" y="397268"/>
            <a:ext cx="6712857" cy="567536"/>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Directions for 11 to 14:</a:t>
            </a:r>
            <a:endParaRPr b="1" sz="2000">
              <a:solidFill>
                <a:schemeClr val="lt1"/>
              </a:solidFill>
              <a:latin typeface="Arial"/>
              <a:ea typeface="Arial"/>
              <a:cs typeface="Arial"/>
              <a:sym typeface="Arial"/>
            </a:endParaRPr>
          </a:p>
        </p:txBody>
      </p:sp>
      <p:pic>
        <p:nvPicPr>
          <p:cNvPr id="335" name="Google Shape;335;p23"/>
          <p:cNvPicPr preferRelativeResize="0"/>
          <p:nvPr/>
        </p:nvPicPr>
        <p:blipFill rotWithShape="1">
          <a:blip r:embed="rId3">
            <a:alphaModFix/>
          </a:blip>
          <a:srcRect b="0" l="0" r="0" t="0"/>
          <a:stretch/>
        </p:blipFill>
        <p:spPr>
          <a:xfrm>
            <a:off x="9998154" y="71661"/>
            <a:ext cx="1694264" cy="766799"/>
          </a:xfrm>
          <a:prstGeom prst="rect">
            <a:avLst/>
          </a:prstGeom>
          <a:noFill/>
          <a:ln>
            <a:noFill/>
          </a:ln>
        </p:spPr>
      </p:pic>
      <p:pic>
        <p:nvPicPr>
          <p:cNvPr id="336" name="Google Shape;336;p23"/>
          <p:cNvPicPr preferRelativeResize="0"/>
          <p:nvPr/>
        </p:nvPicPr>
        <p:blipFill rotWithShape="1">
          <a:blip r:embed="rId4">
            <a:alphaModFix/>
          </a:blip>
          <a:srcRect b="51129" l="41240" r="-23987" t="9528"/>
          <a:stretch/>
        </p:blipFill>
        <p:spPr>
          <a:xfrm>
            <a:off x="0" y="5802646"/>
            <a:ext cx="4457700" cy="1065625"/>
          </a:xfrm>
          <a:prstGeom prst="rect">
            <a:avLst/>
          </a:prstGeom>
          <a:noFill/>
          <a:ln>
            <a:noFill/>
          </a:ln>
        </p:spPr>
      </p:pic>
      <p:pic>
        <p:nvPicPr>
          <p:cNvPr id="337" name="Google Shape;337;p23"/>
          <p:cNvPicPr preferRelativeResize="0"/>
          <p:nvPr/>
        </p:nvPicPr>
        <p:blipFill rotWithShape="1">
          <a:blip r:embed="rId4">
            <a:alphaModFix/>
          </a:blip>
          <a:srcRect b="51129" l="41240" r="-23987" t="9528"/>
          <a:stretch/>
        </p:blipFill>
        <p:spPr>
          <a:xfrm>
            <a:off x="0" y="5785639"/>
            <a:ext cx="4457700" cy="1065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3">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4"/>
          <p:cNvSpPr txBox="1"/>
          <p:nvPr>
            <p:ph idx="1" type="body"/>
          </p:nvPr>
        </p:nvSpPr>
        <p:spPr>
          <a:xfrm>
            <a:off x="838200" y="1451308"/>
            <a:ext cx="10515600" cy="510851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latin typeface="Arial"/>
                <a:ea typeface="Arial"/>
                <a:cs typeface="Arial"/>
                <a:sym typeface="Arial"/>
              </a:rPr>
              <a:t>Which of the statements A, B, C, D and E mentioned above would best represents a course of action which can be taken by the Indian government to stall the laying of roads by the Pakistani military?</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 A</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 B</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 C</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 D</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 E</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b="1" lang="en-US" sz="1800">
                <a:latin typeface="Arial"/>
                <a:ea typeface="Arial"/>
                <a:cs typeface="Arial"/>
                <a:sym typeface="Arial"/>
              </a:rPr>
              <a:t>																																																																Answer: B</a:t>
            </a:r>
            <a:endParaRPr b="1" sz="1800">
              <a:latin typeface="Arial"/>
              <a:ea typeface="Arial"/>
              <a:cs typeface="Arial"/>
              <a:sym typeface="Arial"/>
            </a:endParaRPr>
          </a:p>
        </p:txBody>
      </p:sp>
      <p:sp>
        <p:nvSpPr>
          <p:cNvPr id="343" name="Google Shape;343;p24"/>
          <p:cNvSpPr/>
          <p:nvPr/>
        </p:nvSpPr>
        <p:spPr>
          <a:xfrm>
            <a:off x="-28135" y="397268"/>
            <a:ext cx="6712857" cy="567536"/>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Question: 11 </a:t>
            </a:r>
            <a:endParaRPr b="1" sz="2000">
              <a:solidFill>
                <a:schemeClr val="lt1"/>
              </a:solidFill>
              <a:latin typeface="Arial"/>
              <a:ea typeface="Arial"/>
              <a:cs typeface="Arial"/>
              <a:sym typeface="Arial"/>
            </a:endParaRPr>
          </a:p>
        </p:txBody>
      </p:sp>
      <p:pic>
        <p:nvPicPr>
          <p:cNvPr id="344" name="Google Shape;344;p24"/>
          <p:cNvPicPr preferRelativeResize="0"/>
          <p:nvPr/>
        </p:nvPicPr>
        <p:blipFill rotWithShape="1">
          <a:blip r:embed="rId3">
            <a:alphaModFix/>
          </a:blip>
          <a:srcRect b="0" l="0" r="0" t="0"/>
          <a:stretch/>
        </p:blipFill>
        <p:spPr>
          <a:xfrm>
            <a:off x="9998154" y="71661"/>
            <a:ext cx="1694264" cy="766799"/>
          </a:xfrm>
          <a:prstGeom prst="rect">
            <a:avLst/>
          </a:prstGeom>
          <a:noFill/>
          <a:ln>
            <a:noFill/>
          </a:ln>
        </p:spPr>
      </p:pic>
      <p:pic>
        <p:nvPicPr>
          <p:cNvPr id="345" name="Google Shape;345;p24"/>
          <p:cNvPicPr preferRelativeResize="0"/>
          <p:nvPr/>
        </p:nvPicPr>
        <p:blipFill rotWithShape="1">
          <a:blip r:embed="rId4">
            <a:alphaModFix/>
          </a:blip>
          <a:srcRect b="51129" l="41240" r="-23987" t="9528"/>
          <a:stretch/>
        </p:blipFill>
        <p:spPr>
          <a:xfrm>
            <a:off x="0" y="5802646"/>
            <a:ext cx="4457700" cy="1065625"/>
          </a:xfrm>
          <a:prstGeom prst="rect">
            <a:avLst/>
          </a:prstGeom>
          <a:noFill/>
          <a:ln>
            <a:noFill/>
          </a:ln>
        </p:spPr>
      </p:pic>
      <p:pic>
        <p:nvPicPr>
          <p:cNvPr id="346" name="Google Shape;346;p24"/>
          <p:cNvPicPr preferRelativeResize="0"/>
          <p:nvPr/>
        </p:nvPicPr>
        <p:blipFill rotWithShape="1">
          <a:blip r:embed="rId4">
            <a:alphaModFix/>
          </a:blip>
          <a:srcRect b="51129" l="41240" r="-23987" t="9528"/>
          <a:stretch/>
        </p:blipFill>
        <p:spPr>
          <a:xfrm>
            <a:off x="0" y="5797704"/>
            <a:ext cx="4457700" cy="1065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0" name="Shape 350"/>
        <p:cNvGrpSpPr/>
        <p:nvPr/>
      </p:nvGrpSpPr>
      <p:grpSpPr>
        <a:xfrm>
          <a:off x="0" y="0"/>
          <a:ext cx="0" cy="0"/>
          <a:chOff x="0" y="0"/>
          <a:chExt cx="0" cy="0"/>
        </a:xfrm>
      </p:grpSpPr>
      <p:sp>
        <p:nvSpPr>
          <p:cNvPr id="351" name="Google Shape;351;p25"/>
          <p:cNvSpPr txBox="1"/>
          <p:nvPr>
            <p:ph idx="1" type="body"/>
          </p:nvPr>
        </p:nvSpPr>
        <p:spPr>
          <a:xfrm>
            <a:off x="838200" y="1451308"/>
            <a:ext cx="10515600" cy="510851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latin typeface="Arial"/>
                <a:ea typeface="Arial"/>
                <a:cs typeface="Arial"/>
                <a:sym typeface="Arial"/>
              </a:rPr>
              <a:t>Statement (A) is an example which would strengthen the apprehensions of the Indian government.</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Statement (B) provides a way in which the Indian government should move to act upon the matter.</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Statement (C) talks about accessibility of these roads to terrorists.</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Statement (D) talks about the changes that would take place when these roads are laid.</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Statement (E) talks about the distance at which from the LOC these roads are being laid.</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The Indian government has to take up steps to see that the Pakistan army does not go ahead with laying of the roads.The statement does not indicate that the government of Pakistan is involved in laying of the roads. Hence, taking up the issue with the government is a diplomatic step towards resolving the matter. Hence, (B) is a logical course of action to be pursued.</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t/>
            </a:r>
            <a:endParaRPr b="1" sz="1800">
              <a:latin typeface="Arial"/>
              <a:ea typeface="Arial"/>
              <a:cs typeface="Arial"/>
              <a:sym typeface="Arial"/>
            </a:endParaRPr>
          </a:p>
        </p:txBody>
      </p:sp>
      <p:sp>
        <p:nvSpPr>
          <p:cNvPr id="352" name="Google Shape;352;p25"/>
          <p:cNvSpPr/>
          <p:nvPr/>
        </p:nvSpPr>
        <p:spPr>
          <a:xfrm>
            <a:off x="-28135" y="397268"/>
            <a:ext cx="6712857" cy="567536"/>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Explanation: </a:t>
            </a:r>
            <a:endParaRPr b="1" sz="2000">
              <a:solidFill>
                <a:schemeClr val="lt1"/>
              </a:solidFill>
              <a:latin typeface="Arial"/>
              <a:ea typeface="Arial"/>
              <a:cs typeface="Arial"/>
              <a:sym typeface="Arial"/>
            </a:endParaRPr>
          </a:p>
        </p:txBody>
      </p:sp>
      <p:pic>
        <p:nvPicPr>
          <p:cNvPr id="353" name="Google Shape;353;p25"/>
          <p:cNvPicPr preferRelativeResize="0"/>
          <p:nvPr/>
        </p:nvPicPr>
        <p:blipFill rotWithShape="1">
          <a:blip r:embed="rId3">
            <a:alphaModFix/>
          </a:blip>
          <a:srcRect b="0" l="0" r="0" t="0"/>
          <a:stretch/>
        </p:blipFill>
        <p:spPr>
          <a:xfrm>
            <a:off x="9998154" y="71661"/>
            <a:ext cx="1694264" cy="766799"/>
          </a:xfrm>
          <a:prstGeom prst="rect">
            <a:avLst/>
          </a:prstGeom>
          <a:noFill/>
          <a:ln>
            <a:noFill/>
          </a:ln>
        </p:spPr>
      </p:pic>
      <p:pic>
        <p:nvPicPr>
          <p:cNvPr id="354" name="Google Shape;354;p25"/>
          <p:cNvPicPr preferRelativeResize="0"/>
          <p:nvPr/>
        </p:nvPicPr>
        <p:blipFill rotWithShape="1">
          <a:blip r:embed="rId4">
            <a:alphaModFix/>
          </a:blip>
          <a:srcRect b="51129" l="41240" r="-23987" t="9528"/>
          <a:stretch/>
        </p:blipFill>
        <p:spPr>
          <a:xfrm>
            <a:off x="0" y="5802646"/>
            <a:ext cx="4457700" cy="1065625"/>
          </a:xfrm>
          <a:prstGeom prst="rect">
            <a:avLst/>
          </a:prstGeom>
          <a:noFill/>
          <a:ln>
            <a:noFill/>
          </a:ln>
        </p:spPr>
      </p:pic>
      <p:pic>
        <p:nvPicPr>
          <p:cNvPr id="355" name="Google Shape;355;p25"/>
          <p:cNvPicPr preferRelativeResize="0"/>
          <p:nvPr/>
        </p:nvPicPr>
        <p:blipFill rotWithShape="1">
          <a:blip r:embed="rId4">
            <a:alphaModFix/>
          </a:blip>
          <a:srcRect b="51129" l="41240" r="-23987" t="9528"/>
          <a:stretch/>
        </p:blipFill>
        <p:spPr>
          <a:xfrm>
            <a:off x="0" y="5797704"/>
            <a:ext cx="4457700" cy="10656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6"/>
          <p:cNvSpPr txBox="1"/>
          <p:nvPr>
            <p:ph idx="1" type="body"/>
          </p:nvPr>
        </p:nvSpPr>
        <p:spPr>
          <a:xfrm>
            <a:off x="838200" y="1451308"/>
            <a:ext cx="10515600" cy="510851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latin typeface="Arial"/>
                <a:ea typeface="Arial"/>
                <a:cs typeface="Arial"/>
                <a:sym typeface="Arial"/>
              </a:rPr>
              <a:t>Read the above passage, answer the below question. Which of the statements A, B, C, D, and E mentioned above would represent an assumption implicit in the given paragraph or an inference which can be drawn from it?</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  Only C</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  Only E</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  Only B and D</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  Only A</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  Only D</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b="1" lang="en-US" sz="1800">
                <a:latin typeface="Arial"/>
                <a:ea typeface="Arial"/>
                <a:cs typeface="Arial"/>
                <a:sym typeface="Arial"/>
              </a:rPr>
              <a:t>																																																					</a:t>
            </a:r>
            <a:endParaRPr b="1"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b="1" lang="en-US" sz="1800">
                <a:latin typeface="Arial"/>
                <a:ea typeface="Arial"/>
                <a:cs typeface="Arial"/>
                <a:sym typeface="Arial"/>
              </a:rPr>
              <a:t>									     Answer: B</a:t>
            </a:r>
            <a:endParaRPr b="1" sz="1800">
              <a:latin typeface="Arial"/>
              <a:ea typeface="Arial"/>
              <a:cs typeface="Arial"/>
              <a:sym typeface="Arial"/>
            </a:endParaRPr>
          </a:p>
        </p:txBody>
      </p:sp>
      <p:sp>
        <p:nvSpPr>
          <p:cNvPr id="361" name="Google Shape;361;p26"/>
          <p:cNvSpPr/>
          <p:nvPr/>
        </p:nvSpPr>
        <p:spPr>
          <a:xfrm>
            <a:off x="-28135" y="397268"/>
            <a:ext cx="6712857" cy="567536"/>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Question: 12 </a:t>
            </a:r>
            <a:endParaRPr b="1" sz="2000">
              <a:solidFill>
                <a:schemeClr val="lt1"/>
              </a:solidFill>
              <a:latin typeface="Arial"/>
              <a:ea typeface="Arial"/>
              <a:cs typeface="Arial"/>
              <a:sym typeface="Arial"/>
            </a:endParaRPr>
          </a:p>
        </p:txBody>
      </p:sp>
      <p:pic>
        <p:nvPicPr>
          <p:cNvPr id="362" name="Google Shape;362;p26"/>
          <p:cNvPicPr preferRelativeResize="0"/>
          <p:nvPr/>
        </p:nvPicPr>
        <p:blipFill rotWithShape="1">
          <a:blip r:embed="rId3">
            <a:alphaModFix/>
          </a:blip>
          <a:srcRect b="0" l="0" r="0" t="0"/>
          <a:stretch/>
        </p:blipFill>
        <p:spPr>
          <a:xfrm>
            <a:off x="9998154" y="71661"/>
            <a:ext cx="1694264" cy="766799"/>
          </a:xfrm>
          <a:prstGeom prst="rect">
            <a:avLst/>
          </a:prstGeom>
          <a:noFill/>
          <a:ln>
            <a:noFill/>
          </a:ln>
        </p:spPr>
      </p:pic>
      <p:pic>
        <p:nvPicPr>
          <p:cNvPr id="363" name="Google Shape;363;p26"/>
          <p:cNvPicPr preferRelativeResize="0"/>
          <p:nvPr/>
        </p:nvPicPr>
        <p:blipFill rotWithShape="1">
          <a:blip r:embed="rId4">
            <a:alphaModFix/>
          </a:blip>
          <a:srcRect b="51129" l="41240" r="-23987" t="9528"/>
          <a:stretch/>
        </p:blipFill>
        <p:spPr>
          <a:xfrm>
            <a:off x="0" y="5802646"/>
            <a:ext cx="4457700" cy="1065625"/>
          </a:xfrm>
          <a:prstGeom prst="rect">
            <a:avLst/>
          </a:prstGeom>
          <a:noFill/>
          <a:ln>
            <a:noFill/>
          </a:ln>
        </p:spPr>
      </p:pic>
      <p:pic>
        <p:nvPicPr>
          <p:cNvPr id="364" name="Google Shape;364;p26"/>
          <p:cNvPicPr preferRelativeResize="0"/>
          <p:nvPr/>
        </p:nvPicPr>
        <p:blipFill rotWithShape="1">
          <a:blip r:embed="rId4">
            <a:alphaModFix/>
          </a:blip>
          <a:srcRect b="51129" l="41240" r="-23987" t="9528"/>
          <a:stretch/>
        </p:blipFill>
        <p:spPr>
          <a:xfrm>
            <a:off x="0" y="5797704"/>
            <a:ext cx="4457700" cy="1065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0">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8" name="Shape 368"/>
        <p:cNvGrpSpPr/>
        <p:nvPr/>
      </p:nvGrpSpPr>
      <p:grpSpPr>
        <a:xfrm>
          <a:off x="0" y="0"/>
          <a:ext cx="0" cy="0"/>
          <a:chOff x="0" y="0"/>
          <a:chExt cx="0" cy="0"/>
        </a:xfrm>
      </p:grpSpPr>
      <p:sp>
        <p:nvSpPr>
          <p:cNvPr id="369" name="Google Shape;369;p27"/>
          <p:cNvSpPr txBox="1"/>
          <p:nvPr>
            <p:ph idx="1" type="body"/>
          </p:nvPr>
        </p:nvSpPr>
        <p:spPr>
          <a:xfrm>
            <a:off x="838200" y="1451308"/>
            <a:ext cx="10515600" cy="51085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1800">
                <a:latin typeface="Arial"/>
                <a:ea typeface="Arial"/>
                <a:cs typeface="Arial"/>
                <a:sym typeface="Arial"/>
              </a:rPr>
              <a:t>None of the given statements is an assumption implied in the given information. It is stated that a corridor of 2 km on either side of LOC has been declared as no military zone. Though the information provides does not indicate the exact distance from LOC at which these roads are being laid, but from the fact that objections of the Indian government it can be understood that it is in violation of the bilateral agreement. Hence, (E) can be inferred. </a:t>
            </a:r>
            <a:endParaRPr b="1" sz="1800">
              <a:latin typeface="Arial"/>
              <a:ea typeface="Arial"/>
              <a:cs typeface="Arial"/>
              <a:sym typeface="Arial"/>
            </a:endParaRPr>
          </a:p>
        </p:txBody>
      </p:sp>
      <p:sp>
        <p:nvSpPr>
          <p:cNvPr id="370" name="Google Shape;370;p27"/>
          <p:cNvSpPr/>
          <p:nvPr/>
        </p:nvSpPr>
        <p:spPr>
          <a:xfrm>
            <a:off x="-28135" y="397268"/>
            <a:ext cx="6712857" cy="567536"/>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Explanation: </a:t>
            </a:r>
            <a:endParaRPr b="1" sz="2000">
              <a:solidFill>
                <a:schemeClr val="lt1"/>
              </a:solidFill>
              <a:latin typeface="Arial"/>
              <a:ea typeface="Arial"/>
              <a:cs typeface="Arial"/>
              <a:sym typeface="Arial"/>
            </a:endParaRPr>
          </a:p>
        </p:txBody>
      </p:sp>
      <p:pic>
        <p:nvPicPr>
          <p:cNvPr id="371" name="Google Shape;371;p27"/>
          <p:cNvPicPr preferRelativeResize="0"/>
          <p:nvPr/>
        </p:nvPicPr>
        <p:blipFill rotWithShape="1">
          <a:blip r:embed="rId3">
            <a:alphaModFix/>
          </a:blip>
          <a:srcRect b="0" l="0" r="0" t="0"/>
          <a:stretch/>
        </p:blipFill>
        <p:spPr>
          <a:xfrm>
            <a:off x="9998154" y="71661"/>
            <a:ext cx="1694264" cy="766799"/>
          </a:xfrm>
          <a:prstGeom prst="rect">
            <a:avLst/>
          </a:prstGeom>
          <a:noFill/>
          <a:ln>
            <a:noFill/>
          </a:ln>
        </p:spPr>
      </p:pic>
      <p:pic>
        <p:nvPicPr>
          <p:cNvPr id="372" name="Google Shape;372;p27"/>
          <p:cNvPicPr preferRelativeResize="0"/>
          <p:nvPr/>
        </p:nvPicPr>
        <p:blipFill rotWithShape="1">
          <a:blip r:embed="rId4">
            <a:alphaModFix/>
          </a:blip>
          <a:srcRect b="51129" l="41240" r="-23987" t="9528"/>
          <a:stretch/>
        </p:blipFill>
        <p:spPr>
          <a:xfrm>
            <a:off x="0" y="5802646"/>
            <a:ext cx="4457700" cy="1065625"/>
          </a:xfrm>
          <a:prstGeom prst="rect">
            <a:avLst/>
          </a:prstGeom>
          <a:noFill/>
          <a:ln>
            <a:noFill/>
          </a:ln>
        </p:spPr>
      </p:pic>
      <p:pic>
        <p:nvPicPr>
          <p:cNvPr id="373" name="Google Shape;373;p27"/>
          <p:cNvPicPr preferRelativeResize="0"/>
          <p:nvPr/>
        </p:nvPicPr>
        <p:blipFill rotWithShape="1">
          <a:blip r:embed="rId4">
            <a:alphaModFix/>
          </a:blip>
          <a:srcRect b="51129" l="41240" r="-23987" t="9528"/>
          <a:stretch/>
        </p:blipFill>
        <p:spPr>
          <a:xfrm>
            <a:off x="0" y="5785639"/>
            <a:ext cx="4457700" cy="10656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8"/>
          <p:cNvSpPr txBox="1"/>
          <p:nvPr>
            <p:ph idx="1" type="body"/>
          </p:nvPr>
        </p:nvSpPr>
        <p:spPr>
          <a:xfrm>
            <a:off x="838200" y="1451308"/>
            <a:ext cx="10515600" cy="510851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latin typeface="Arial"/>
                <a:ea typeface="Arial"/>
                <a:cs typeface="Arial"/>
                <a:sym typeface="Arial"/>
              </a:rPr>
              <a:t>Read the above passage, answer the below question. Which of the statements A, B, C, D and E mentioned above would weaken the apprehensions of the Indian government?</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  Only C and D</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  Only A</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  Only B</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  Only E</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  Only D</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b="1" lang="en-US" sz="1800">
                <a:latin typeface="Arial"/>
                <a:ea typeface="Arial"/>
                <a:cs typeface="Arial"/>
                <a:sym typeface="Arial"/>
              </a:rPr>
              <a:t>																																																																	</a:t>
            </a:r>
            <a:endParaRPr b="1"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b="1" lang="en-US" sz="1800">
                <a:latin typeface="Arial"/>
                <a:ea typeface="Arial"/>
                <a:cs typeface="Arial"/>
                <a:sym typeface="Arial"/>
              </a:rPr>
              <a:t>									        Answer: A</a:t>
            </a:r>
            <a:endParaRPr b="1" sz="1800">
              <a:latin typeface="Arial"/>
              <a:ea typeface="Arial"/>
              <a:cs typeface="Arial"/>
              <a:sym typeface="Arial"/>
            </a:endParaRPr>
          </a:p>
        </p:txBody>
      </p:sp>
      <p:sp>
        <p:nvSpPr>
          <p:cNvPr id="379" name="Google Shape;379;p28"/>
          <p:cNvSpPr/>
          <p:nvPr/>
        </p:nvSpPr>
        <p:spPr>
          <a:xfrm>
            <a:off x="-28135" y="397268"/>
            <a:ext cx="6712857" cy="567536"/>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Question: 13</a:t>
            </a:r>
            <a:endParaRPr b="1" sz="2000">
              <a:solidFill>
                <a:schemeClr val="lt1"/>
              </a:solidFill>
              <a:latin typeface="Arial"/>
              <a:ea typeface="Arial"/>
              <a:cs typeface="Arial"/>
              <a:sym typeface="Arial"/>
            </a:endParaRPr>
          </a:p>
        </p:txBody>
      </p:sp>
      <p:pic>
        <p:nvPicPr>
          <p:cNvPr id="380" name="Google Shape;380;p28"/>
          <p:cNvPicPr preferRelativeResize="0"/>
          <p:nvPr/>
        </p:nvPicPr>
        <p:blipFill rotWithShape="1">
          <a:blip r:embed="rId3">
            <a:alphaModFix/>
          </a:blip>
          <a:srcRect b="0" l="0" r="0" t="0"/>
          <a:stretch/>
        </p:blipFill>
        <p:spPr>
          <a:xfrm>
            <a:off x="9998154" y="71661"/>
            <a:ext cx="1694264" cy="766799"/>
          </a:xfrm>
          <a:prstGeom prst="rect">
            <a:avLst/>
          </a:prstGeom>
          <a:noFill/>
          <a:ln>
            <a:noFill/>
          </a:ln>
        </p:spPr>
      </p:pic>
      <p:pic>
        <p:nvPicPr>
          <p:cNvPr id="381" name="Google Shape;381;p28"/>
          <p:cNvPicPr preferRelativeResize="0"/>
          <p:nvPr/>
        </p:nvPicPr>
        <p:blipFill rotWithShape="1">
          <a:blip r:embed="rId4">
            <a:alphaModFix/>
          </a:blip>
          <a:srcRect b="51129" l="41240" r="-23987" t="9528"/>
          <a:stretch/>
        </p:blipFill>
        <p:spPr>
          <a:xfrm>
            <a:off x="0" y="5802646"/>
            <a:ext cx="4457700" cy="1065625"/>
          </a:xfrm>
          <a:prstGeom prst="rect">
            <a:avLst/>
          </a:prstGeom>
          <a:noFill/>
          <a:ln>
            <a:noFill/>
          </a:ln>
        </p:spPr>
      </p:pic>
      <p:pic>
        <p:nvPicPr>
          <p:cNvPr id="382" name="Google Shape;382;p28"/>
          <p:cNvPicPr preferRelativeResize="0"/>
          <p:nvPr/>
        </p:nvPicPr>
        <p:blipFill rotWithShape="1">
          <a:blip r:embed="rId4">
            <a:alphaModFix/>
          </a:blip>
          <a:srcRect b="51129" l="41240" r="-23987" t="9528"/>
          <a:stretch/>
        </p:blipFill>
        <p:spPr>
          <a:xfrm>
            <a:off x="0" y="5797704"/>
            <a:ext cx="4457700" cy="1065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2"/>
          <p:cNvPicPr preferRelativeResize="0"/>
          <p:nvPr/>
        </p:nvPicPr>
        <p:blipFill rotWithShape="1">
          <a:blip r:embed="rId3">
            <a:alphaModFix/>
          </a:blip>
          <a:srcRect b="51129" l="41240" r="-23987" t="9528"/>
          <a:stretch/>
        </p:blipFill>
        <p:spPr>
          <a:xfrm>
            <a:off x="0" y="5431670"/>
            <a:ext cx="5943600" cy="1420833"/>
          </a:xfrm>
          <a:prstGeom prst="rect">
            <a:avLst/>
          </a:prstGeom>
          <a:noFill/>
          <a:ln>
            <a:noFill/>
          </a:ln>
        </p:spPr>
      </p:pic>
      <p:pic>
        <p:nvPicPr>
          <p:cNvPr id="148" name="Google Shape;148;p2"/>
          <p:cNvPicPr preferRelativeResize="0"/>
          <p:nvPr/>
        </p:nvPicPr>
        <p:blipFill rotWithShape="1">
          <a:blip r:embed="rId4">
            <a:alphaModFix/>
          </a:blip>
          <a:srcRect b="0" l="0" r="0" t="0"/>
          <a:stretch/>
        </p:blipFill>
        <p:spPr>
          <a:xfrm>
            <a:off x="9494400" y="311401"/>
            <a:ext cx="2259019" cy="1022399"/>
          </a:xfrm>
          <a:prstGeom prst="rect">
            <a:avLst/>
          </a:prstGeom>
          <a:noFill/>
          <a:ln>
            <a:noFill/>
          </a:ln>
        </p:spPr>
      </p:pic>
      <p:sp>
        <p:nvSpPr>
          <p:cNvPr id="149" name="Google Shape;149;p2"/>
          <p:cNvSpPr txBox="1"/>
          <p:nvPr/>
        </p:nvSpPr>
        <p:spPr>
          <a:xfrm>
            <a:off x="1708785" y="1953895"/>
            <a:ext cx="9573895" cy="2121535"/>
          </a:xfrm>
          <a:prstGeom prst="rect">
            <a:avLst/>
          </a:prstGeom>
          <a:noFill/>
          <a:ln>
            <a:noFill/>
          </a:ln>
        </p:spPr>
        <p:txBody>
          <a:bodyPr anchorCtr="0" anchor="t" bIns="45700" lIns="91425" spcFirstLastPara="1" rIns="91425" wrap="square" tIns="45700">
            <a:spAutoFit/>
          </a:bodyPr>
          <a:lstStyle/>
          <a:p>
            <a:pPr indent="0" lvl="0" marL="0" marR="0" rtl="0" algn="ctr">
              <a:lnSpc>
                <a:spcPct val="110000"/>
              </a:lnSpc>
              <a:spcBef>
                <a:spcPts val="0"/>
              </a:spcBef>
              <a:spcAft>
                <a:spcPts val="0"/>
              </a:spcAft>
              <a:buNone/>
            </a:pPr>
            <a:r>
              <a:t/>
            </a:r>
            <a:endParaRPr b="1" i="0" sz="4400" u="none" cap="none" strike="noStrike">
              <a:solidFill>
                <a:schemeClr val="dk1"/>
              </a:solidFill>
              <a:latin typeface="Arial"/>
              <a:ea typeface="Arial"/>
              <a:cs typeface="Arial"/>
              <a:sym typeface="Arial"/>
            </a:endParaRPr>
          </a:p>
          <a:p>
            <a:pPr indent="0" lvl="0" marL="0" marR="0" rtl="0" algn="ctr">
              <a:lnSpc>
                <a:spcPct val="110000"/>
              </a:lnSpc>
              <a:spcBef>
                <a:spcPts val="0"/>
              </a:spcBef>
              <a:spcAft>
                <a:spcPts val="0"/>
              </a:spcAft>
              <a:buNone/>
            </a:pPr>
            <a:r>
              <a:rPr b="1" i="0" lang="en-US" sz="4400" u="none" cap="none" strike="noStrike">
                <a:solidFill>
                  <a:schemeClr val="dk1"/>
                </a:solidFill>
                <a:latin typeface="Arial"/>
                <a:ea typeface="Arial"/>
                <a:cs typeface="Arial"/>
                <a:sym typeface="Arial"/>
              </a:rPr>
              <a:t>CRITICAL REASONING</a:t>
            </a:r>
            <a:endParaRPr b="1" i="0" sz="4400" u="none" cap="none" strike="noStrike">
              <a:solidFill>
                <a:schemeClr val="dk1"/>
              </a:solidFill>
              <a:latin typeface="Arial"/>
              <a:ea typeface="Arial"/>
              <a:cs typeface="Arial"/>
              <a:sym typeface="Arial"/>
            </a:endParaRPr>
          </a:p>
          <a:p>
            <a:pPr indent="0" lvl="0" marL="0" marR="0" rtl="0" algn="ctr">
              <a:lnSpc>
                <a:spcPct val="110000"/>
              </a:lnSpc>
              <a:spcBef>
                <a:spcPts val="0"/>
              </a:spcBef>
              <a:spcAft>
                <a:spcPts val="0"/>
              </a:spcAft>
              <a:buNone/>
            </a:pPr>
            <a:r>
              <a:rPr b="1" i="0" lang="en-US" sz="3200" u="none" cap="none" strike="noStrike">
                <a:solidFill>
                  <a:schemeClr val="dk1"/>
                </a:solidFill>
                <a:latin typeface="Arial"/>
                <a:ea typeface="Arial"/>
                <a:cs typeface="Arial"/>
                <a:sym typeface="Arial"/>
              </a:rPr>
              <a:t>(PREMISE, ASSUMPTION, CONCLUSION)</a:t>
            </a:r>
            <a:endParaRPr b="1" i="0" sz="3200" u="none" cap="none" strike="noStrike">
              <a:solidFill>
                <a:schemeClr val="dk1"/>
              </a:solidFill>
              <a:latin typeface="Arial"/>
              <a:ea typeface="Arial"/>
              <a:cs typeface="Arial"/>
              <a:sym typeface="Arial"/>
            </a:endParaRPr>
          </a:p>
        </p:txBody>
      </p:sp>
      <p:sp>
        <p:nvSpPr>
          <p:cNvPr id="150" name="Google Shape;150;p2"/>
          <p:cNvSpPr txBox="1"/>
          <p:nvPr/>
        </p:nvSpPr>
        <p:spPr>
          <a:xfrm>
            <a:off x="5460153" y="3224108"/>
            <a:ext cx="253596"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86" name="Shape 386"/>
        <p:cNvGrpSpPr/>
        <p:nvPr/>
      </p:nvGrpSpPr>
      <p:grpSpPr>
        <a:xfrm>
          <a:off x="0" y="0"/>
          <a:ext cx="0" cy="0"/>
          <a:chOff x="0" y="0"/>
          <a:chExt cx="0" cy="0"/>
        </a:xfrm>
      </p:grpSpPr>
      <p:sp>
        <p:nvSpPr>
          <p:cNvPr id="387" name="Google Shape;387;p29"/>
          <p:cNvSpPr txBox="1"/>
          <p:nvPr>
            <p:ph idx="1" type="body"/>
          </p:nvPr>
        </p:nvSpPr>
        <p:spPr>
          <a:xfrm>
            <a:off x="838200" y="1451308"/>
            <a:ext cx="10515600" cy="51085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1800">
                <a:latin typeface="Arial"/>
                <a:ea typeface="Arial"/>
                <a:cs typeface="Arial"/>
                <a:sym typeface="Arial"/>
              </a:rPr>
              <a:t>India apprehends that these roads may be used by terrorists to seek into the Indian territory. Statement (C) indicates that it is very easy to observe such attempts by the terrorists and action can be taken very quickly. This indicates that even though there are such attempts they can be thwarted very early. This would reduce the Indian apprehensions. Similarly, statement (D) indicates that once the roads are laid the terrorists would lose essential cover needed for infiltration. This would also reduce the Indian apprehensions. hence, (C) and (D) weaken the Indian apprehension.</a:t>
            </a:r>
            <a:endParaRPr b="1" sz="1800">
              <a:latin typeface="Arial"/>
              <a:ea typeface="Arial"/>
              <a:cs typeface="Arial"/>
              <a:sym typeface="Arial"/>
            </a:endParaRPr>
          </a:p>
        </p:txBody>
      </p:sp>
      <p:sp>
        <p:nvSpPr>
          <p:cNvPr id="388" name="Google Shape;388;p29"/>
          <p:cNvSpPr/>
          <p:nvPr/>
        </p:nvSpPr>
        <p:spPr>
          <a:xfrm>
            <a:off x="-28135" y="397268"/>
            <a:ext cx="6712857" cy="567536"/>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Explanation: </a:t>
            </a:r>
            <a:endParaRPr b="1" sz="2000">
              <a:solidFill>
                <a:schemeClr val="lt1"/>
              </a:solidFill>
              <a:latin typeface="Arial"/>
              <a:ea typeface="Arial"/>
              <a:cs typeface="Arial"/>
              <a:sym typeface="Arial"/>
            </a:endParaRPr>
          </a:p>
        </p:txBody>
      </p:sp>
      <p:pic>
        <p:nvPicPr>
          <p:cNvPr id="389" name="Google Shape;389;p29"/>
          <p:cNvPicPr preferRelativeResize="0"/>
          <p:nvPr/>
        </p:nvPicPr>
        <p:blipFill rotWithShape="1">
          <a:blip r:embed="rId3">
            <a:alphaModFix/>
          </a:blip>
          <a:srcRect b="0" l="0" r="0" t="0"/>
          <a:stretch/>
        </p:blipFill>
        <p:spPr>
          <a:xfrm>
            <a:off x="9998154" y="71661"/>
            <a:ext cx="1694264" cy="766799"/>
          </a:xfrm>
          <a:prstGeom prst="rect">
            <a:avLst/>
          </a:prstGeom>
          <a:noFill/>
          <a:ln>
            <a:noFill/>
          </a:ln>
        </p:spPr>
      </p:pic>
      <p:pic>
        <p:nvPicPr>
          <p:cNvPr id="390" name="Google Shape;390;p29"/>
          <p:cNvPicPr preferRelativeResize="0"/>
          <p:nvPr/>
        </p:nvPicPr>
        <p:blipFill rotWithShape="1">
          <a:blip r:embed="rId4">
            <a:alphaModFix/>
          </a:blip>
          <a:srcRect b="51129" l="41240" r="-23987" t="9528"/>
          <a:stretch/>
        </p:blipFill>
        <p:spPr>
          <a:xfrm>
            <a:off x="0" y="5802646"/>
            <a:ext cx="4457700" cy="1065625"/>
          </a:xfrm>
          <a:prstGeom prst="rect">
            <a:avLst/>
          </a:prstGeom>
          <a:noFill/>
          <a:ln>
            <a:noFill/>
          </a:ln>
        </p:spPr>
      </p:pic>
      <p:pic>
        <p:nvPicPr>
          <p:cNvPr id="391" name="Google Shape;391;p29"/>
          <p:cNvPicPr preferRelativeResize="0"/>
          <p:nvPr/>
        </p:nvPicPr>
        <p:blipFill rotWithShape="1">
          <a:blip r:embed="rId4">
            <a:alphaModFix/>
          </a:blip>
          <a:srcRect b="51129" l="41240" r="-23987" t="9528"/>
          <a:stretch/>
        </p:blipFill>
        <p:spPr>
          <a:xfrm>
            <a:off x="0" y="5797704"/>
            <a:ext cx="4457700" cy="10656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30"/>
          <p:cNvSpPr txBox="1"/>
          <p:nvPr>
            <p:ph idx="1" type="body"/>
          </p:nvPr>
        </p:nvSpPr>
        <p:spPr>
          <a:xfrm>
            <a:off x="838200" y="1451308"/>
            <a:ext cx="10515600" cy="510851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latin typeface="Arial"/>
                <a:ea typeface="Arial"/>
                <a:cs typeface="Arial"/>
                <a:sym typeface="Arial"/>
              </a:rPr>
              <a:t>Read the above passage, answer the below question. Which of the statements A, B, C, D and E mentioned above would help to strengthen the Indian case?</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 A</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 B</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 C</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 D</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 E</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b="1" lang="en-US" sz="1800">
                <a:latin typeface="Arial"/>
                <a:ea typeface="Arial"/>
                <a:cs typeface="Arial"/>
                <a:sym typeface="Arial"/>
              </a:rPr>
              <a:t>																																																																	</a:t>
            </a:r>
            <a:endParaRPr b="1"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b="1" lang="en-US" sz="1800">
                <a:latin typeface="Arial"/>
                <a:ea typeface="Arial"/>
                <a:cs typeface="Arial"/>
                <a:sym typeface="Arial"/>
              </a:rPr>
              <a:t>									        Answer: A</a:t>
            </a:r>
            <a:endParaRPr b="1" sz="1800">
              <a:latin typeface="Arial"/>
              <a:ea typeface="Arial"/>
              <a:cs typeface="Arial"/>
              <a:sym typeface="Arial"/>
            </a:endParaRPr>
          </a:p>
        </p:txBody>
      </p:sp>
      <p:sp>
        <p:nvSpPr>
          <p:cNvPr id="397" name="Google Shape;397;p30"/>
          <p:cNvSpPr/>
          <p:nvPr/>
        </p:nvSpPr>
        <p:spPr>
          <a:xfrm>
            <a:off x="-28135" y="397268"/>
            <a:ext cx="6712857" cy="567536"/>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Question: 14 </a:t>
            </a:r>
            <a:endParaRPr b="1" sz="2000">
              <a:solidFill>
                <a:schemeClr val="lt1"/>
              </a:solidFill>
              <a:latin typeface="Arial"/>
              <a:ea typeface="Arial"/>
              <a:cs typeface="Arial"/>
              <a:sym typeface="Arial"/>
            </a:endParaRPr>
          </a:p>
        </p:txBody>
      </p:sp>
      <p:pic>
        <p:nvPicPr>
          <p:cNvPr id="398" name="Google Shape;398;p30"/>
          <p:cNvPicPr preferRelativeResize="0"/>
          <p:nvPr/>
        </p:nvPicPr>
        <p:blipFill rotWithShape="1">
          <a:blip r:embed="rId3">
            <a:alphaModFix/>
          </a:blip>
          <a:srcRect b="0" l="0" r="0" t="0"/>
          <a:stretch/>
        </p:blipFill>
        <p:spPr>
          <a:xfrm>
            <a:off x="9998154" y="71661"/>
            <a:ext cx="1694264" cy="766799"/>
          </a:xfrm>
          <a:prstGeom prst="rect">
            <a:avLst/>
          </a:prstGeom>
          <a:noFill/>
          <a:ln>
            <a:noFill/>
          </a:ln>
        </p:spPr>
      </p:pic>
      <p:pic>
        <p:nvPicPr>
          <p:cNvPr id="399" name="Google Shape;399;p30"/>
          <p:cNvPicPr preferRelativeResize="0"/>
          <p:nvPr/>
        </p:nvPicPr>
        <p:blipFill rotWithShape="1">
          <a:blip r:embed="rId4">
            <a:alphaModFix/>
          </a:blip>
          <a:srcRect b="51129" l="41240" r="-23987" t="9528"/>
          <a:stretch/>
        </p:blipFill>
        <p:spPr>
          <a:xfrm>
            <a:off x="0" y="5802646"/>
            <a:ext cx="4457700" cy="1065625"/>
          </a:xfrm>
          <a:prstGeom prst="rect">
            <a:avLst/>
          </a:prstGeom>
          <a:noFill/>
          <a:ln>
            <a:noFill/>
          </a:ln>
        </p:spPr>
      </p:pic>
      <p:pic>
        <p:nvPicPr>
          <p:cNvPr id="400" name="Google Shape;400;p30"/>
          <p:cNvPicPr preferRelativeResize="0"/>
          <p:nvPr/>
        </p:nvPicPr>
        <p:blipFill rotWithShape="1">
          <a:blip r:embed="rId4">
            <a:alphaModFix/>
          </a:blip>
          <a:srcRect b="51129" l="41240" r="-23987" t="9528"/>
          <a:stretch/>
        </p:blipFill>
        <p:spPr>
          <a:xfrm>
            <a:off x="0" y="5797704"/>
            <a:ext cx="4457700" cy="1065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6">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4" name="Shape 404"/>
        <p:cNvGrpSpPr/>
        <p:nvPr/>
      </p:nvGrpSpPr>
      <p:grpSpPr>
        <a:xfrm>
          <a:off x="0" y="0"/>
          <a:ext cx="0" cy="0"/>
          <a:chOff x="0" y="0"/>
          <a:chExt cx="0" cy="0"/>
        </a:xfrm>
      </p:grpSpPr>
      <p:sp>
        <p:nvSpPr>
          <p:cNvPr id="405" name="Google Shape;405;p31"/>
          <p:cNvSpPr txBox="1"/>
          <p:nvPr>
            <p:ph idx="1" type="body"/>
          </p:nvPr>
        </p:nvSpPr>
        <p:spPr>
          <a:xfrm>
            <a:off x="838200" y="1451308"/>
            <a:ext cx="10515600" cy="51085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1800">
                <a:latin typeface="Arial"/>
                <a:ea typeface="Arial"/>
                <a:cs typeface="Arial"/>
                <a:sym typeface="Arial"/>
              </a:rPr>
              <a:t>Statement (A) provides support to the Indian concern, because it talks about an earlier instance where the roads laid for one purpose have been used by rebels for spreading into other areas. </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lang="en-US" sz="1800">
                <a:latin typeface="Arial"/>
                <a:ea typeface="Arial"/>
                <a:cs typeface="Arial"/>
                <a:sym typeface="Arial"/>
              </a:rPr>
              <a:t>Hence, (A) strengthens the Indian case.</a:t>
            </a:r>
            <a:endParaRPr b="1" sz="1800">
              <a:latin typeface="Arial"/>
              <a:ea typeface="Arial"/>
              <a:cs typeface="Arial"/>
              <a:sym typeface="Arial"/>
            </a:endParaRPr>
          </a:p>
        </p:txBody>
      </p:sp>
      <p:sp>
        <p:nvSpPr>
          <p:cNvPr id="406" name="Google Shape;406;p31"/>
          <p:cNvSpPr/>
          <p:nvPr/>
        </p:nvSpPr>
        <p:spPr>
          <a:xfrm>
            <a:off x="-28135" y="397268"/>
            <a:ext cx="6712857" cy="567536"/>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Explanation: </a:t>
            </a:r>
            <a:endParaRPr b="1" sz="2000">
              <a:solidFill>
                <a:schemeClr val="lt1"/>
              </a:solidFill>
              <a:latin typeface="Arial"/>
              <a:ea typeface="Arial"/>
              <a:cs typeface="Arial"/>
              <a:sym typeface="Arial"/>
            </a:endParaRPr>
          </a:p>
        </p:txBody>
      </p:sp>
      <p:pic>
        <p:nvPicPr>
          <p:cNvPr id="407" name="Google Shape;407;p31"/>
          <p:cNvPicPr preferRelativeResize="0"/>
          <p:nvPr/>
        </p:nvPicPr>
        <p:blipFill rotWithShape="1">
          <a:blip r:embed="rId3">
            <a:alphaModFix/>
          </a:blip>
          <a:srcRect b="0" l="0" r="0" t="0"/>
          <a:stretch/>
        </p:blipFill>
        <p:spPr>
          <a:xfrm>
            <a:off x="9998154" y="71661"/>
            <a:ext cx="1694264" cy="766799"/>
          </a:xfrm>
          <a:prstGeom prst="rect">
            <a:avLst/>
          </a:prstGeom>
          <a:noFill/>
          <a:ln>
            <a:noFill/>
          </a:ln>
        </p:spPr>
      </p:pic>
      <p:pic>
        <p:nvPicPr>
          <p:cNvPr id="408" name="Google Shape;408;p31"/>
          <p:cNvPicPr preferRelativeResize="0"/>
          <p:nvPr/>
        </p:nvPicPr>
        <p:blipFill rotWithShape="1">
          <a:blip r:embed="rId4">
            <a:alphaModFix/>
          </a:blip>
          <a:srcRect b="51129" l="41240" r="-23987" t="9528"/>
          <a:stretch/>
        </p:blipFill>
        <p:spPr>
          <a:xfrm>
            <a:off x="0" y="5802646"/>
            <a:ext cx="4457700" cy="1065625"/>
          </a:xfrm>
          <a:prstGeom prst="rect">
            <a:avLst/>
          </a:prstGeom>
          <a:noFill/>
          <a:ln>
            <a:noFill/>
          </a:ln>
        </p:spPr>
      </p:pic>
      <p:pic>
        <p:nvPicPr>
          <p:cNvPr id="409" name="Google Shape;409;p31"/>
          <p:cNvPicPr preferRelativeResize="0"/>
          <p:nvPr/>
        </p:nvPicPr>
        <p:blipFill rotWithShape="1">
          <a:blip r:embed="rId4">
            <a:alphaModFix/>
          </a:blip>
          <a:srcRect b="51129" l="41240" r="-23987" t="9528"/>
          <a:stretch/>
        </p:blipFill>
        <p:spPr>
          <a:xfrm>
            <a:off x="0" y="5797704"/>
            <a:ext cx="4457700" cy="10656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2"/>
          <p:cNvSpPr txBox="1"/>
          <p:nvPr>
            <p:ph idx="1" type="body"/>
          </p:nvPr>
        </p:nvSpPr>
        <p:spPr>
          <a:xfrm>
            <a:off x="838200" y="1451308"/>
            <a:ext cx="10515600" cy="510851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latin typeface="Arial"/>
                <a:ea typeface="Arial"/>
                <a:cs typeface="Arial"/>
                <a:sym typeface="Arial"/>
              </a:rPr>
              <a:t>While expressing concern over the rapid pullout of foreign institutional investor (FII) money, the finance minister said that it is mainly due to the economic crisis in Europe and the pullout is adversely effecting the Indian stock market. FIIs said that they are in need of funds to stabilise their operations in the European markets.</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lang="en-US" sz="1800">
                <a:latin typeface="Arial"/>
                <a:ea typeface="Arial"/>
                <a:cs typeface="Arial"/>
                <a:sym typeface="Arial"/>
              </a:rPr>
              <a:t>A. There is no lock-in period for the FII money for pullout.</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lang="en-US" sz="1800">
                <a:latin typeface="Arial"/>
                <a:ea typeface="Arial"/>
                <a:cs typeface="Arial"/>
                <a:sym typeface="Arial"/>
              </a:rPr>
              <a:t>B. The pilled out FII money will be used by the institutions for their European operations.</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lang="en-US" sz="1800">
                <a:latin typeface="Arial"/>
                <a:ea typeface="Arial"/>
                <a:cs typeface="Arial"/>
                <a:sym typeface="Arial"/>
              </a:rPr>
              <a:t>C. Some FII money that was pulled out was invested in the Indian stock market.</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lang="en-US" sz="1800">
                <a:latin typeface="Arial"/>
                <a:ea typeface="Arial"/>
                <a:cs typeface="Arial"/>
                <a:sym typeface="Arial"/>
              </a:rPr>
              <a:t>D. The domestic institutional investors may also pull out of the Indian stock market.</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lang="en-US" sz="1800">
                <a:latin typeface="Arial"/>
                <a:ea typeface="Arial"/>
                <a:cs typeface="Arial"/>
                <a:sym typeface="Arial"/>
              </a:rPr>
              <a:t>E. The FIIs do not have sufficient money to handle European crisis and also to remain invested in the Indian stock market.</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t/>
            </a:r>
            <a:endParaRPr b="1" sz="1800">
              <a:latin typeface="Arial"/>
              <a:ea typeface="Arial"/>
              <a:cs typeface="Arial"/>
              <a:sym typeface="Arial"/>
            </a:endParaRPr>
          </a:p>
        </p:txBody>
      </p:sp>
      <p:sp>
        <p:nvSpPr>
          <p:cNvPr id="415" name="Google Shape;415;p32"/>
          <p:cNvSpPr/>
          <p:nvPr/>
        </p:nvSpPr>
        <p:spPr>
          <a:xfrm>
            <a:off x="-28135" y="397268"/>
            <a:ext cx="6712857" cy="567536"/>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Question: 15 </a:t>
            </a:r>
            <a:endParaRPr b="1" sz="2000">
              <a:solidFill>
                <a:schemeClr val="lt1"/>
              </a:solidFill>
              <a:latin typeface="Arial"/>
              <a:ea typeface="Arial"/>
              <a:cs typeface="Arial"/>
              <a:sym typeface="Arial"/>
            </a:endParaRPr>
          </a:p>
        </p:txBody>
      </p:sp>
      <p:pic>
        <p:nvPicPr>
          <p:cNvPr id="416" name="Google Shape;416;p32"/>
          <p:cNvPicPr preferRelativeResize="0"/>
          <p:nvPr/>
        </p:nvPicPr>
        <p:blipFill rotWithShape="1">
          <a:blip r:embed="rId3">
            <a:alphaModFix/>
          </a:blip>
          <a:srcRect b="0" l="0" r="0" t="0"/>
          <a:stretch/>
        </p:blipFill>
        <p:spPr>
          <a:xfrm>
            <a:off x="9998154" y="71661"/>
            <a:ext cx="1694264" cy="766799"/>
          </a:xfrm>
          <a:prstGeom prst="rect">
            <a:avLst/>
          </a:prstGeom>
          <a:noFill/>
          <a:ln>
            <a:noFill/>
          </a:ln>
        </p:spPr>
      </p:pic>
      <p:pic>
        <p:nvPicPr>
          <p:cNvPr id="417" name="Google Shape;417;p32"/>
          <p:cNvPicPr preferRelativeResize="0"/>
          <p:nvPr/>
        </p:nvPicPr>
        <p:blipFill rotWithShape="1">
          <a:blip r:embed="rId4">
            <a:alphaModFix/>
          </a:blip>
          <a:srcRect b="51129" l="41240" r="-23987" t="9528"/>
          <a:stretch/>
        </p:blipFill>
        <p:spPr>
          <a:xfrm>
            <a:off x="0" y="5802646"/>
            <a:ext cx="4457700" cy="1065625"/>
          </a:xfrm>
          <a:prstGeom prst="rect">
            <a:avLst/>
          </a:prstGeom>
          <a:noFill/>
          <a:ln>
            <a:noFill/>
          </a:ln>
        </p:spPr>
      </p:pic>
      <p:pic>
        <p:nvPicPr>
          <p:cNvPr id="418" name="Google Shape;418;p32"/>
          <p:cNvPicPr preferRelativeResize="0"/>
          <p:nvPr/>
        </p:nvPicPr>
        <p:blipFill rotWithShape="1">
          <a:blip r:embed="rId4">
            <a:alphaModFix/>
          </a:blip>
          <a:srcRect b="51129" l="41240" r="-23987" t="9528"/>
          <a:stretch/>
        </p:blipFill>
        <p:spPr>
          <a:xfrm>
            <a:off x="0" y="5797704"/>
            <a:ext cx="4457700" cy="1065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33"/>
          <p:cNvSpPr txBox="1"/>
          <p:nvPr>
            <p:ph idx="1" type="body"/>
          </p:nvPr>
        </p:nvSpPr>
        <p:spPr>
          <a:xfrm>
            <a:off x="838200" y="1451308"/>
            <a:ext cx="10515600" cy="510851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latin typeface="Arial"/>
                <a:ea typeface="Arial"/>
                <a:cs typeface="Arial"/>
                <a:sym typeface="Arial"/>
              </a:rPr>
              <a:t>Which of the statements A, B, C, D and E mentioned above represents an inferences that can be drawn from the above statement?</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  A and E</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  B alone</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  C and E</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  D alone</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  E alone</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b="1" lang="en-US" sz="1800">
                <a:latin typeface="Arial"/>
                <a:ea typeface="Arial"/>
                <a:cs typeface="Arial"/>
                <a:sym typeface="Arial"/>
              </a:rPr>
              <a:t>																																																																	</a:t>
            </a:r>
            <a:endParaRPr b="1"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b="1" lang="en-US" sz="1800">
                <a:latin typeface="Arial"/>
                <a:ea typeface="Arial"/>
                <a:cs typeface="Arial"/>
                <a:sym typeface="Arial"/>
              </a:rPr>
              <a:t>									       Answer: E</a:t>
            </a:r>
            <a:endParaRPr b="1" sz="1800">
              <a:latin typeface="Arial"/>
              <a:ea typeface="Arial"/>
              <a:cs typeface="Arial"/>
              <a:sym typeface="Arial"/>
            </a:endParaRPr>
          </a:p>
        </p:txBody>
      </p:sp>
      <p:sp>
        <p:nvSpPr>
          <p:cNvPr id="424" name="Google Shape;424;p33"/>
          <p:cNvSpPr/>
          <p:nvPr/>
        </p:nvSpPr>
        <p:spPr>
          <a:xfrm>
            <a:off x="-28135" y="397268"/>
            <a:ext cx="6712857" cy="567536"/>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Question: 15 </a:t>
            </a:r>
            <a:endParaRPr b="1" sz="2000">
              <a:solidFill>
                <a:schemeClr val="lt1"/>
              </a:solidFill>
              <a:latin typeface="Arial"/>
              <a:ea typeface="Arial"/>
              <a:cs typeface="Arial"/>
              <a:sym typeface="Arial"/>
            </a:endParaRPr>
          </a:p>
        </p:txBody>
      </p:sp>
      <p:pic>
        <p:nvPicPr>
          <p:cNvPr id="425" name="Google Shape;425;p33"/>
          <p:cNvPicPr preferRelativeResize="0"/>
          <p:nvPr/>
        </p:nvPicPr>
        <p:blipFill rotWithShape="1">
          <a:blip r:embed="rId3">
            <a:alphaModFix/>
          </a:blip>
          <a:srcRect b="0" l="0" r="0" t="0"/>
          <a:stretch/>
        </p:blipFill>
        <p:spPr>
          <a:xfrm>
            <a:off x="9998154" y="71661"/>
            <a:ext cx="1694264" cy="766799"/>
          </a:xfrm>
          <a:prstGeom prst="rect">
            <a:avLst/>
          </a:prstGeom>
          <a:noFill/>
          <a:ln>
            <a:noFill/>
          </a:ln>
        </p:spPr>
      </p:pic>
      <p:pic>
        <p:nvPicPr>
          <p:cNvPr id="426" name="Google Shape;426;p33"/>
          <p:cNvPicPr preferRelativeResize="0"/>
          <p:nvPr/>
        </p:nvPicPr>
        <p:blipFill rotWithShape="1">
          <a:blip r:embed="rId4">
            <a:alphaModFix/>
          </a:blip>
          <a:srcRect b="51129" l="41240" r="-23987" t="9528"/>
          <a:stretch/>
        </p:blipFill>
        <p:spPr>
          <a:xfrm>
            <a:off x="0" y="5802646"/>
            <a:ext cx="4457700" cy="1065625"/>
          </a:xfrm>
          <a:prstGeom prst="rect">
            <a:avLst/>
          </a:prstGeom>
          <a:noFill/>
          <a:ln>
            <a:noFill/>
          </a:ln>
        </p:spPr>
      </p:pic>
      <p:pic>
        <p:nvPicPr>
          <p:cNvPr id="427" name="Google Shape;427;p33"/>
          <p:cNvPicPr preferRelativeResize="0"/>
          <p:nvPr/>
        </p:nvPicPr>
        <p:blipFill rotWithShape="1">
          <a:blip r:embed="rId4">
            <a:alphaModFix/>
          </a:blip>
          <a:srcRect b="51129" l="41240" r="-23987" t="9528"/>
          <a:stretch/>
        </p:blipFill>
        <p:spPr>
          <a:xfrm>
            <a:off x="0" y="5797704"/>
            <a:ext cx="4457700" cy="1065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3">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31" name="Shape 431"/>
        <p:cNvGrpSpPr/>
        <p:nvPr/>
      </p:nvGrpSpPr>
      <p:grpSpPr>
        <a:xfrm>
          <a:off x="0" y="0"/>
          <a:ext cx="0" cy="0"/>
          <a:chOff x="0" y="0"/>
          <a:chExt cx="0" cy="0"/>
        </a:xfrm>
      </p:grpSpPr>
      <p:sp>
        <p:nvSpPr>
          <p:cNvPr id="432" name="Google Shape;432;p34"/>
          <p:cNvSpPr txBox="1"/>
          <p:nvPr>
            <p:ph idx="1" type="body"/>
          </p:nvPr>
        </p:nvSpPr>
        <p:spPr>
          <a:xfrm>
            <a:off x="838200" y="1175718"/>
            <a:ext cx="10515600" cy="510851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1800"/>
              <a:buChar char="•"/>
            </a:pPr>
            <a:r>
              <a:rPr lang="en-US" sz="1800">
                <a:latin typeface="Arial"/>
                <a:ea typeface="Arial"/>
                <a:cs typeface="Arial"/>
                <a:sym typeface="Arial"/>
              </a:rPr>
              <a:t>The statement does not indicate whether the FIIs pulled out after expiry of the lock-in period of there is no lock in period at all. Hence (A) is out of context. </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It is stated that the man reason for pullout of funds is the European crisis. From this it can be concluded that this money is going to be used in Europe. Hence (B) is a conclusion. </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It is stated that the pullout is affecting the Indian stock market. From this it may be understood that some of the FII money that is pulled out was earlier invested in the Indian stock market. But can't say definitely. Hence (C) is an not inference. </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When the stock market is adversely affected it is likely that the existing investers may also try to come out to avoid losses due to the melt down. Hence (D) is a possible effect of the consequences. </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The FIIs are pulling out money from India in the wake of the European crisis i.e they are taking out money from our place because there is a crisis at some other place. From this it can be understood that they need money to face the crisis and in that situation they are unable to keep invested in the Indian stock market.</a:t>
            </a:r>
            <a:endParaRPr sz="1800">
              <a:latin typeface="Arial"/>
              <a:ea typeface="Arial"/>
              <a:cs typeface="Arial"/>
              <a:sym typeface="Arial"/>
            </a:endParaRPr>
          </a:p>
          <a:p>
            <a:pPr indent="-228600" lvl="0" marL="228600" rtl="0" algn="l">
              <a:lnSpc>
                <a:spcPct val="90000"/>
              </a:lnSpc>
              <a:spcBef>
                <a:spcPts val="1000"/>
              </a:spcBef>
              <a:spcAft>
                <a:spcPts val="0"/>
              </a:spcAft>
              <a:buClr>
                <a:schemeClr val="dk1"/>
              </a:buClr>
              <a:buSzPts val="1800"/>
              <a:buChar char="•"/>
            </a:pPr>
            <a:r>
              <a:rPr lang="en-US" sz="1800">
                <a:latin typeface="Arial"/>
                <a:ea typeface="Arial"/>
                <a:cs typeface="Arial"/>
                <a:sym typeface="Arial"/>
              </a:rPr>
              <a:t>Statement (E) is the inference that can be drawn from the given information.</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t/>
            </a:r>
            <a:endParaRPr b="1" sz="1800">
              <a:latin typeface="Arial"/>
              <a:ea typeface="Arial"/>
              <a:cs typeface="Arial"/>
              <a:sym typeface="Arial"/>
            </a:endParaRPr>
          </a:p>
        </p:txBody>
      </p:sp>
      <p:sp>
        <p:nvSpPr>
          <p:cNvPr id="433" name="Google Shape;433;p34"/>
          <p:cNvSpPr/>
          <p:nvPr/>
        </p:nvSpPr>
        <p:spPr>
          <a:xfrm>
            <a:off x="-28135" y="397268"/>
            <a:ext cx="6712857" cy="567536"/>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US" sz="1800">
                <a:solidFill>
                  <a:schemeClr val="lt1"/>
                </a:solidFill>
                <a:latin typeface="Arial"/>
                <a:ea typeface="Arial"/>
                <a:cs typeface="Arial"/>
                <a:sym typeface="Arial"/>
              </a:rPr>
              <a:t>Explanation: </a:t>
            </a:r>
            <a:endParaRPr b="1" sz="1800">
              <a:solidFill>
                <a:schemeClr val="lt1"/>
              </a:solidFill>
              <a:latin typeface="Arial"/>
              <a:ea typeface="Arial"/>
              <a:cs typeface="Arial"/>
              <a:sym typeface="Arial"/>
            </a:endParaRPr>
          </a:p>
        </p:txBody>
      </p:sp>
      <p:pic>
        <p:nvPicPr>
          <p:cNvPr id="434" name="Google Shape;434;p34"/>
          <p:cNvPicPr preferRelativeResize="0"/>
          <p:nvPr/>
        </p:nvPicPr>
        <p:blipFill rotWithShape="1">
          <a:blip r:embed="rId3">
            <a:alphaModFix/>
          </a:blip>
          <a:srcRect b="0" l="0" r="0" t="0"/>
          <a:stretch/>
        </p:blipFill>
        <p:spPr>
          <a:xfrm>
            <a:off x="9998154" y="71661"/>
            <a:ext cx="1694264" cy="766799"/>
          </a:xfrm>
          <a:prstGeom prst="rect">
            <a:avLst/>
          </a:prstGeom>
          <a:noFill/>
          <a:ln>
            <a:noFill/>
          </a:ln>
        </p:spPr>
      </p:pic>
      <p:pic>
        <p:nvPicPr>
          <p:cNvPr id="435" name="Google Shape;435;p34"/>
          <p:cNvPicPr preferRelativeResize="0"/>
          <p:nvPr/>
        </p:nvPicPr>
        <p:blipFill rotWithShape="1">
          <a:blip r:embed="rId4">
            <a:alphaModFix/>
          </a:blip>
          <a:srcRect b="51129" l="41240" r="-23987" t="9528"/>
          <a:stretch/>
        </p:blipFill>
        <p:spPr>
          <a:xfrm>
            <a:off x="0" y="5802646"/>
            <a:ext cx="4457700" cy="1065625"/>
          </a:xfrm>
          <a:prstGeom prst="rect">
            <a:avLst/>
          </a:prstGeom>
          <a:noFill/>
          <a:ln>
            <a:noFill/>
          </a:ln>
        </p:spPr>
      </p:pic>
      <p:pic>
        <p:nvPicPr>
          <p:cNvPr id="436" name="Google Shape;436;p34"/>
          <p:cNvPicPr preferRelativeResize="0"/>
          <p:nvPr/>
        </p:nvPicPr>
        <p:blipFill rotWithShape="1">
          <a:blip r:embed="rId4">
            <a:alphaModFix/>
          </a:blip>
          <a:srcRect b="51129" l="41240" r="-23987" t="9528"/>
          <a:stretch/>
        </p:blipFill>
        <p:spPr>
          <a:xfrm>
            <a:off x="0" y="5797704"/>
            <a:ext cx="4457700" cy="1065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
          <p:cNvSpPr txBox="1"/>
          <p:nvPr>
            <p:ph idx="1" type="body"/>
          </p:nvPr>
        </p:nvSpPr>
        <p:spPr>
          <a:xfrm>
            <a:off x="838200" y="1040250"/>
            <a:ext cx="10515600" cy="510851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333333"/>
              </a:buClr>
              <a:buSzPts val="1800"/>
              <a:buNone/>
            </a:pPr>
            <a:r>
              <a:rPr b="0" i="0" lang="en-US" sz="1800">
                <a:solidFill>
                  <a:srgbClr val="333333"/>
                </a:solidFill>
                <a:latin typeface="Arial"/>
                <a:ea typeface="Arial"/>
                <a:cs typeface="Arial"/>
                <a:sym typeface="Arial"/>
              </a:rPr>
              <a:t>Studies last year concluded coffee drinking had little, if any, effect on the risk of pancreatic or kidney cancer. A study of 59,000 women in Sweden found no link between caffeine and kidney cancer. Another review suggested that those who drink coffee have half the risk of pancreatic cancer. Which of the following statements, if true, would weaken the conclusion drawn above?</a:t>
            </a:r>
            <a:endParaRPr b="0" i="0" sz="1800">
              <a:solidFill>
                <a:srgbClr val="333333"/>
              </a:solidFill>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lang="en-US" sz="1800">
                <a:latin typeface="Arial"/>
                <a:ea typeface="Arial"/>
                <a:cs typeface="Arial"/>
                <a:sym typeface="Arial"/>
              </a:rPr>
              <a:t>A. The study is done in cold countries only, countries in arid and semi-arid regions are not </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lang="en-US" sz="1800">
                <a:latin typeface="Arial"/>
                <a:ea typeface="Arial"/>
                <a:cs typeface="Arial"/>
                <a:sym typeface="Arial"/>
              </a:rPr>
              <a:t>     considered under this study</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lang="en-US" sz="1800">
                <a:latin typeface="Arial"/>
                <a:ea typeface="Arial"/>
                <a:cs typeface="Arial"/>
                <a:sym typeface="Arial"/>
              </a:rPr>
              <a:t>B.  Indians drink more coffee than the Swedish do</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AutoNum type="alphaUcPeriod" startAt="3"/>
            </a:pPr>
            <a:r>
              <a:rPr lang="en-US" sz="1800">
                <a:latin typeface="Arial"/>
                <a:ea typeface="Arial"/>
                <a:cs typeface="Arial"/>
                <a:sym typeface="Arial"/>
              </a:rPr>
              <a:t>The caffeine content is different in different varieties of coffee.</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AutoNum type="alphaUcPeriod" startAt="3"/>
            </a:pPr>
            <a:r>
              <a:rPr lang="en-US" sz="1800">
                <a:latin typeface="Arial"/>
                <a:ea typeface="Arial"/>
                <a:cs typeface="Arial"/>
                <a:sym typeface="Arial"/>
              </a:rPr>
              <a:t>Intake of 15 ml to 30 ml of milk per day offsets the negative effects of caffeine. The study did not consider the milk intake.</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AutoNum type="alphaUcPeriod" startAt="3"/>
            </a:pPr>
            <a:r>
              <a:rPr lang="en-US" sz="1800">
                <a:latin typeface="Arial"/>
                <a:ea typeface="Arial"/>
                <a:cs typeface="Arial"/>
                <a:sym typeface="Arial"/>
              </a:rPr>
              <a:t>None of these</a:t>
            </a:r>
            <a:endParaRPr sz="1800">
              <a:latin typeface="Arial"/>
              <a:ea typeface="Arial"/>
              <a:cs typeface="Arial"/>
              <a:sym typeface="Arial"/>
            </a:endParaRPr>
          </a:p>
          <a:p>
            <a:pPr indent="0" lvl="1" marL="0" rtl="0" algn="l">
              <a:lnSpc>
                <a:spcPct val="90000"/>
              </a:lnSpc>
              <a:spcBef>
                <a:spcPts val="500"/>
              </a:spcBef>
              <a:spcAft>
                <a:spcPts val="0"/>
              </a:spcAft>
              <a:buClr>
                <a:schemeClr val="dk1"/>
              </a:buClr>
              <a:buSzPts val="1800"/>
              <a:buNone/>
            </a:pPr>
            <a:r>
              <a:t/>
            </a:r>
            <a:endParaRPr b="1" sz="1800">
              <a:latin typeface="Arial"/>
              <a:ea typeface="Arial"/>
              <a:cs typeface="Arial"/>
              <a:sym typeface="Arial"/>
            </a:endParaRPr>
          </a:p>
          <a:p>
            <a:pPr indent="0" lvl="1" marL="0" rtl="0" algn="l">
              <a:lnSpc>
                <a:spcPct val="90000"/>
              </a:lnSpc>
              <a:spcBef>
                <a:spcPts val="500"/>
              </a:spcBef>
              <a:spcAft>
                <a:spcPts val="0"/>
              </a:spcAft>
              <a:buClr>
                <a:schemeClr val="dk1"/>
              </a:buClr>
              <a:buSzPts val="1800"/>
              <a:buNone/>
            </a:pPr>
            <a:r>
              <a:rPr b="1" lang="en-US" sz="1800">
                <a:latin typeface="Arial"/>
                <a:ea typeface="Arial"/>
                <a:cs typeface="Arial"/>
                <a:sym typeface="Arial"/>
              </a:rPr>
              <a:t>									   </a:t>
            </a:r>
            <a:endParaRPr b="1" sz="1800">
              <a:latin typeface="Arial"/>
              <a:ea typeface="Arial"/>
              <a:cs typeface="Arial"/>
              <a:sym typeface="Arial"/>
            </a:endParaRPr>
          </a:p>
          <a:p>
            <a:pPr indent="0" lvl="1" marL="0" rtl="0" algn="l">
              <a:lnSpc>
                <a:spcPct val="90000"/>
              </a:lnSpc>
              <a:spcBef>
                <a:spcPts val="500"/>
              </a:spcBef>
              <a:spcAft>
                <a:spcPts val="0"/>
              </a:spcAft>
              <a:buClr>
                <a:schemeClr val="dk1"/>
              </a:buClr>
              <a:buSzPts val="1800"/>
              <a:buNone/>
            </a:pPr>
            <a:r>
              <a:rPr b="1" lang="en-US" sz="1800">
                <a:latin typeface="Arial"/>
                <a:ea typeface="Arial"/>
                <a:cs typeface="Arial"/>
                <a:sym typeface="Arial"/>
              </a:rPr>
              <a:t>                                                                                                         Answer: D</a:t>
            </a:r>
            <a:endParaRPr b="1"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t/>
            </a:r>
            <a:endParaRPr sz="1800">
              <a:latin typeface="Arial"/>
              <a:ea typeface="Arial"/>
              <a:cs typeface="Arial"/>
              <a:sym typeface="Arial"/>
            </a:endParaRPr>
          </a:p>
          <a:p>
            <a:pPr indent="0" lvl="1" marL="457200" rtl="0" algn="l">
              <a:lnSpc>
                <a:spcPct val="90000"/>
              </a:lnSpc>
              <a:spcBef>
                <a:spcPts val="500"/>
              </a:spcBef>
              <a:spcAft>
                <a:spcPts val="0"/>
              </a:spcAft>
              <a:buClr>
                <a:schemeClr val="dk1"/>
              </a:buClr>
              <a:buSzPts val="1800"/>
              <a:buNone/>
            </a:pPr>
            <a:r>
              <a:rPr b="1" lang="en-US" sz="1800">
                <a:latin typeface="Arial"/>
                <a:ea typeface="Arial"/>
                <a:cs typeface="Arial"/>
                <a:sym typeface="Arial"/>
              </a:rPr>
              <a:t>						</a:t>
            </a:r>
            <a:endParaRPr b="1" sz="1800">
              <a:latin typeface="Arial"/>
              <a:ea typeface="Arial"/>
              <a:cs typeface="Arial"/>
              <a:sym typeface="Arial"/>
            </a:endParaRPr>
          </a:p>
          <a:p>
            <a:pPr indent="0" lvl="1" marL="457200" rtl="0" algn="l">
              <a:lnSpc>
                <a:spcPct val="90000"/>
              </a:lnSpc>
              <a:spcBef>
                <a:spcPts val="500"/>
              </a:spcBef>
              <a:spcAft>
                <a:spcPts val="0"/>
              </a:spcAft>
              <a:buClr>
                <a:schemeClr val="dk1"/>
              </a:buClr>
              <a:buSzPts val="1800"/>
              <a:buNone/>
            </a:pPr>
            <a:r>
              <a:rPr b="1" lang="en-US" sz="1800">
                <a:latin typeface="Arial"/>
                <a:ea typeface="Arial"/>
                <a:cs typeface="Arial"/>
                <a:sym typeface="Arial"/>
              </a:rPr>
              <a:t>                                                                                                                                     </a:t>
            </a:r>
            <a:endParaRPr b="1" sz="1800">
              <a:latin typeface="Arial"/>
              <a:ea typeface="Arial"/>
              <a:cs typeface="Arial"/>
              <a:sym typeface="Arial"/>
            </a:endParaRPr>
          </a:p>
        </p:txBody>
      </p:sp>
      <p:sp>
        <p:nvSpPr>
          <p:cNvPr id="156" name="Google Shape;156;p3"/>
          <p:cNvSpPr/>
          <p:nvPr/>
        </p:nvSpPr>
        <p:spPr>
          <a:xfrm>
            <a:off x="-28135" y="397268"/>
            <a:ext cx="6712857" cy="567536"/>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Question: 01 </a:t>
            </a:r>
            <a:endParaRPr b="1" sz="2000">
              <a:solidFill>
                <a:schemeClr val="lt1"/>
              </a:solidFill>
              <a:latin typeface="Arial"/>
              <a:ea typeface="Arial"/>
              <a:cs typeface="Arial"/>
              <a:sym typeface="Arial"/>
            </a:endParaRPr>
          </a:p>
        </p:txBody>
      </p:sp>
      <p:pic>
        <p:nvPicPr>
          <p:cNvPr id="157" name="Google Shape;157;p3"/>
          <p:cNvPicPr preferRelativeResize="0"/>
          <p:nvPr/>
        </p:nvPicPr>
        <p:blipFill rotWithShape="1">
          <a:blip r:embed="rId3">
            <a:alphaModFix/>
          </a:blip>
          <a:srcRect b="0" l="0" r="0" t="0"/>
          <a:stretch/>
        </p:blipFill>
        <p:spPr>
          <a:xfrm>
            <a:off x="9998154" y="71661"/>
            <a:ext cx="1694264" cy="766799"/>
          </a:xfrm>
          <a:prstGeom prst="rect">
            <a:avLst/>
          </a:prstGeom>
          <a:noFill/>
          <a:ln>
            <a:noFill/>
          </a:ln>
        </p:spPr>
      </p:pic>
      <p:pic>
        <p:nvPicPr>
          <p:cNvPr id="158" name="Google Shape;158;p3"/>
          <p:cNvPicPr preferRelativeResize="0"/>
          <p:nvPr/>
        </p:nvPicPr>
        <p:blipFill rotWithShape="1">
          <a:blip r:embed="rId4">
            <a:alphaModFix/>
          </a:blip>
          <a:srcRect b="51129" l="41240" r="-23987" t="9528"/>
          <a:stretch/>
        </p:blipFill>
        <p:spPr>
          <a:xfrm>
            <a:off x="-3810" y="5789946"/>
            <a:ext cx="4457700" cy="1065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13" st="1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5">
                                            <p:txEl>
                                              <p:pRg end="14" st="1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2" name="Shape 162"/>
        <p:cNvGrpSpPr/>
        <p:nvPr/>
      </p:nvGrpSpPr>
      <p:grpSpPr>
        <a:xfrm>
          <a:off x="0" y="0"/>
          <a:ext cx="0" cy="0"/>
          <a:chOff x="0" y="0"/>
          <a:chExt cx="0" cy="0"/>
        </a:xfrm>
      </p:grpSpPr>
      <p:sp>
        <p:nvSpPr>
          <p:cNvPr id="163" name="Google Shape;163;p4"/>
          <p:cNvSpPr txBox="1"/>
          <p:nvPr>
            <p:ph idx="1" type="body"/>
          </p:nvPr>
        </p:nvSpPr>
        <p:spPr>
          <a:xfrm>
            <a:off x="838200" y="1569840"/>
            <a:ext cx="10515600" cy="51085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1800">
                <a:latin typeface="Arial"/>
                <a:ea typeface="Arial"/>
                <a:cs typeface="Arial"/>
                <a:sym typeface="Arial"/>
              </a:rPr>
              <a:t>The statement does not indicate, whether the results would be different in the samples and from arid and semi-arid region. Hence, (a) does not weaken the argument. It is not known whether any samples taken for study include Indians nor does the passage give information regarding the vulnerability of Indians to cancer. Hence, (b) does not weaken the argument. From the passage it cannot be known whether the persons considered for this study drank similar type of coffee or different types coffee. Hence, (c) does not weaken the argument. The passage states that coffee does not after a person's vulnerability to cancer. While the statement says that milk offsets the negative effects of coffee. It also states that these studies did not consider this fact. It is possible that the negative effect of coffee is not evident because theses people consume milk. Choice (d) weakens the argument.</a:t>
            </a:r>
            <a:endParaRPr b="1" sz="1800">
              <a:latin typeface="Arial"/>
              <a:ea typeface="Arial"/>
              <a:cs typeface="Arial"/>
              <a:sym typeface="Arial"/>
            </a:endParaRPr>
          </a:p>
        </p:txBody>
      </p:sp>
      <p:sp>
        <p:nvSpPr>
          <p:cNvPr id="164" name="Google Shape;164;p4"/>
          <p:cNvSpPr/>
          <p:nvPr/>
        </p:nvSpPr>
        <p:spPr>
          <a:xfrm>
            <a:off x="-28135" y="397268"/>
            <a:ext cx="6712857" cy="567536"/>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Explanation: </a:t>
            </a:r>
            <a:endParaRPr b="1" sz="2000">
              <a:solidFill>
                <a:schemeClr val="lt1"/>
              </a:solidFill>
              <a:latin typeface="Arial"/>
              <a:ea typeface="Arial"/>
              <a:cs typeface="Arial"/>
              <a:sym typeface="Arial"/>
            </a:endParaRPr>
          </a:p>
        </p:txBody>
      </p:sp>
      <p:pic>
        <p:nvPicPr>
          <p:cNvPr id="165" name="Google Shape;165;p4"/>
          <p:cNvPicPr preferRelativeResize="0"/>
          <p:nvPr/>
        </p:nvPicPr>
        <p:blipFill rotWithShape="1">
          <a:blip r:embed="rId3">
            <a:alphaModFix/>
          </a:blip>
          <a:srcRect b="0" l="0" r="0" t="0"/>
          <a:stretch/>
        </p:blipFill>
        <p:spPr>
          <a:xfrm>
            <a:off x="9998154" y="71661"/>
            <a:ext cx="1694264" cy="766799"/>
          </a:xfrm>
          <a:prstGeom prst="rect">
            <a:avLst/>
          </a:prstGeom>
          <a:noFill/>
          <a:ln>
            <a:noFill/>
          </a:ln>
        </p:spPr>
      </p:pic>
      <p:pic>
        <p:nvPicPr>
          <p:cNvPr id="166" name="Google Shape;166;p4"/>
          <p:cNvPicPr preferRelativeResize="0"/>
          <p:nvPr/>
        </p:nvPicPr>
        <p:blipFill rotWithShape="1">
          <a:blip r:embed="rId4">
            <a:alphaModFix/>
          </a:blip>
          <a:srcRect b="51129" l="41240" r="-23987" t="9528"/>
          <a:stretch/>
        </p:blipFill>
        <p:spPr>
          <a:xfrm>
            <a:off x="0" y="5802646"/>
            <a:ext cx="4457700" cy="1065625"/>
          </a:xfrm>
          <a:prstGeom prst="rect">
            <a:avLst/>
          </a:prstGeom>
          <a:noFill/>
          <a:ln>
            <a:noFill/>
          </a:ln>
        </p:spPr>
      </p:pic>
      <p:pic>
        <p:nvPicPr>
          <p:cNvPr id="167" name="Google Shape;167;p4"/>
          <p:cNvPicPr preferRelativeResize="0"/>
          <p:nvPr/>
        </p:nvPicPr>
        <p:blipFill rotWithShape="1">
          <a:blip r:embed="rId4">
            <a:alphaModFix/>
          </a:blip>
          <a:srcRect b="51129" l="41240" r="-23987" t="9528"/>
          <a:stretch/>
        </p:blipFill>
        <p:spPr>
          <a:xfrm>
            <a:off x="0" y="5797704"/>
            <a:ext cx="4457700" cy="1065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ph idx="1" type="body"/>
          </p:nvPr>
        </p:nvSpPr>
        <p:spPr>
          <a:xfrm>
            <a:off x="838200" y="1451308"/>
            <a:ext cx="10515600" cy="510851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latin typeface="Arial"/>
                <a:ea typeface="Arial"/>
                <a:cs typeface="Arial"/>
                <a:sym typeface="Arial"/>
              </a:rPr>
              <a:t>The cause of corruption in medical education is shortage of seats, and fewer doctors than required for the population and even fewer specialists. </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lang="en-US" sz="1800">
                <a:latin typeface="Arial"/>
                <a:ea typeface="Arial"/>
                <a:cs typeface="Arial"/>
                <a:sym typeface="Arial"/>
              </a:rPr>
              <a:t>Which of the following can be inferred from the above?</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 Students pay bribes to the management of institutions to avail seats.</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 The criteria to select students to fill medical seats are flexible</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 There is a set standard regarding the doctors to population ratio.</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  Most of the doctors are general physicians.</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  None of these</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b="1" lang="en-US" sz="1800">
                <a:latin typeface="Arial"/>
                <a:ea typeface="Arial"/>
                <a:cs typeface="Arial"/>
                <a:sym typeface="Arial"/>
              </a:rPr>
              <a:t>																																																																   Answer: C</a:t>
            </a:r>
            <a:endParaRPr b="1" sz="1800">
              <a:latin typeface="Arial"/>
              <a:ea typeface="Arial"/>
              <a:cs typeface="Arial"/>
              <a:sym typeface="Arial"/>
            </a:endParaRPr>
          </a:p>
        </p:txBody>
      </p:sp>
      <p:sp>
        <p:nvSpPr>
          <p:cNvPr id="173" name="Google Shape;173;p5"/>
          <p:cNvSpPr/>
          <p:nvPr/>
        </p:nvSpPr>
        <p:spPr>
          <a:xfrm>
            <a:off x="-28135" y="397268"/>
            <a:ext cx="6712857" cy="567536"/>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Question: 02 </a:t>
            </a:r>
            <a:endParaRPr b="1" sz="2000">
              <a:solidFill>
                <a:schemeClr val="lt1"/>
              </a:solidFill>
              <a:latin typeface="Arial"/>
              <a:ea typeface="Arial"/>
              <a:cs typeface="Arial"/>
              <a:sym typeface="Arial"/>
            </a:endParaRPr>
          </a:p>
        </p:txBody>
      </p:sp>
      <p:pic>
        <p:nvPicPr>
          <p:cNvPr id="174" name="Google Shape;174;p5"/>
          <p:cNvPicPr preferRelativeResize="0"/>
          <p:nvPr/>
        </p:nvPicPr>
        <p:blipFill rotWithShape="1">
          <a:blip r:embed="rId3">
            <a:alphaModFix/>
          </a:blip>
          <a:srcRect b="0" l="0" r="0" t="0"/>
          <a:stretch/>
        </p:blipFill>
        <p:spPr>
          <a:xfrm>
            <a:off x="9998154" y="71661"/>
            <a:ext cx="1694264" cy="766799"/>
          </a:xfrm>
          <a:prstGeom prst="rect">
            <a:avLst/>
          </a:prstGeom>
          <a:noFill/>
          <a:ln>
            <a:noFill/>
          </a:ln>
        </p:spPr>
      </p:pic>
      <p:pic>
        <p:nvPicPr>
          <p:cNvPr id="175" name="Google Shape;175;p5"/>
          <p:cNvPicPr preferRelativeResize="0"/>
          <p:nvPr/>
        </p:nvPicPr>
        <p:blipFill rotWithShape="1">
          <a:blip r:embed="rId4">
            <a:alphaModFix/>
          </a:blip>
          <a:srcRect b="51129" l="41240" r="-23987" t="9528"/>
          <a:stretch/>
        </p:blipFill>
        <p:spPr>
          <a:xfrm>
            <a:off x="0" y="5802646"/>
            <a:ext cx="4457700" cy="1065625"/>
          </a:xfrm>
          <a:prstGeom prst="rect">
            <a:avLst/>
          </a:prstGeom>
          <a:noFill/>
          <a:ln>
            <a:noFill/>
          </a:ln>
        </p:spPr>
      </p:pic>
      <p:pic>
        <p:nvPicPr>
          <p:cNvPr id="176" name="Google Shape;176;p5"/>
          <p:cNvPicPr preferRelativeResize="0"/>
          <p:nvPr/>
        </p:nvPicPr>
        <p:blipFill rotWithShape="1">
          <a:blip r:embed="rId4">
            <a:alphaModFix/>
          </a:blip>
          <a:srcRect b="51129" l="41240" r="-23987" t="9528"/>
          <a:stretch/>
        </p:blipFill>
        <p:spPr>
          <a:xfrm>
            <a:off x="0" y="5802784"/>
            <a:ext cx="4457700" cy="1065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0" name="Shape 180"/>
        <p:cNvGrpSpPr/>
        <p:nvPr/>
      </p:nvGrpSpPr>
      <p:grpSpPr>
        <a:xfrm>
          <a:off x="0" y="0"/>
          <a:ext cx="0" cy="0"/>
          <a:chOff x="0" y="0"/>
          <a:chExt cx="0" cy="0"/>
        </a:xfrm>
      </p:grpSpPr>
      <p:sp>
        <p:nvSpPr>
          <p:cNvPr id="181" name="Google Shape;181;p6"/>
          <p:cNvSpPr txBox="1"/>
          <p:nvPr>
            <p:ph idx="1" type="body"/>
          </p:nvPr>
        </p:nvSpPr>
        <p:spPr>
          <a:xfrm>
            <a:off x="838200" y="1451308"/>
            <a:ext cx="10515600" cy="51085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1800">
                <a:latin typeface="Arial"/>
                <a:ea typeface="Arial"/>
                <a:cs typeface="Arial"/>
                <a:sym typeface="Arial"/>
              </a:rPr>
              <a:t>It is stated that fewer states is one of the reasons for corruption. From this we can understand that bribes are paid to get seats. But the statement does not give information as to whom the bribe is paid. Hence, (a) cannot be inferred. The reasons for people to be able to be involved in corruption is either the rules are flexible or the rules are being blatantly violated. Hence, (b) cannot be inferred. One of the reasons for corruption is fewer number of doctors than required. There is a set standard regarding the number of doctors required. Hence, (c) can be inferred. Fewer doctors are Specialists implies that rest are not specialists. This is relation of what is given in the statement. Choice (c) can be inferred.</a:t>
            </a:r>
            <a:endParaRPr b="1" sz="1800">
              <a:latin typeface="Arial"/>
              <a:ea typeface="Arial"/>
              <a:cs typeface="Arial"/>
              <a:sym typeface="Arial"/>
            </a:endParaRPr>
          </a:p>
        </p:txBody>
      </p:sp>
      <p:sp>
        <p:nvSpPr>
          <p:cNvPr id="182" name="Google Shape;182;p6"/>
          <p:cNvSpPr/>
          <p:nvPr/>
        </p:nvSpPr>
        <p:spPr>
          <a:xfrm>
            <a:off x="-28135" y="397268"/>
            <a:ext cx="6712857" cy="567536"/>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Explanation: </a:t>
            </a:r>
            <a:endParaRPr b="1" sz="2000">
              <a:solidFill>
                <a:schemeClr val="lt1"/>
              </a:solidFill>
              <a:latin typeface="Arial"/>
              <a:ea typeface="Arial"/>
              <a:cs typeface="Arial"/>
              <a:sym typeface="Arial"/>
            </a:endParaRPr>
          </a:p>
        </p:txBody>
      </p:sp>
      <p:pic>
        <p:nvPicPr>
          <p:cNvPr id="183" name="Google Shape;183;p6"/>
          <p:cNvPicPr preferRelativeResize="0"/>
          <p:nvPr/>
        </p:nvPicPr>
        <p:blipFill rotWithShape="1">
          <a:blip r:embed="rId3">
            <a:alphaModFix/>
          </a:blip>
          <a:srcRect b="0" l="0" r="0" t="0"/>
          <a:stretch/>
        </p:blipFill>
        <p:spPr>
          <a:xfrm>
            <a:off x="9998154" y="71661"/>
            <a:ext cx="1694264" cy="766799"/>
          </a:xfrm>
          <a:prstGeom prst="rect">
            <a:avLst/>
          </a:prstGeom>
          <a:noFill/>
          <a:ln>
            <a:noFill/>
          </a:ln>
        </p:spPr>
      </p:pic>
      <p:pic>
        <p:nvPicPr>
          <p:cNvPr id="184" name="Google Shape;184;p6"/>
          <p:cNvPicPr preferRelativeResize="0"/>
          <p:nvPr/>
        </p:nvPicPr>
        <p:blipFill rotWithShape="1">
          <a:blip r:embed="rId4">
            <a:alphaModFix/>
          </a:blip>
          <a:srcRect b="51129" l="41240" r="-23987" t="9528"/>
          <a:stretch/>
        </p:blipFill>
        <p:spPr>
          <a:xfrm>
            <a:off x="0" y="5802646"/>
            <a:ext cx="4457700" cy="1065625"/>
          </a:xfrm>
          <a:prstGeom prst="rect">
            <a:avLst/>
          </a:prstGeom>
          <a:noFill/>
          <a:ln>
            <a:noFill/>
          </a:ln>
        </p:spPr>
      </p:pic>
      <p:pic>
        <p:nvPicPr>
          <p:cNvPr id="185" name="Google Shape;185;p6"/>
          <p:cNvPicPr preferRelativeResize="0"/>
          <p:nvPr/>
        </p:nvPicPr>
        <p:blipFill rotWithShape="1">
          <a:blip r:embed="rId4">
            <a:alphaModFix/>
          </a:blip>
          <a:srcRect b="51129" l="41240" r="-23987" t="9528"/>
          <a:stretch/>
        </p:blipFill>
        <p:spPr>
          <a:xfrm>
            <a:off x="0" y="5797704"/>
            <a:ext cx="4457700" cy="1065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7"/>
          <p:cNvSpPr txBox="1"/>
          <p:nvPr>
            <p:ph idx="1" type="body"/>
          </p:nvPr>
        </p:nvSpPr>
        <p:spPr>
          <a:xfrm>
            <a:off x="838200" y="1451308"/>
            <a:ext cx="10515600" cy="510851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800"/>
              <a:buNone/>
            </a:pPr>
            <a:r>
              <a:rPr lang="en-US" sz="1800">
                <a:latin typeface="Arial"/>
                <a:ea typeface="Arial"/>
                <a:cs typeface="Arial"/>
                <a:sym typeface="Arial"/>
              </a:rPr>
              <a:t>When the tourist boat capsized, the crime branch arrested the forest department's ticket collector, Prakashan, based on the allegation that he did not check the tickets properly. But could Prakashan, who works on daily wages be the real culprit? </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lang="en-US" sz="1800">
                <a:latin typeface="Arial"/>
                <a:ea typeface="Arial"/>
                <a:cs typeface="Arial"/>
                <a:sym typeface="Arial"/>
              </a:rPr>
              <a:t>Which of the following is not what the passage is intended to indicate?</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 Prakashan may not be the real culprit.</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 Prakashan has not checked the tickets properly.</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 Prakashan may not be the main person behind the mishap.</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 The police have behaved irresponsibly.</a:t>
            </a:r>
            <a:endParaRPr sz="1800">
              <a:latin typeface="Arial"/>
              <a:ea typeface="Arial"/>
              <a:cs typeface="Arial"/>
              <a:sym typeface="Arial"/>
            </a:endParaRPr>
          </a:p>
          <a:p>
            <a:pPr indent="-342900" lvl="0" marL="342900" rtl="0" algn="l">
              <a:lnSpc>
                <a:spcPct val="90000"/>
              </a:lnSpc>
              <a:spcBef>
                <a:spcPts val="1000"/>
              </a:spcBef>
              <a:spcAft>
                <a:spcPts val="0"/>
              </a:spcAft>
              <a:buClr>
                <a:schemeClr val="dk1"/>
              </a:buClr>
              <a:buSzPts val="1800"/>
              <a:buFont typeface="Calibri"/>
              <a:buAutoNum type="alphaUcPeriod"/>
            </a:pPr>
            <a:r>
              <a:rPr lang="en-US" sz="1800">
                <a:latin typeface="Arial"/>
                <a:ea typeface="Arial"/>
                <a:cs typeface="Arial"/>
                <a:sym typeface="Arial"/>
              </a:rPr>
              <a:t> None of these</a:t>
            </a:r>
            <a:endParaRPr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b="1" lang="en-US" sz="1800">
                <a:latin typeface="Arial"/>
                <a:ea typeface="Arial"/>
                <a:cs typeface="Arial"/>
                <a:sym typeface="Arial"/>
              </a:rPr>
              <a:t>																																										</a:t>
            </a:r>
            <a:endParaRPr b="1" sz="1800">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rPr b="1" lang="en-US" sz="1800">
                <a:latin typeface="Arial"/>
                <a:ea typeface="Arial"/>
                <a:cs typeface="Arial"/>
                <a:sym typeface="Arial"/>
              </a:rPr>
              <a:t>                                                                                                             Answer: C</a:t>
            </a:r>
            <a:endParaRPr b="1" sz="1800">
              <a:latin typeface="Arial"/>
              <a:ea typeface="Arial"/>
              <a:cs typeface="Arial"/>
              <a:sym typeface="Arial"/>
            </a:endParaRPr>
          </a:p>
        </p:txBody>
      </p:sp>
      <p:sp>
        <p:nvSpPr>
          <p:cNvPr id="191" name="Google Shape;191;p7"/>
          <p:cNvSpPr/>
          <p:nvPr/>
        </p:nvSpPr>
        <p:spPr>
          <a:xfrm>
            <a:off x="-28135" y="397268"/>
            <a:ext cx="6712857" cy="567536"/>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Question: 03 </a:t>
            </a:r>
            <a:endParaRPr b="1" sz="2000">
              <a:solidFill>
                <a:schemeClr val="lt1"/>
              </a:solidFill>
              <a:latin typeface="Arial"/>
              <a:ea typeface="Arial"/>
              <a:cs typeface="Arial"/>
              <a:sym typeface="Arial"/>
            </a:endParaRPr>
          </a:p>
        </p:txBody>
      </p:sp>
      <p:pic>
        <p:nvPicPr>
          <p:cNvPr id="192" name="Google Shape;192;p7"/>
          <p:cNvPicPr preferRelativeResize="0"/>
          <p:nvPr/>
        </p:nvPicPr>
        <p:blipFill rotWithShape="1">
          <a:blip r:embed="rId3">
            <a:alphaModFix/>
          </a:blip>
          <a:srcRect b="0" l="0" r="0" t="0"/>
          <a:stretch/>
        </p:blipFill>
        <p:spPr>
          <a:xfrm>
            <a:off x="9998154" y="71661"/>
            <a:ext cx="1694264" cy="766799"/>
          </a:xfrm>
          <a:prstGeom prst="rect">
            <a:avLst/>
          </a:prstGeom>
          <a:noFill/>
          <a:ln>
            <a:noFill/>
          </a:ln>
        </p:spPr>
      </p:pic>
      <p:pic>
        <p:nvPicPr>
          <p:cNvPr id="193" name="Google Shape;193;p7"/>
          <p:cNvPicPr preferRelativeResize="0"/>
          <p:nvPr/>
        </p:nvPicPr>
        <p:blipFill rotWithShape="1">
          <a:blip r:embed="rId4">
            <a:alphaModFix/>
          </a:blip>
          <a:srcRect b="51129" l="41240" r="-23987" t="9528"/>
          <a:stretch/>
        </p:blipFill>
        <p:spPr>
          <a:xfrm>
            <a:off x="0" y="5802646"/>
            <a:ext cx="4457700" cy="10656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0">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7" name="Shape 197"/>
        <p:cNvGrpSpPr/>
        <p:nvPr/>
      </p:nvGrpSpPr>
      <p:grpSpPr>
        <a:xfrm>
          <a:off x="0" y="0"/>
          <a:ext cx="0" cy="0"/>
          <a:chOff x="0" y="0"/>
          <a:chExt cx="0" cy="0"/>
        </a:xfrm>
      </p:grpSpPr>
      <p:sp>
        <p:nvSpPr>
          <p:cNvPr id="198" name="Google Shape;198;p8"/>
          <p:cNvSpPr txBox="1"/>
          <p:nvPr>
            <p:ph idx="1" type="body"/>
          </p:nvPr>
        </p:nvSpPr>
        <p:spPr>
          <a:xfrm>
            <a:off x="838200" y="1451308"/>
            <a:ext cx="10515600" cy="510851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sz="1800">
                <a:latin typeface="Arial"/>
                <a:ea typeface="Arial"/>
                <a:cs typeface="Arial"/>
                <a:sym typeface="Arial"/>
              </a:rPr>
              <a:t>The passage raises the question, whether the Prakashan is the culprit or not. It indicates that the passage intends to say that Prakashan may not be the real culprit. Hence, (a) is not the answer. The statement clearly indicated about the short comings on the part of Prakashan. Hence, (b) is not the answer. The passage does not intend to say that Prakashan may be the main person. It is clear when he raises the question. Hence, (c) is the answer. The passage believes that Prakashan has a hand in the incident. The passage does not find fault with arresting Prakashan. It intends to say that there can be some other people also behind the mishap. Hence, (d) is not the answer.</a:t>
            </a:r>
            <a:endParaRPr b="1" sz="1800">
              <a:latin typeface="Arial"/>
              <a:ea typeface="Arial"/>
              <a:cs typeface="Arial"/>
              <a:sym typeface="Arial"/>
            </a:endParaRPr>
          </a:p>
        </p:txBody>
      </p:sp>
      <p:sp>
        <p:nvSpPr>
          <p:cNvPr id="199" name="Google Shape;199;p8"/>
          <p:cNvSpPr/>
          <p:nvPr/>
        </p:nvSpPr>
        <p:spPr>
          <a:xfrm>
            <a:off x="-28135" y="397268"/>
            <a:ext cx="6712857" cy="567536"/>
          </a:xfrm>
          <a:prstGeom prst="homePlate">
            <a:avLst>
              <a:gd fmla="val 50000" name="adj"/>
            </a:avLst>
          </a:prstGeom>
          <a:solidFill>
            <a:srgbClr val="5F1E7A"/>
          </a:solidFill>
          <a:ln>
            <a:noFill/>
          </a:ln>
        </p:spPr>
        <p:txBody>
          <a:bodyPr anchorCtr="0" anchor="ctr" bIns="91425" lIns="91425" spcFirstLastPara="1" rIns="91425" wrap="square" tIns="91425">
            <a:noAutofit/>
          </a:bodyPr>
          <a:lstStyle/>
          <a:p>
            <a:pPr indent="0" lvl="0" marL="0" marR="0" rtl="0" algn="l">
              <a:spcBef>
                <a:spcPts val="0"/>
              </a:spcBef>
              <a:spcAft>
                <a:spcPts val="0"/>
              </a:spcAft>
              <a:buNone/>
            </a:pPr>
            <a:r>
              <a:rPr b="1" lang="en-US" sz="2000">
                <a:solidFill>
                  <a:schemeClr val="lt1"/>
                </a:solidFill>
                <a:latin typeface="Arial"/>
                <a:ea typeface="Arial"/>
                <a:cs typeface="Arial"/>
                <a:sym typeface="Arial"/>
              </a:rPr>
              <a:t>Explanation: </a:t>
            </a:r>
            <a:endParaRPr b="1" sz="2000">
              <a:solidFill>
                <a:schemeClr val="lt1"/>
              </a:solidFill>
              <a:latin typeface="Arial"/>
              <a:ea typeface="Arial"/>
              <a:cs typeface="Arial"/>
              <a:sym typeface="Arial"/>
            </a:endParaRPr>
          </a:p>
        </p:txBody>
      </p:sp>
      <p:pic>
        <p:nvPicPr>
          <p:cNvPr id="200" name="Google Shape;200;p8"/>
          <p:cNvPicPr preferRelativeResize="0"/>
          <p:nvPr/>
        </p:nvPicPr>
        <p:blipFill rotWithShape="1">
          <a:blip r:embed="rId3">
            <a:alphaModFix/>
          </a:blip>
          <a:srcRect b="0" l="0" r="0" t="0"/>
          <a:stretch/>
        </p:blipFill>
        <p:spPr>
          <a:xfrm>
            <a:off x="9998154" y="71661"/>
            <a:ext cx="1694264" cy="766799"/>
          </a:xfrm>
          <a:prstGeom prst="rect">
            <a:avLst/>
          </a:prstGeom>
          <a:noFill/>
          <a:ln>
            <a:noFill/>
          </a:ln>
        </p:spPr>
      </p:pic>
      <p:pic>
        <p:nvPicPr>
          <p:cNvPr id="201" name="Google Shape;201;p8"/>
          <p:cNvPicPr preferRelativeResize="0"/>
          <p:nvPr/>
        </p:nvPicPr>
        <p:blipFill rotWithShape="1">
          <a:blip r:embed="rId4">
            <a:alphaModFix/>
          </a:blip>
          <a:srcRect b="51129" l="41240" r="-23987" t="9528"/>
          <a:stretch/>
        </p:blipFill>
        <p:spPr>
          <a:xfrm>
            <a:off x="0" y="5802646"/>
            <a:ext cx="4457700" cy="1065625"/>
          </a:xfrm>
          <a:prstGeom prst="rect">
            <a:avLst/>
          </a:prstGeom>
          <a:noFill/>
          <a:ln>
            <a:noFill/>
          </a:ln>
        </p:spPr>
      </p:pic>
      <p:pic>
        <p:nvPicPr>
          <p:cNvPr id="202" name="Google Shape;202;p8"/>
          <p:cNvPicPr preferRelativeResize="0"/>
          <p:nvPr/>
        </p:nvPicPr>
        <p:blipFill rotWithShape="1">
          <a:blip r:embed="rId4">
            <a:alphaModFix/>
          </a:blip>
          <a:srcRect b="51129" l="41240" r="-23987" t="9528"/>
          <a:stretch/>
        </p:blipFill>
        <p:spPr>
          <a:xfrm>
            <a:off x="0" y="5785639"/>
            <a:ext cx="4457700" cy="10656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2019-12-12T07:52:07Z</dcterms:created>
  <dc:creator>Renusri 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1033-10.1.0.6757</vt:lpwstr>
  </property>
</Properties>
</file>