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0FE"/>
    <a:srgbClr val="00FAD0"/>
    <a:srgbClr val="0D13FB"/>
    <a:srgbClr val="CB00D0"/>
    <a:srgbClr val="FDAFFF"/>
    <a:srgbClr val="D549D8"/>
    <a:srgbClr val="66FF66"/>
    <a:srgbClr val="385723"/>
    <a:srgbClr val="52C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2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DE81-D44E-0C58-7532-8A18E4D56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67EEB-CCB7-A548-A0D5-5D59D3D74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3B1D-DF41-08EF-2FBE-CE048465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CE3E-D40F-4960-BB19-4D3C96A0C8D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AA8C6-B148-1BA9-298D-9CD78F3F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6D527-E55D-8EC1-01E3-A1F844C6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A6C-9097-4864-AAFF-B5A0F3E5C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4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5DA9-204F-9DA2-58AE-7A1BAE84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76D5-63DB-117E-7159-A359E949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F27B-2E52-5684-A6E7-530AF8BF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CE3E-D40F-4960-BB19-4D3C96A0C8D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18C2E-F17A-865A-5740-6F134208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2B218-B2AF-A622-7E8A-7476F1A2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A6C-9097-4864-AAFF-B5A0F3E5C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92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AE1A3-E0A4-F125-ABC0-B46139EFD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57DDC-3F71-F52B-CC1F-D1AEC116D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48B8-C8C3-CB2C-7C09-D9BFA1D5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CE3E-D40F-4960-BB19-4D3C96A0C8D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DF6A5-87CB-558C-93F0-962D3969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E597-317A-C48E-6AB4-1C91A3D3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A6C-9097-4864-AAFF-B5A0F3E5C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50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9323-8595-78F4-1126-64FF02C8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4773-0364-A18F-A610-96FB7C4D7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CE8FA-624F-9A22-F3BF-5FAAF39E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CE3E-D40F-4960-BB19-4D3C96A0C8D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67EDE-9974-19C7-244B-6460D13A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8E12-182D-C67B-6328-C5E43FA4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A6C-9097-4864-AAFF-B5A0F3E5C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96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3BDE-9CF1-85B9-F7ED-1D96AE7A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78D78-8B16-7EBB-234D-99D0AD1C3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95B0-5B63-F2BE-B902-EB2FB3F7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CE3E-D40F-4960-BB19-4D3C96A0C8D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E64D-0AFE-3708-4D6A-5B5BB78A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6191-08DD-5FF0-60FE-7CDAEA69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A6C-9097-4864-AAFF-B5A0F3E5C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7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11B7-57F7-BA48-8D90-B83CD5D9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0039-1391-C5C3-9A81-DDF80A71F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B4A6E-FA6A-05F7-5BFD-713E3432C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DE2FC-06F2-76F0-F156-B67743A8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CE3E-D40F-4960-BB19-4D3C96A0C8D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F64B4-4E8E-B60B-0C78-753327DB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287AB-14D9-180D-1217-31448FCA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A6C-9097-4864-AAFF-B5A0F3E5C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76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3D90-C23A-A276-92B2-B1B1903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32CB1-9044-25A2-0045-3404C5E43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740D0-4148-5446-02CB-E18C27DF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1CEC-CF24-134F-2E7C-AE2477E4A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28D17-EC35-0124-34A8-D3347F417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8F6F6-F82B-E04A-B44F-45ED56F4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CE3E-D40F-4960-BB19-4D3C96A0C8D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335DC-1DF1-78A8-07B8-FCD99CC6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7175B-E695-02B4-4B49-44DCEB1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A6C-9097-4864-AAFF-B5A0F3E5C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D7F4-AD31-BEBD-72A6-561EB6D8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F3F4E-4E2E-3A79-7940-22F9C022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CE3E-D40F-4960-BB19-4D3C96A0C8D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07921-1935-95F6-A868-CAC05224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6AC38-530C-151E-9392-0C967CCA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A6C-9097-4864-AAFF-B5A0F3E5C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1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DBA39-41B5-6D78-A545-098B0AF4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CE3E-D40F-4960-BB19-4D3C96A0C8D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B4373-D081-A7B5-D4DB-6B50A120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C48F1-EB48-F8EC-BE13-D435E8C5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A6C-9097-4864-AAFF-B5A0F3E5C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96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515A-B5AD-5C91-7339-D64A7E0D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E005-DE67-11E8-9BF4-97FBD2077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3CD01-C431-A9BB-B97D-3C885A0A9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C7281-6EEF-A843-7A1E-3345D385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CE3E-D40F-4960-BB19-4D3C96A0C8D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71240-43DD-CDDD-B2FD-9BA5E816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2CC6A-40F4-16AB-CB8E-3366EDD2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A6C-9097-4864-AAFF-B5A0F3E5C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F634-FB25-6B2B-018A-BC852B5B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25B91-2569-6B86-9139-CFDA80013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58D79-28D3-60F0-FDD1-76EB60E0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98E8-CBCA-3CFB-5259-430B9DCA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CE3E-D40F-4960-BB19-4D3C96A0C8D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E20BC-64DF-5BAC-0338-11A49FDA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0898-88C5-368B-8B3B-CC5AB3C5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A6C-9097-4864-AAFF-B5A0F3E5C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31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87436-0F34-D46A-B9C1-8921BEEE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2596-91B8-98F3-3FE5-59CEA9EBA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123C0-DB06-B9E8-B6DB-3F58AF69B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8CE3E-D40F-4960-BB19-4D3C96A0C8D3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9AED-33F5-3B7E-4CF8-B80B897EF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8235-5ADB-5AF1-26BB-717B7202E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4A6C-9097-4864-AAFF-B5A0F3E5C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63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duino Uno Pinout, Specifications, Pin Configuration ...">
            <a:extLst>
              <a:ext uri="{FF2B5EF4-FFF2-40B4-BE49-F238E27FC236}">
                <a16:creationId xmlns:a16="http://schemas.microsoft.com/office/drawing/2014/main" id="{DB46609E-AF35-6DBA-474D-D46AF622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815" y="1117635"/>
            <a:ext cx="4101267" cy="353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HT11 Sensor Pinout, Features, Equivalents &amp; Datasheet">
            <a:extLst>
              <a:ext uri="{FF2B5EF4-FFF2-40B4-BE49-F238E27FC236}">
                <a16:creationId xmlns:a16="http://schemas.microsoft.com/office/drawing/2014/main" id="{8D4E7D3B-4A06-59F3-7186-97AD474C0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2143">
            <a:off x="1858428" y="160042"/>
            <a:ext cx="1277211" cy="145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F42EA1-E31B-D672-A7A3-B585158CE059}"/>
              </a:ext>
            </a:extLst>
          </p:cNvPr>
          <p:cNvCxnSpPr>
            <a:cxnSpLocks/>
          </p:cNvCxnSpPr>
          <p:nvPr/>
        </p:nvCxnSpPr>
        <p:spPr>
          <a:xfrm>
            <a:off x="2819400" y="1529080"/>
            <a:ext cx="0" cy="8534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F957BD-BEF0-41E9-3B2D-0C3672D521C4}"/>
              </a:ext>
            </a:extLst>
          </p:cNvPr>
          <p:cNvCxnSpPr>
            <a:cxnSpLocks/>
          </p:cNvCxnSpPr>
          <p:nvPr/>
        </p:nvCxnSpPr>
        <p:spPr>
          <a:xfrm>
            <a:off x="2819400" y="2387600"/>
            <a:ext cx="10888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A296EA-8440-9FA2-103A-65ACA4A82D05}"/>
              </a:ext>
            </a:extLst>
          </p:cNvPr>
          <p:cNvCxnSpPr>
            <a:cxnSpLocks/>
          </p:cNvCxnSpPr>
          <p:nvPr/>
        </p:nvCxnSpPr>
        <p:spPr>
          <a:xfrm>
            <a:off x="3908206" y="2382520"/>
            <a:ext cx="0" cy="1447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67743E-1082-6933-F5CA-50A3EA3EDD5B}"/>
              </a:ext>
            </a:extLst>
          </p:cNvPr>
          <p:cNvCxnSpPr>
            <a:cxnSpLocks/>
          </p:cNvCxnSpPr>
          <p:nvPr/>
        </p:nvCxnSpPr>
        <p:spPr>
          <a:xfrm>
            <a:off x="3908206" y="3835400"/>
            <a:ext cx="94827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39852A-5117-4519-ED12-80E0D250D400}"/>
              </a:ext>
            </a:extLst>
          </p:cNvPr>
          <p:cNvCxnSpPr/>
          <p:nvPr/>
        </p:nvCxnSpPr>
        <p:spPr>
          <a:xfrm>
            <a:off x="2926080" y="1441594"/>
            <a:ext cx="0" cy="8240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E3ACC8-2202-283D-19DB-0D8278FA91CB}"/>
              </a:ext>
            </a:extLst>
          </p:cNvPr>
          <p:cNvCxnSpPr/>
          <p:nvPr/>
        </p:nvCxnSpPr>
        <p:spPr>
          <a:xfrm>
            <a:off x="2915920" y="2270760"/>
            <a:ext cx="11785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CDB0A3-5E4C-9F06-6FA1-B8982675B573}"/>
              </a:ext>
            </a:extLst>
          </p:cNvPr>
          <p:cNvCxnSpPr>
            <a:cxnSpLocks/>
          </p:cNvCxnSpPr>
          <p:nvPr/>
        </p:nvCxnSpPr>
        <p:spPr>
          <a:xfrm>
            <a:off x="4089400" y="2265680"/>
            <a:ext cx="0" cy="8559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E768E9-FA56-F4F2-263E-CBB0C2AC65F5}"/>
              </a:ext>
            </a:extLst>
          </p:cNvPr>
          <p:cNvCxnSpPr/>
          <p:nvPr/>
        </p:nvCxnSpPr>
        <p:spPr>
          <a:xfrm>
            <a:off x="4094480" y="3121660"/>
            <a:ext cx="76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C3130F-2005-526E-0248-948AE6FA249D}"/>
              </a:ext>
            </a:extLst>
          </p:cNvPr>
          <p:cNvCxnSpPr>
            <a:cxnSpLocks/>
          </p:cNvCxnSpPr>
          <p:nvPr/>
        </p:nvCxnSpPr>
        <p:spPr>
          <a:xfrm>
            <a:off x="3042920" y="1431434"/>
            <a:ext cx="0" cy="7701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241F83-809E-326A-19FF-D229441D99CF}"/>
              </a:ext>
            </a:extLst>
          </p:cNvPr>
          <p:cNvCxnSpPr/>
          <p:nvPr/>
        </p:nvCxnSpPr>
        <p:spPr>
          <a:xfrm>
            <a:off x="3042920" y="2201558"/>
            <a:ext cx="1143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FE4185-0ED2-0B9B-5AC3-4A77D497E365}"/>
              </a:ext>
            </a:extLst>
          </p:cNvPr>
          <p:cNvCxnSpPr/>
          <p:nvPr/>
        </p:nvCxnSpPr>
        <p:spPr>
          <a:xfrm>
            <a:off x="4180840" y="2201558"/>
            <a:ext cx="0" cy="12782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797903-D706-06C5-1D7F-67543D4BE380}"/>
              </a:ext>
            </a:extLst>
          </p:cNvPr>
          <p:cNvCxnSpPr/>
          <p:nvPr/>
        </p:nvCxnSpPr>
        <p:spPr>
          <a:xfrm>
            <a:off x="4185920" y="3479800"/>
            <a:ext cx="670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80AD54A-454E-13F1-32C0-F0ACC617F374}"/>
              </a:ext>
            </a:extLst>
          </p:cNvPr>
          <p:cNvSpPr txBox="1"/>
          <p:nvPr/>
        </p:nvSpPr>
        <p:spPr>
          <a:xfrm>
            <a:off x="856443" y="520828"/>
            <a:ext cx="1079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DHT11 sensor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279B7BD-A027-84CC-00DE-E7B7CF3A67F1}"/>
              </a:ext>
            </a:extLst>
          </p:cNvPr>
          <p:cNvSpPr txBox="1"/>
          <p:nvPr/>
        </p:nvSpPr>
        <p:spPr>
          <a:xfrm>
            <a:off x="5070086" y="834180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C22F7-D8DD-AD25-32EA-33270064F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142" y="443097"/>
            <a:ext cx="1800915" cy="1336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748BA-8533-DA33-C96B-72DFC5F93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68319" y="1197314"/>
            <a:ext cx="1098028" cy="2113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5BDAC-5971-B468-CEC7-DDBB352E2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014735" y="1903874"/>
            <a:ext cx="1313650" cy="150874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255C5F-AEFC-70C0-7FC3-B0F473E25D14}"/>
              </a:ext>
            </a:extLst>
          </p:cNvPr>
          <p:cNvCxnSpPr>
            <a:cxnSpLocks/>
          </p:cNvCxnSpPr>
          <p:nvPr/>
        </p:nvCxnSpPr>
        <p:spPr>
          <a:xfrm>
            <a:off x="2427802" y="2693669"/>
            <a:ext cx="1063546" cy="823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4CDABA-70F5-AD02-2D59-03E83BD2DBA0}"/>
              </a:ext>
            </a:extLst>
          </p:cNvPr>
          <p:cNvCxnSpPr>
            <a:cxnSpLocks/>
          </p:cNvCxnSpPr>
          <p:nvPr/>
        </p:nvCxnSpPr>
        <p:spPr>
          <a:xfrm>
            <a:off x="3491347" y="3489036"/>
            <a:ext cx="0" cy="1500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8A1E1E-C276-C7FF-7BD7-878A860DC5AF}"/>
              </a:ext>
            </a:extLst>
          </p:cNvPr>
          <p:cNvCxnSpPr/>
          <p:nvPr/>
        </p:nvCxnSpPr>
        <p:spPr>
          <a:xfrm>
            <a:off x="3482112" y="3611417"/>
            <a:ext cx="13651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" descr="7.4V 2000 mAh 18650 (2 Cells) Li-ion Rechargeable Battery Pack">
            <a:extLst>
              <a:ext uri="{FF2B5EF4-FFF2-40B4-BE49-F238E27FC236}">
                <a16:creationId xmlns:a16="http://schemas.microsoft.com/office/drawing/2014/main" id="{B7A5E00B-38D3-F09D-951A-B72FAC76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78577" y="2881180"/>
            <a:ext cx="1905000" cy="138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C62CB4-0093-268F-DD08-87BA29AA83D4}"/>
              </a:ext>
            </a:extLst>
          </p:cNvPr>
          <p:cNvCxnSpPr>
            <a:cxnSpLocks/>
          </p:cNvCxnSpPr>
          <p:nvPr/>
        </p:nvCxnSpPr>
        <p:spPr>
          <a:xfrm>
            <a:off x="1241792" y="4670635"/>
            <a:ext cx="163810" cy="1138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087BB5-A917-76DC-3CAE-F24ACF736F8E}"/>
              </a:ext>
            </a:extLst>
          </p:cNvPr>
          <p:cNvCxnSpPr>
            <a:cxnSpLocks/>
          </p:cNvCxnSpPr>
          <p:nvPr/>
        </p:nvCxnSpPr>
        <p:spPr>
          <a:xfrm>
            <a:off x="1364305" y="3428999"/>
            <a:ext cx="41297" cy="11614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3F6644-9DF7-DB0C-04D8-8E43A258DE93}"/>
              </a:ext>
            </a:extLst>
          </p:cNvPr>
          <p:cNvCxnSpPr>
            <a:cxnSpLocks/>
          </p:cNvCxnSpPr>
          <p:nvPr/>
        </p:nvCxnSpPr>
        <p:spPr>
          <a:xfrm>
            <a:off x="1389394" y="4784436"/>
            <a:ext cx="3086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C24B1FC-016C-4699-707E-3216746703F8}"/>
              </a:ext>
            </a:extLst>
          </p:cNvPr>
          <p:cNvCxnSpPr/>
          <p:nvPr/>
        </p:nvCxnSpPr>
        <p:spPr>
          <a:xfrm rot="5400000" flipH="1" flipV="1">
            <a:off x="3940926" y="3878118"/>
            <a:ext cx="1440872" cy="371764"/>
          </a:xfrm>
          <a:prstGeom prst="bentConnector3">
            <a:avLst>
              <a:gd name="adj1" fmla="val 9935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DFBBBD0-A98C-E81F-3A45-4B5B82BC22F4}"/>
              </a:ext>
            </a:extLst>
          </p:cNvPr>
          <p:cNvCxnSpPr/>
          <p:nvPr/>
        </p:nvCxnSpPr>
        <p:spPr>
          <a:xfrm>
            <a:off x="1380158" y="4572000"/>
            <a:ext cx="12429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788BDD3-FF62-66E6-9CB6-CB0ACEB964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0076" y="3577418"/>
            <a:ext cx="1778027" cy="22960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806DBF-F460-DB18-D3F5-015436C46F24}"/>
              </a:ext>
            </a:extLst>
          </p:cNvPr>
          <p:cNvCxnSpPr>
            <a:cxnSpLocks/>
          </p:cNvCxnSpPr>
          <p:nvPr/>
        </p:nvCxnSpPr>
        <p:spPr>
          <a:xfrm flipH="1">
            <a:off x="8113776" y="1031931"/>
            <a:ext cx="392849" cy="2969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C91D341-4FA7-3C13-ADCD-EF0969293D50}"/>
              </a:ext>
            </a:extLst>
          </p:cNvPr>
          <p:cNvCxnSpPr/>
          <p:nvPr/>
        </p:nvCxnSpPr>
        <p:spPr>
          <a:xfrm flipH="1">
            <a:off x="8260080" y="1031931"/>
            <a:ext cx="329184" cy="2421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97FB4C-A469-0960-671A-D78956CC3118}"/>
              </a:ext>
            </a:extLst>
          </p:cNvPr>
          <p:cNvCxnSpPr>
            <a:cxnSpLocks/>
          </p:cNvCxnSpPr>
          <p:nvPr/>
        </p:nvCxnSpPr>
        <p:spPr>
          <a:xfrm flipH="1">
            <a:off x="8419549" y="1080699"/>
            <a:ext cx="181907" cy="1465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C8E07F-6766-3869-815D-CC28C21CEE9A}"/>
              </a:ext>
            </a:extLst>
          </p:cNvPr>
          <p:cNvCxnSpPr/>
          <p:nvPr/>
        </p:nvCxnSpPr>
        <p:spPr>
          <a:xfrm flipH="1">
            <a:off x="8524913" y="1123731"/>
            <a:ext cx="94831" cy="109612"/>
          </a:xfrm>
          <a:prstGeom prst="line">
            <a:avLst/>
          </a:prstGeom>
          <a:ln>
            <a:solidFill>
              <a:srgbClr val="0D13F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D0D4AF4-256C-E5B6-CFFB-499592EA991A}"/>
              </a:ext>
            </a:extLst>
          </p:cNvPr>
          <p:cNvCxnSpPr/>
          <p:nvPr/>
        </p:nvCxnSpPr>
        <p:spPr>
          <a:xfrm rot="5400000" flipH="1" flipV="1">
            <a:off x="6910197" y="1490091"/>
            <a:ext cx="1364742" cy="1042416"/>
          </a:xfrm>
          <a:prstGeom prst="bentConnector3">
            <a:avLst>
              <a:gd name="adj1" fmla="val -2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6C4E76F-BCBD-8D57-1992-D79ADB72EF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86940" y="1274061"/>
            <a:ext cx="3373142" cy="3122447"/>
          </a:xfrm>
          <a:prstGeom prst="bentConnector3">
            <a:avLst>
              <a:gd name="adj1" fmla="val 10692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5A874C0-02C0-30E2-ADC3-F9535B70FD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67074" y="1227246"/>
            <a:ext cx="3674588" cy="3557187"/>
          </a:xfrm>
          <a:prstGeom prst="bentConnector3">
            <a:avLst>
              <a:gd name="adj1" fmla="val 563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96681A3-3617-15CD-AF07-60F14CC2C07E}"/>
              </a:ext>
            </a:extLst>
          </p:cNvPr>
          <p:cNvCxnSpPr/>
          <p:nvPr/>
        </p:nvCxnSpPr>
        <p:spPr>
          <a:xfrm rot="5400000" flipH="1" flipV="1">
            <a:off x="4555643" y="4493827"/>
            <a:ext cx="517236" cy="63982"/>
          </a:xfrm>
          <a:prstGeom prst="bentConnector3">
            <a:avLst>
              <a:gd name="adj1" fmla="val 95964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5F570C6C-2175-DA6B-9CAE-4A8AC1DA577E}"/>
              </a:ext>
            </a:extLst>
          </p:cNvPr>
          <p:cNvCxnSpPr/>
          <p:nvPr/>
        </p:nvCxnSpPr>
        <p:spPr>
          <a:xfrm rot="16200000" flipV="1">
            <a:off x="3563526" y="1920966"/>
            <a:ext cx="2082041" cy="546104"/>
          </a:xfrm>
          <a:prstGeom prst="bentConnector3">
            <a:avLst>
              <a:gd name="adj1" fmla="val -945"/>
            </a:avLst>
          </a:prstGeom>
          <a:ln>
            <a:solidFill>
              <a:srgbClr val="0D13F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6890CE-5955-1723-6454-F31B3DD496CC}"/>
              </a:ext>
            </a:extLst>
          </p:cNvPr>
          <p:cNvCxnSpPr/>
          <p:nvPr/>
        </p:nvCxnSpPr>
        <p:spPr>
          <a:xfrm>
            <a:off x="4332224" y="1152997"/>
            <a:ext cx="3534011" cy="278437"/>
          </a:xfrm>
          <a:prstGeom prst="bentConnector3">
            <a:avLst>
              <a:gd name="adj1" fmla="val 100197"/>
            </a:avLst>
          </a:prstGeom>
          <a:ln>
            <a:solidFill>
              <a:srgbClr val="0D13F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48928F6-DC12-4189-16F6-9801BE28DC89}"/>
              </a:ext>
            </a:extLst>
          </p:cNvPr>
          <p:cNvCxnSpPr>
            <a:cxnSpLocks/>
          </p:cNvCxnSpPr>
          <p:nvPr/>
        </p:nvCxnSpPr>
        <p:spPr>
          <a:xfrm flipV="1">
            <a:off x="7866235" y="1209485"/>
            <a:ext cx="695292" cy="221949"/>
          </a:xfrm>
          <a:prstGeom prst="bentConnector3">
            <a:avLst>
              <a:gd name="adj1" fmla="val 94714"/>
            </a:avLst>
          </a:prstGeom>
          <a:ln>
            <a:solidFill>
              <a:srgbClr val="0D13F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50D6696-0031-EEDE-924B-D22F76125634}"/>
              </a:ext>
            </a:extLst>
          </p:cNvPr>
          <p:cNvCxnSpPr/>
          <p:nvPr/>
        </p:nvCxnSpPr>
        <p:spPr>
          <a:xfrm>
            <a:off x="8113776" y="2693670"/>
            <a:ext cx="487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195B981-4E12-E336-F9E6-ADADAFB1EC97}"/>
              </a:ext>
            </a:extLst>
          </p:cNvPr>
          <p:cNvCxnSpPr/>
          <p:nvPr/>
        </p:nvCxnSpPr>
        <p:spPr>
          <a:xfrm flipV="1">
            <a:off x="8589264" y="2468880"/>
            <a:ext cx="0" cy="224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56109B-9961-69E8-3C36-691C1C284291}"/>
              </a:ext>
            </a:extLst>
          </p:cNvPr>
          <p:cNvCxnSpPr/>
          <p:nvPr/>
        </p:nvCxnSpPr>
        <p:spPr>
          <a:xfrm>
            <a:off x="8589264" y="2456688"/>
            <a:ext cx="405712" cy="56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E2A8B01-6CD7-5229-4F8D-C1E94B182DF1}"/>
              </a:ext>
            </a:extLst>
          </p:cNvPr>
          <p:cNvCxnSpPr/>
          <p:nvPr/>
        </p:nvCxnSpPr>
        <p:spPr>
          <a:xfrm>
            <a:off x="2623128" y="4572000"/>
            <a:ext cx="6075864" cy="304800"/>
          </a:xfrm>
          <a:prstGeom prst="bentConnector3">
            <a:avLst>
              <a:gd name="adj1" fmla="val -65"/>
            </a:avLst>
          </a:prstGeom>
          <a:ln>
            <a:solidFill>
              <a:srgbClr val="C0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E9FF8819-4C1A-B8C0-C76F-1C166C3E414C}"/>
              </a:ext>
            </a:extLst>
          </p:cNvPr>
          <p:cNvCxnSpPr>
            <a:endCxn id="11" idx="2"/>
          </p:cNvCxnSpPr>
          <p:nvPr/>
        </p:nvCxnSpPr>
        <p:spPr>
          <a:xfrm rot="5400000" flipH="1" flipV="1">
            <a:off x="7686612" y="3670629"/>
            <a:ext cx="2242955" cy="21819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CFB96C4C-D421-4C69-1491-CA98D171179E}"/>
              </a:ext>
            </a:extLst>
          </p:cNvPr>
          <p:cNvCxnSpPr/>
          <p:nvPr/>
        </p:nvCxnSpPr>
        <p:spPr>
          <a:xfrm flipV="1">
            <a:off x="7077456" y="2791968"/>
            <a:ext cx="1845826" cy="4941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09FC12D2-7288-D07D-56A4-E1E55F0957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011761" y="3429000"/>
            <a:ext cx="1736506" cy="1469359"/>
          </a:xfrm>
          <a:prstGeom prst="rect">
            <a:avLst/>
          </a:prstGeom>
        </p:spPr>
      </p:pic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5F88CA84-77B7-09D6-7E83-1F0418187D3D}"/>
              </a:ext>
            </a:extLst>
          </p:cNvPr>
          <p:cNvCxnSpPr>
            <a:cxnSpLocks/>
          </p:cNvCxnSpPr>
          <p:nvPr/>
        </p:nvCxnSpPr>
        <p:spPr>
          <a:xfrm flipV="1">
            <a:off x="7153007" y="4151487"/>
            <a:ext cx="1895330" cy="287696"/>
          </a:xfrm>
          <a:prstGeom prst="bentConnector3">
            <a:avLst/>
          </a:prstGeom>
          <a:ln>
            <a:solidFill>
              <a:srgbClr val="00FAD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CC87FFBE-ECBC-C517-4344-570986FEA264}"/>
              </a:ext>
            </a:extLst>
          </p:cNvPr>
          <p:cNvCxnSpPr>
            <a:cxnSpLocks/>
          </p:cNvCxnSpPr>
          <p:nvPr/>
        </p:nvCxnSpPr>
        <p:spPr>
          <a:xfrm flipV="1">
            <a:off x="7109683" y="4194159"/>
            <a:ext cx="1920366" cy="136522"/>
          </a:xfrm>
          <a:prstGeom prst="bentConnector3">
            <a:avLst/>
          </a:prstGeom>
          <a:ln>
            <a:solidFill>
              <a:srgbClr val="FA50FE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2" name="Connector: Elbow 1041">
            <a:extLst>
              <a:ext uri="{FF2B5EF4-FFF2-40B4-BE49-F238E27FC236}">
                <a16:creationId xmlns:a16="http://schemas.microsoft.com/office/drawing/2014/main" id="{8F864289-9383-3D00-8FFA-F9499BB142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10752" y="2908864"/>
            <a:ext cx="1352780" cy="922390"/>
          </a:xfrm>
          <a:prstGeom prst="bentConnector3">
            <a:avLst>
              <a:gd name="adj1" fmla="val 104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44F25E9A-B881-CA87-C93C-3562FD4521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17" y="4864599"/>
            <a:ext cx="1217282" cy="1633300"/>
          </a:xfrm>
          <a:prstGeom prst="rect">
            <a:avLst/>
          </a:prstGeom>
        </p:spPr>
      </p:pic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64BDE4B1-E817-CE38-7C51-16D64B7A86AF}"/>
              </a:ext>
            </a:extLst>
          </p:cNvPr>
          <p:cNvCxnSpPr>
            <a:cxnSpLocks/>
          </p:cNvCxnSpPr>
          <p:nvPr/>
        </p:nvCxnSpPr>
        <p:spPr>
          <a:xfrm>
            <a:off x="1134533" y="3377432"/>
            <a:ext cx="228600" cy="685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F2DE0CD1-1347-B15E-EA02-18E3A8428D03}"/>
              </a:ext>
            </a:extLst>
          </p:cNvPr>
          <p:cNvCxnSpPr/>
          <p:nvPr/>
        </p:nvCxnSpPr>
        <p:spPr>
          <a:xfrm flipH="1" flipV="1">
            <a:off x="1143000" y="3479800"/>
            <a:ext cx="98792" cy="1190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72" name="Picture 1071">
            <a:extLst>
              <a:ext uri="{FF2B5EF4-FFF2-40B4-BE49-F238E27FC236}">
                <a16:creationId xmlns:a16="http://schemas.microsoft.com/office/drawing/2014/main" id="{849A1E74-DAC3-447D-F701-DCE0320DC1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4780" y="5111496"/>
            <a:ext cx="929324" cy="296306"/>
          </a:xfrm>
          <a:prstGeom prst="rect">
            <a:avLst/>
          </a:prstGeom>
        </p:spPr>
      </p:pic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75B66188-3959-60F8-10C0-7C11FBB8C09F}"/>
              </a:ext>
            </a:extLst>
          </p:cNvPr>
          <p:cNvCxnSpPr/>
          <p:nvPr/>
        </p:nvCxnSpPr>
        <p:spPr>
          <a:xfrm>
            <a:off x="2427802" y="4572000"/>
            <a:ext cx="0" cy="76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B536F58F-064B-6DEC-8E2A-B7572FFD1D83}"/>
              </a:ext>
            </a:extLst>
          </p:cNvPr>
          <p:cNvCxnSpPr>
            <a:cxnSpLocks/>
          </p:cNvCxnSpPr>
          <p:nvPr/>
        </p:nvCxnSpPr>
        <p:spPr>
          <a:xfrm flipH="1">
            <a:off x="2099733" y="5334000"/>
            <a:ext cx="3280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1" name="Connector: Elbow 1080">
            <a:extLst>
              <a:ext uri="{FF2B5EF4-FFF2-40B4-BE49-F238E27FC236}">
                <a16:creationId xmlns:a16="http://schemas.microsoft.com/office/drawing/2014/main" id="{B6AE61C2-35DF-72C0-6678-D3758A0F4524}"/>
              </a:ext>
            </a:extLst>
          </p:cNvPr>
          <p:cNvCxnSpPr/>
          <p:nvPr/>
        </p:nvCxnSpPr>
        <p:spPr>
          <a:xfrm flipV="1">
            <a:off x="1304780" y="4784433"/>
            <a:ext cx="1877769" cy="1099900"/>
          </a:xfrm>
          <a:prstGeom prst="bentConnector3">
            <a:avLst>
              <a:gd name="adj1" fmla="val 986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65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94C7F55-E653-C22D-07D5-A4F49D13D476}"/>
              </a:ext>
            </a:extLst>
          </p:cNvPr>
          <p:cNvSpPr/>
          <p:nvPr/>
        </p:nvSpPr>
        <p:spPr>
          <a:xfrm rot="5400000">
            <a:off x="2859262" y="5730240"/>
            <a:ext cx="438845" cy="173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D09354-4868-D267-E148-742A9CF86AA8}"/>
              </a:ext>
            </a:extLst>
          </p:cNvPr>
          <p:cNvSpPr/>
          <p:nvPr/>
        </p:nvSpPr>
        <p:spPr>
          <a:xfrm rot="5400000">
            <a:off x="3635849" y="5730822"/>
            <a:ext cx="393056" cy="219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Arduino Mega Pinout | Arduino Mega 2560 Layout, Specifications">
            <a:extLst>
              <a:ext uri="{FF2B5EF4-FFF2-40B4-BE49-F238E27FC236}">
                <a16:creationId xmlns:a16="http://schemas.microsoft.com/office/drawing/2014/main" id="{310FC4A7-3EE9-4458-4205-D0851E006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959" y="1409281"/>
            <a:ext cx="4031834" cy="198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C6F926-EDA2-5933-6A1A-174EC732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89378" y="952025"/>
            <a:ext cx="2240245" cy="3183761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AEC05F7-5DA6-C28F-7A19-D530583A8B5B}"/>
              </a:ext>
            </a:extLst>
          </p:cNvPr>
          <p:cNvCxnSpPr>
            <a:cxnSpLocks/>
          </p:cNvCxnSpPr>
          <p:nvPr/>
        </p:nvCxnSpPr>
        <p:spPr>
          <a:xfrm rot="10800000">
            <a:off x="4759960" y="1082409"/>
            <a:ext cx="4094480" cy="341379"/>
          </a:xfrm>
          <a:prstGeom prst="bentConnector3">
            <a:avLst>
              <a:gd name="adj1" fmla="val -24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0F8CBF-961F-1096-0CC4-D2D83272A5BA}"/>
              </a:ext>
            </a:extLst>
          </p:cNvPr>
          <p:cNvCxnSpPr/>
          <p:nvPr/>
        </p:nvCxnSpPr>
        <p:spPr>
          <a:xfrm flipV="1">
            <a:off x="4759960" y="1087120"/>
            <a:ext cx="0" cy="4267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EA3126B-9120-F0A7-FD73-208532F07762}"/>
              </a:ext>
            </a:extLst>
          </p:cNvPr>
          <p:cNvCxnSpPr/>
          <p:nvPr/>
        </p:nvCxnSpPr>
        <p:spPr>
          <a:xfrm rot="10800000">
            <a:off x="4668520" y="1168401"/>
            <a:ext cx="4099560" cy="255383"/>
          </a:xfrm>
          <a:prstGeom prst="bentConnector3">
            <a:avLst>
              <a:gd name="adj1" fmla="val 62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6E5EF5-8231-1E50-1F8D-1EA22E402489}"/>
              </a:ext>
            </a:extLst>
          </p:cNvPr>
          <p:cNvCxnSpPr/>
          <p:nvPr/>
        </p:nvCxnSpPr>
        <p:spPr>
          <a:xfrm>
            <a:off x="4668520" y="1163320"/>
            <a:ext cx="0" cy="3454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2FC30F1-9600-53B1-31A8-610E9352F48B}"/>
              </a:ext>
            </a:extLst>
          </p:cNvPr>
          <p:cNvCxnSpPr>
            <a:cxnSpLocks/>
          </p:cNvCxnSpPr>
          <p:nvPr/>
        </p:nvCxnSpPr>
        <p:spPr>
          <a:xfrm rot="10800000">
            <a:off x="4554957" y="980440"/>
            <a:ext cx="4110425" cy="473824"/>
          </a:xfrm>
          <a:prstGeom prst="bentConnector3">
            <a:avLst>
              <a:gd name="adj1" fmla="val -5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CB9605-51E0-1EF5-4FB5-BE54516509EE}"/>
              </a:ext>
            </a:extLst>
          </p:cNvPr>
          <p:cNvCxnSpPr/>
          <p:nvPr/>
        </p:nvCxnSpPr>
        <p:spPr>
          <a:xfrm flipV="1">
            <a:off x="4561840" y="980440"/>
            <a:ext cx="0" cy="528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23341EE-062C-CDCF-478F-DA024189AC49}"/>
              </a:ext>
            </a:extLst>
          </p:cNvPr>
          <p:cNvCxnSpPr>
            <a:cxnSpLocks/>
          </p:cNvCxnSpPr>
          <p:nvPr/>
        </p:nvCxnSpPr>
        <p:spPr>
          <a:xfrm rot="10800000">
            <a:off x="4475481" y="914400"/>
            <a:ext cx="4098464" cy="565264"/>
          </a:xfrm>
          <a:prstGeom prst="bentConnector3">
            <a:avLst>
              <a:gd name="adj1" fmla="val -75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03B06-98EE-CCB9-056E-04AAA77CA82B}"/>
              </a:ext>
            </a:extLst>
          </p:cNvPr>
          <p:cNvCxnSpPr>
            <a:cxnSpLocks/>
          </p:cNvCxnSpPr>
          <p:nvPr/>
        </p:nvCxnSpPr>
        <p:spPr>
          <a:xfrm flipV="1">
            <a:off x="4480560" y="928713"/>
            <a:ext cx="0" cy="57496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C5E3C85-AC60-FE47-C2F0-BB53E0EA7AF2}"/>
              </a:ext>
            </a:extLst>
          </p:cNvPr>
          <p:cNvCxnSpPr>
            <a:cxnSpLocks/>
          </p:cNvCxnSpPr>
          <p:nvPr/>
        </p:nvCxnSpPr>
        <p:spPr>
          <a:xfrm rot="10800000">
            <a:off x="4379667" y="847852"/>
            <a:ext cx="4103543" cy="596250"/>
          </a:xfrm>
          <a:prstGeom prst="bentConnector3">
            <a:avLst>
              <a:gd name="adj1" fmla="val 11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35BA23-AD86-BB3E-071F-7F27572FF780}"/>
              </a:ext>
            </a:extLst>
          </p:cNvPr>
          <p:cNvCxnSpPr>
            <a:cxnSpLocks/>
          </p:cNvCxnSpPr>
          <p:nvPr/>
        </p:nvCxnSpPr>
        <p:spPr>
          <a:xfrm flipV="1">
            <a:off x="4379666" y="847851"/>
            <a:ext cx="0" cy="65074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2A4E952-1F3E-A8C0-B710-C435C4305302}"/>
              </a:ext>
            </a:extLst>
          </p:cNvPr>
          <p:cNvCxnSpPr>
            <a:cxnSpLocks/>
          </p:cNvCxnSpPr>
          <p:nvPr/>
        </p:nvCxnSpPr>
        <p:spPr>
          <a:xfrm rot="10800000">
            <a:off x="4286423" y="788274"/>
            <a:ext cx="4110426" cy="672917"/>
          </a:xfrm>
          <a:prstGeom prst="bentConnector3">
            <a:avLst>
              <a:gd name="adj1" fmla="val -53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FA4E41-6B5B-34A2-9271-CA2412DFDE91}"/>
              </a:ext>
            </a:extLst>
          </p:cNvPr>
          <p:cNvCxnSpPr>
            <a:cxnSpLocks/>
          </p:cNvCxnSpPr>
          <p:nvPr/>
        </p:nvCxnSpPr>
        <p:spPr>
          <a:xfrm flipH="1" flipV="1">
            <a:off x="4286423" y="788273"/>
            <a:ext cx="6883" cy="72741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42ADBDB-2CA0-27C4-0E2B-F34AEC7660C9}"/>
              </a:ext>
            </a:extLst>
          </p:cNvPr>
          <p:cNvCxnSpPr>
            <a:cxnSpLocks/>
          </p:cNvCxnSpPr>
          <p:nvPr/>
        </p:nvCxnSpPr>
        <p:spPr>
          <a:xfrm rot="10800000">
            <a:off x="4175760" y="1248059"/>
            <a:ext cx="4094482" cy="170653"/>
          </a:xfrm>
          <a:prstGeom prst="bentConnector3">
            <a:avLst>
              <a:gd name="adj1" fmla="val 12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EA78393-D721-7CC6-0B3E-3C021E0C3E79}"/>
              </a:ext>
            </a:extLst>
          </p:cNvPr>
          <p:cNvCxnSpPr>
            <a:cxnSpLocks/>
          </p:cNvCxnSpPr>
          <p:nvPr/>
        </p:nvCxnSpPr>
        <p:spPr>
          <a:xfrm flipV="1">
            <a:off x="4175760" y="1248058"/>
            <a:ext cx="0" cy="2607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2399840-1C78-EDAA-89CD-3CC85E9BED4C}"/>
              </a:ext>
            </a:extLst>
          </p:cNvPr>
          <p:cNvCxnSpPr>
            <a:cxnSpLocks/>
            <a:endCxn id="2050" idx="0"/>
          </p:cNvCxnSpPr>
          <p:nvPr/>
        </p:nvCxnSpPr>
        <p:spPr>
          <a:xfrm rot="10800000">
            <a:off x="4113876" y="1409281"/>
            <a:ext cx="4070004" cy="9424"/>
          </a:xfrm>
          <a:prstGeom prst="bentConnector4">
            <a:avLst>
              <a:gd name="adj1" fmla="val 271"/>
              <a:gd name="adj2" fmla="val 1070289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7D46F1-09C9-A22E-7A3F-256D6678E5EC}"/>
              </a:ext>
            </a:extLst>
          </p:cNvPr>
          <p:cNvCxnSpPr>
            <a:cxnSpLocks/>
          </p:cNvCxnSpPr>
          <p:nvPr/>
        </p:nvCxnSpPr>
        <p:spPr>
          <a:xfrm flipH="1">
            <a:off x="4109720" y="1320800"/>
            <a:ext cx="4156" cy="1879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9A4C8D0-AF53-61FF-89B3-9B7987DB9C4D}"/>
              </a:ext>
            </a:extLst>
          </p:cNvPr>
          <p:cNvCxnSpPr>
            <a:cxnSpLocks/>
          </p:cNvCxnSpPr>
          <p:nvPr/>
        </p:nvCxnSpPr>
        <p:spPr>
          <a:xfrm rot="10800000">
            <a:off x="3970757" y="975360"/>
            <a:ext cx="4110425" cy="473824"/>
          </a:xfrm>
          <a:prstGeom prst="bentConnector3">
            <a:avLst>
              <a:gd name="adj1" fmla="val -5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946CE64-EB4C-1474-C8E8-6643CBB2531B}"/>
              </a:ext>
            </a:extLst>
          </p:cNvPr>
          <p:cNvCxnSpPr/>
          <p:nvPr/>
        </p:nvCxnSpPr>
        <p:spPr>
          <a:xfrm flipV="1">
            <a:off x="3977640" y="975360"/>
            <a:ext cx="0" cy="528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81E3A0D-29E1-FA3E-C2C6-1F79CF71F103}"/>
              </a:ext>
            </a:extLst>
          </p:cNvPr>
          <p:cNvCxnSpPr>
            <a:cxnSpLocks/>
          </p:cNvCxnSpPr>
          <p:nvPr/>
        </p:nvCxnSpPr>
        <p:spPr>
          <a:xfrm rot="10800000">
            <a:off x="3898165" y="690372"/>
            <a:ext cx="4091580" cy="784212"/>
          </a:xfrm>
          <a:prstGeom prst="bentConnector3">
            <a:avLst>
              <a:gd name="adj1" fmla="val -284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89D0CA5-D833-89BE-3311-FDC052E19EE9}"/>
              </a:ext>
            </a:extLst>
          </p:cNvPr>
          <p:cNvCxnSpPr>
            <a:cxnSpLocks/>
          </p:cNvCxnSpPr>
          <p:nvPr/>
        </p:nvCxnSpPr>
        <p:spPr>
          <a:xfrm flipV="1">
            <a:off x="3896360" y="690372"/>
            <a:ext cx="1805" cy="8082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5204788-FFDB-C033-BA49-C0A28C566CA2}"/>
              </a:ext>
            </a:extLst>
          </p:cNvPr>
          <p:cNvCxnSpPr>
            <a:cxnSpLocks/>
          </p:cNvCxnSpPr>
          <p:nvPr/>
        </p:nvCxnSpPr>
        <p:spPr>
          <a:xfrm rot="10800000">
            <a:off x="3804919" y="611194"/>
            <a:ext cx="4094092" cy="827828"/>
          </a:xfrm>
          <a:prstGeom prst="bentConnector3">
            <a:avLst>
              <a:gd name="adj1" fmla="val -5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4B2624-38CC-39E4-42E0-A6BF7BF3A2E9}"/>
              </a:ext>
            </a:extLst>
          </p:cNvPr>
          <p:cNvCxnSpPr>
            <a:cxnSpLocks/>
          </p:cNvCxnSpPr>
          <p:nvPr/>
        </p:nvCxnSpPr>
        <p:spPr>
          <a:xfrm flipV="1">
            <a:off x="3795466" y="611193"/>
            <a:ext cx="0" cy="8823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8093F26-D51D-51D5-1229-B8828049655C}"/>
              </a:ext>
            </a:extLst>
          </p:cNvPr>
          <p:cNvCxnSpPr>
            <a:cxnSpLocks/>
          </p:cNvCxnSpPr>
          <p:nvPr/>
        </p:nvCxnSpPr>
        <p:spPr>
          <a:xfrm rot="10800000">
            <a:off x="3702221" y="528622"/>
            <a:ext cx="4110428" cy="927491"/>
          </a:xfrm>
          <a:prstGeom prst="bentConnector3">
            <a:avLst>
              <a:gd name="adj1" fmla="val -25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D802E6F-2090-552E-7D31-C8A45B278254}"/>
              </a:ext>
            </a:extLst>
          </p:cNvPr>
          <p:cNvCxnSpPr>
            <a:cxnSpLocks/>
          </p:cNvCxnSpPr>
          <p:nvPr/>
        </p:nvCxnSpPr>
        <p:spPr>
          <a:xfrm flipV="1">
            <a:off x="3709106" y="523543"/>
            <a:ext cx="5078" cy="9870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C04AB6A-9575-0CC5-ED6B-3C014AA2CB14}"/>
              </a:ext>
            </a:extLst>
          </p:cNvPr>
          <p:cNvCxnSpPr>
            <a:cxnSpLocks/>
          </p:cNvCxnSpPr>
          <p:nvPr/>
        </p:nvCxnSpPr>
        <p:spPr>
          <a:xfrm rot="5400000" flipH="1">
            <a:off x="6163356" y="1177244"/>
            <a:ext cx="341708" cy="4631860"/>
          </a:xfrm>
          <a:prstGeom prst="bentConnector4">
            <a:avLst>
              <a:gd name="adj1" fmla="val -66899"/>
              <a:gd name="adj2" fmla="val 10058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FCFF6C8-DFF1-12D9-40AE-9AF42F9D32FC}"/>
              </a:ext>
            </a:extLst>
          </p:cNvPr>
          <p:cNvCxnSpPr>
            <a:cxnSpLocks/>
          </p:cNvCxnSpPr>
          <p:nvPr/>
        </p:nvCxnSpPr>
        <p:spPr>
          <a:xfrm>
            <a:off x="3627120" y="3334326"/>
            <a:ext cx="5369560" cy="471942"/>
          </a:xfrm>
          <a:prstGeom prst="bentConnector3">
            <a:avLst>
              <a:gd name="adj1" fmla="val -4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F12B62A-E7A8-EEB4-A2CD-0422EBBCC89C}"/>
              </a:ext>
            </a:extLst>
          </p:cNvPr>
          <p:cNvCxnSpPr/>
          <p:nvPr/>
        </p:nvCxnSpPr>
        <p:spPr>
          <a:xfrm>
            <a:off x="8991600" y="3601720"/>
            <a:ext cx="0" cy="2082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4BFDC3A-5CDF-E815-84EB-61AD99CA4E2A}"/>
              </a:ext>
            </a:extLst>
          </p:cNvPr>
          <p:cNvCxnSpPr>
            <a:cxnSpLocks/>
          </p:cNvCxnSpPr>
          <p:nvPr/>
        </p:nvCxnSpPr>
        <p:spPr>
          <a:xfrm rot="10800000">
            <a:off x="3804920" y="3298304"/>
            <a:ext cx="5003805" cy="659016"/>
          </a:xfrm>
          <a:prstGeom prst="bentConnector3">
            <a:avLst>
              <a:gd name="adj1" fmla="val 99848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6D6EED-9D24-FDDD-FD12-4BE36216FEB3}"/>
              </a:ext>
            </a:extLst>
          </p:cNvPr>
          <p:cNvCxnSpPr/>
          <p:nvPr/>
        </p:nvCxnSpPr>
        <p:spPr>
          <a:xfrm flipV="1">
            <a:off x="8803640" y="3601720"/>
            <a:ext cx="0" cy="355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1BAD56E1-A36B-CDE8-802D-76EC374CEE29}"/>
              </a:ext>
            </a:extLst>
          </p:cNvPr>
          <p:cNvCxnSpPr>
            <a:cxnSpLocks/>
          </p:cNvCxnSpPr>
          <p:nvPr/>
        </p:nvCxnSpPr>
        <p:spPr>
          <a:xfrm>
            <a:off x="4284113" y="3301997"/>
            <a:ext cx="3720872" cy="351871"/>
          </a:xfrm>
          <a:prstGeom prst="bentConnector3">
            <a:avLst>
              <a:gd name="adj1" fmla="val -105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763284E9-9CE3-3B4F-091D-83B7EDAFE6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4582" y="3648788"/>
            <a:ext cx="3737080" cy="466520"/>
          </a:xfrm>
          <a:prstGeom prst="bentConnector3">
            <a:avLst>
              <a:gd name="adj1" fmla="val 248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51" name="Straight Connector 2050">
            <a:extLst>
              <a:ext uri="{FF2B5EF4-FFF2-40B4-BE49-F238E27FC236}">
                <a16:creationId xmlns:a16="http://schemas.microsoft.com/office/drawing/2014/main" id="{1D9B950B-6A7F-8264-F67C-4031804DA566}"/>
              </a:ext>
            </a:extLst>
          </p:cNvPr>
          <p:cNvCxnSpPr/>
          <p:nvPr/>
        </p:nvCxnSpPr>
        <p:spPr>
          <a:xfrm>
            <a:off x="4379666" y="3294572"/>
            <a:ext cx="0" cy="8207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6B93A20F-6ED2-CAD9-ECB1-8D880BE9CC73}"/>
              </a:ext>
            </a:extLst>
          </p:cNvPr>
          <p:cNvCxnSpPr/>
          <p:nvPr/>
        </p:nvCxnSpPr>
        <p:spPr>
          <a:xfrm>
            <a:off x="4475481" y="3294572"/>
            <a:ext cx="0" cy="74402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57" name="Connector: Elbow 2056">
            <a:extLst>
              <a:ext uri="{FF2B5EF4-FFF2-40B4-BE49-F238E27FC236}">
                <a16:creationId xmlns:a16="http://schemas.microsoft.com/office/drawing/2014/main" id="{B81949BE-B6D7-269B-232F-C86D953875E9}"/>
              </a:ext>
            </a:extLst>
          </p:cNvPr>
          <p:cNvCxnSpPr/>
          <p:nvPr/>
        </p:nvCxnSpPr>
        <p:spPr>
          <a:xfrm flipV="1">
            <a:off x="4475481" y="3664028"/>
            <a:ext cx="3708399" cy="384732"/>
          </a:xfrm>
          <a:prstGeom prst="bentConnector3">
            <a:avLst>
              <a:gd name="adj1" fmla="val 100274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C92EA22-0DF4-D343-2E17-AB7C80FA3D28}"/>
              </a:ext>
            </a:extLst>
          </p:cNvPr>
          <p:cNvCxnSpPr>
            <a:cxnSpLocks/>
          </p:cNvCxnSpPr>
          <p:nvPr/>
        </p:nvCxnSpPr>
        <p:spPr>
          <a:xfrm>
            <a:off x="4561840" y="3274288"/>
            <a:ext cx="9456" cy="920199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1B1EF031-749F-752B-A7CB-26CBA5EB77F0}"/>
              </a:ext>
            </a:extLst>
          </p:cNvPr>
          <p:cNvCxnSpPr>
            <a:cxnSpLocks/>
          </p:cNvCxnSpPr>
          <p:nvPr/>
        </p:nvCxnSpPr>
        <p:spPr>
          <a:xfrm flipV="1">
            <a:off x="4571296" y="3643744"/>
            <a:ext cx="3698943" cy="550743"/>
          </a:xfrm>
          <a:prstGeom prst="bentConnector3">
            <a:avLst>
              <a:gd name="adj1" fmla="val 100403"/>
            </a:avLst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7B41839-55EE-0500-E29A-D55973BC3FE5}"/>
              </a:ext>
            </a:extLst>
          </p:cNvPr>
          <p:cNvCxnSpPr>
            <a:cxnSpLocks/>
          </p:cNvCxnSpPr>
          <p:nvPr/>
        </p:nvCxnSpPr>
        <p:spPr>
          <a:xfrm>
            <a:off x="4667823" y="3272857"/>
            <a:ext cx="10857" cy="99137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3BCEB94-CA4D-793C-3C69-6427EBD644C4}"/>
              </a:ext>
            </a:extLst>
          </p:cNvPr>
          <p:cNvCxnSpPr>
            <a:cxnSpLocks/>
          </p:cNvCxnSpPr>
          <p:nvPr/>
        </p:nvCxnSpPr>
        <p:spPr>
          <a:xfrm flipV="1">
            <a:off x="4688842" y="3637233"/>
            <a:ext cx="3677220" cy="621917"/>
          </a:xfrm>
          <a:prstGeom prst="bentConnector3">
            <a:avLst>
              <a:gd name="adj1" fmla="val 100424"/>
            </a:avLst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ow to Use OV7670 Camera Module with Arduino​">
            <a:extLst>
              <a:ext uri="{FF2B5EF4-FFF2-40B4-BE49-F238E27FC236}">
                <a16:creationId xmlns:a16="http://schemas.microsoft.com/office/drawing/2014/main" id="{ADF75E26-2B76-785A-91E9-37D8564C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83" y="4604452"/>
            <a:ext cx="1812739" cy="174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E8B2DF-A74D-4D12-26EB-66202482C9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0430" y="3614015"/>
            <a:ext cx="1640014" cy="1068442"/>
          </a:xfrm>
          <a:prstGeom prst="bentConnector3">
            <a:avLst>
              <a:gd name="adj1" fmla="val 99808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7F9A77-5239-551B-0145-C190E07E8639}"/>
              </a:ext>
            </a:extLst>
          </p:cNvPr>
          <p:cNvSpPr txBox="1"/>
          <p:nvPr/>
        </p:nvSpPr>
        <p:spPr>
          <a:xfrm rot="5400000">
            <a:off x="3626546" y="5702502"/>
            <a:ext cx="406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10k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560016-EA2C-3B7E-9C30-B96ECD125BE1}"/>
              </a:ext>
            </a:extLst>
          </p:cNvPr>
          <p:cNvSpPr txBox="1"/>
          <p:nvPr/>
        </p:nvSpPr>
        <p:spPr>
          <a:xfrm rot="5400000">
            <a:off x="2871453" y="5688333"/>
            <a:ext cx="438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10k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603C90-8E73-00B5-ED99-F0AACD12C44B}"/>
              </a:ext>
            </a:extLst>
          </p:cNvPr>
          <p:cNvCxnSpPr>
            <a:cxnSpLocks/>
          </p:cNvCxnSpPr>
          <p:nvPr/>
        </p:nvCxnSpPr>
        <p:spPr>
          <a:xfrm flipH="1">
            <a:off x="4202430" y="5925312"/>
            <a:ext cx="5822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AFA243-3E4C-D5B5-E01A-F39963904937}"/>
              </a:ext>
            </a:extLst>
          </p:cNvPr>
          <p:cNvCxnSpPr>
            <a:cxnSpLocks/>
          </p:cNvCxnSpPr>
          <p:nvPr/>
        </p:nvCxnSpPr>
        <p:spPr>
          <a:xfrm>
            <a:off x="3715114" y="4655352"/>
            <a:ext cx="0" cy="6735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15163F-721E-AC24-ADD5-9973DFB4C241}"/>
              </a:ext>
            </a:extLst>
          </p:cNvPr>
          <p:cNvCxnSpPr/>
          <p:nvPr/>
        </p:nvCxnSpPr>
        <p:spPr>
          <a:xfrm>
            <a:off x="4913376" y="4968243"/>
            <a:ext cx="16581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30B37C-DEB0-7411-35C0-3BF9294F007E}"/>
              </a:ext>
            </a:extLst>
          </p:cNvPr>
          <p:cNvCxnSpPr>
            <a:cxnSpLocks/>
          </p:cNvCxnSpPr>
          <p:nvPr/>
        </p:nvCxnSpPr>
        <p:spPr>
          <a:xfrm>
            <a:off x="4895088" y="5925312"/>
            <a:ext cx="16764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4D4109-8E15-4600-ECE5-303473936754}"/>
              </a:ext>
            </a:extLst>
          </p:cNvPr>
          <p:cNvCxnSpPr/>
          <p:nvPr/>
        </p:nvCxnSpPr>
        <p:spPr>
          <a:xfrm flipV="1">
            <a:off x="6571488" y="4968243"/>
            <a:ext cx="0" cy="9570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BD6055-6141-78D6-3E5D-02EDC3B5D02D}"/>
              </a:ext>
            </a:extLst>
          </p:cNvPr>
          <p:cNvCxnSpPr/>
          <p:nvPr/>
        </p:nvCxnSpPr>
        <p:spPr>
          <a:xfrm flipV="1">
            <a:off x="6565392" y="3547872"/>
            <a:ext cx="0" cy="142037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DB94C9C-2119-5ED4-25D7-F3C32FE4C8D6}"/>
              </a:ext>
            </a:extLst>
          </p:cNvPr>
          <p:cNvCxnSpPr/>
          <p:nvPr/>
        </p:nvCxnSpPr>
        <p:spPr>
          <a:xfrm rot="10800000">
            <a:off x="3896360" y="3294572"/>
            <a:ext cx="2675128" cy="253300"/>
          </a:xfrm>
          <a:prstGeom prst="bentConnector3">
            <a:avLst>
              <a:gd name="adj1" fmla="val 100133"/>
            </a:avLst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D257EAC-9C9E-C1EA-C3FC-0CD677D2810A}"/>
              </a:ext>
            </a:extLst>
          </p:cNvPr>
          <p:cNvSpPr/>
          <p:nvPr/>
        </p:nvSpPr>
        <p:spPr>
          <a:xfrm rot="5400000">
            <a:off x="6455188" y="2937597"/>
            <a:ext cx="281937" cy="162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69875" algn="l"/>
              </a:tabLst>
            </a:pPr>
            <a:r>
              <a:rPr lang="en-IN" sz="700" b="1" dirty="0">
                <a:latin typeface="+mj-lt"/>
              </a:rPr>
              <a:t>1K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AB30941-4A44-E444-19EF-DE7D9839DB27}"/>
              </a:ext>
            </a:extLst>
          </p:cNvPr>
          <p:cNvSpPr/>
          <p:nvPr/>
        </p:nvSpPr>
        <p:spPr>
          <a:xfrm rot="5400000">
            <a:off x="6482660" y="2564888"/>
            <a:ext cx="227303" cy="132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C66EAC-84EC-3EA6-BFAC-4D793236318C}"/>
              </a:ext>
            </a:extLst>
          </p:cNvPr>
          <p:cNvSpPr txBox="1"/>
          <p:nvPr/>
        </p:nvSpPr>
        <p:spPr>
          <a:xfrm rot="5400000">
            <a:off x="6381476" y="2565748"/>
            <a:ext cx="424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680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8085878-B6E6-0F79-D42A-59124A713D22}"/>
              </a:ext>
            </a:extLst>
          </p:cNvPr>
          <p:cNvCxnSpPr>
            <a:cxnSpLocks/>
          </p:cNvCxnSpPr>
          <p:nvPr/>
        </p:nvCxnSpPr>
        <p:spPr>
          <a:xfrm>
            <a:off x="5954808" y="3103882"/>
            <a:ext cx="639675" cy="42968"/>
          </a:xfrm>
          <a:prstGeom prst="bentConnector4">
            <a:avLst>
              <a:gd name="adj1" fmla="val 40100"/>
              <a:gd name="adj2" fmla="val 632024"/>
            </a:avLst>
          </a:prstGeom>
          <a:ln>
            <a:solidFill>
              <a:srgbClr val="CB00D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FCBFB5F-C6D6-0C6E-D943-4F56237742BC}"/>
              </a:ext>
            </a:extLst>
          </p:cNvPr>
          <p:cNvCxnSpPr>
            <a:cxnSpLocks/>
            <a:endCxn id="88" idx="3"/>
          </p:cNvCxnSpPr>
          <p:nvPr/>
        </p:nvCxnSpPr>
        <p:spPr>
          <a:xfrm flipH="1">
            <a:off x="6593524" y="2744647"/>
            <a:ext cx="959" cy="133177"/>
          </a:xfrm>
          <a:prstGeom prst="line">
            <a:avLst/>
          </a:prstGeom>
          <a:ln>
            <a:solidFill>
              <a:srgbClr val="0D13F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45475E3-A2F1-B35D-82A5-AAD0320CA44C}"/>
              </a:ext>
            </a:extLst>
          </p:cNvPr>
          <p:cNvCxnSpPr>
            <a:cxnSpLocks/>
          </p:cNvCxnSpPr>
          <p:nvPr/>
        </p:nvCxnSpPr>
        <p:spPr>
          <a:xfrm>
            <a:off x="6593524" y="2387687"/>
            <a:ext cx="0" cy="134533"/>
          </a:xfrm>
          <a:prstGeom prst="line">
            <a:avLst/>
          </a:prstGeom>
          <a:ln>
            <a:solidFill>
              <a:srgbClr val="0D13F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293F874-9D63-70FF-F33F-566735B4C5E9}"/>
              </a:ext>
            </a:extLst>
          </p:cNvPr>
          <p:cNvCxnSpPr/>
          <p:nvPr/>
        </p:nvCxnSpPr>
        <p:spPr>
          <a:xfrm flipH="1">
            <a:off x="6418580" y="2387687"/>
            <a:ext cx="174944" cy="0"/>
          </a:xfrm>
          <a:prstGeom prst="line">
            <a:avLst/>
          </a:prstGeom>
          <a:ln>
            <a:solidFill>
              <a:srgbClr val="0D13F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50C1AFD-F232-00EE-290F-7990078845D7}"/>
              </a:ext>
            </a:extLst>
          </p:cNvPr>
          <p:cNvCxnSpPr/>
          <p:nvPr/>
        </p:nvCxnSpPr>
        <p:spPr>
          <a:xfrm>
            <a:off x="6423660" y="2387687"/>
            <a:ext cx="0" cy="335193"/>
          </a:xfrm>
          <a:prstGeom prst="line">
            <a:avLst/>
          </a:prstGeom>
          <a:ln>
            <a:solidFill>
              <a:srgbClr val="0D13F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C0E147E-FE84-AA48-78D6-A25EACF09DF8}"/>
              </a:ext>
            </a:extLst>
          </p:cNvPr>
          <p:cNvCxnSpPr/>
          <p:nvPr/>
        </p:nvCxnSpPr>
        <p:spPr>
          <a:xfrm flipH="1">
            <a:off x="5954808" y="2725420"/>
            <a:ext cx="463772" cy="0"/>
          </a:xfrm>
          <a:prstGeom prst="line">
            <a:avLst/>
          </a:prstGeom>
          <a:ln>
            <a:solidFill>
              <a:srgbClr val="0D13F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0A8A83E-70CA-63F8-BCBF-8F8A0DFD46E6}"/>
              </a:ext>
            </a:extLst>
          </p:cNvPr>
          <p:cNvCxnSpPr/>
          <p:nvPr/>
        </p:nvCxnSpPr>
        <p:spPr>
          <a:xfrm flipV="1">
            <a:off x="4913376" y="4457700"/>
            <a:ext cx="1883664" cy="871220"/>
          </a:xfrm>
          <a:prstGeom prst="bentConnector3">
            <a:avLst>
              <a:gd name="adj1" fmla="val 1264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55432DB-EF8E-139D-5712-D26A2E4F8C87}"/>
              </a:ext>
            </a:extLst>
          </p:cNvPr>
          <p:cNvCxnSpPr>
            <a:stCxn id="88" idx="3"/>
          </p:cNvCxnSpPr>
          <p:nvPr/>
        </p:nvCxnSpPr>
        <p:spPr>
          <a:xfrm rot="16200000" flipH="1">
            <a:off x="5905343" y="3566004"/>
            <a:ext cx="1579877" cy="203515"/>
          </a:xfrm>
          <a:prstGeom prst="bentConnector3">
            <a:avLst>
              <a:gd name="adj1" fmla="val -418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51FD740-CD59-54F4-B3F2-272A27B073CC}"/>
              </a:ext>
            </a:extLst>
          </p:cNvPr>
          <p:cNvCxnSpPr/>
          <p:nvPr/>
        </p:nvCxnSpPr>
        <p:spPr>
          <a:xfrm>
            <a:off x="4206240" y="5925312"/>
            <a:ext cx="0" cy="330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EBCB2DD-DBC6-7B4F-0687-BEBF5186772F}"/>
              </a:ext>
            </a:extLst>
          </p:cNvPr>
          <p:cNvCxnSpPr/>
          <p:nvPr/>
        </p:nvCxnSpPr>
        <p:spPr>
          <a:xfrm flipH="1">
            <a:off x="3067050" y="6256260"/>
            <a:ext cx="11391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951C7F9-ED21-F136-435A-F80F8EB482AD}"/>
              </a:ext>
            </a:extLst>
          </p:cNvPr>
          <p:cNvCxnSpPr>
            <a:stCxn id="73" idx="3"/>
          </p:cNvCxnSpPr>
          <p:nvPr/>
        </p:nvCxnSpPr>
        <p:spPr>
          <a:xfrm flipH="1">
            <a:off x="3078480" y="6036626"/>
            <a:ext cx="205" cy="219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B9D7822-F371-F2E0-C81D-6991F47EA00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829865" y="6036626"/>
            <a:ext cx="0" cy="219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FD88D4D-1A7D-78E4-BBE4-1DD7EC49536D}"/>
              </a:ext>
            </a:extLst>
          </p:cNvPr>
          <p:cNvCxnSpPr/>
          <p:nvPr/>
        </p:nvCxnSpPr>
        <p:spPr>
          <a:xfrm flipH="1">
            <a:off x="3509010" y="5328920"/>
            <a:ext cx="1976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FD18076-9AE9-D8E5-A966-F25F5154834A}"/>
              </a:ext>
            </a:extLst>
          </p:cNvPr>
          <p:cNvCxnSpPr/>
          <p:nvPr/>
        </p:nvCxnSpPr>
        <p:spPr>
          <a:xfrm>
            <a:off x="3505200" y="5328920"/>
            <a:ext cx="0" cy="927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C38B479-3797-4F0E-C231-B844970ABC07}"/>
              </a:ext>
            </a:extLst>
          </p:cNvPr>
          <p:cNvCxnSpPr>
            <a:cxnSpLocks/>
            <a:stCxn id="73" idx="1"/>
          </p:cNvCxnSpPr>
          <p:nvPr/>
        </p:nvCxnSpPr>
        <p:spPr>
          <a:xfrm flipV="1">
            <a:off x="3078685" y="4347210"/>
            <a:ext cx="0" cy="1250571"/>
          </a:xfrm>
          <a:prstGeom prst="line">
            <a:avLst/>
          </a:prstGeom>
          <a:ln>
            <a:solidFill>
              <a:srgbClr val="D549D8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127EBD9-D96D-9F27-866E-EBC4868635E9}"/>
              </a:ext>
            </a:extLst>
          </p:cNvPr>
          <p:cNvCxnSpPr>
            <a:cxnSpLocks/>
          </p:cNvCxnSpPr>
          <p:nvPr/>
        </p:nvCxnSpPr>
        <p:spPr>
          <a:xfrm flipV="1">
            <a:off x="3078480" y="4320540"/>
            <a:ext cx="2705100" cy="26670"/>
          </a:xfrm>
          <a:prstGeom prst="line">
            <a:avLst/>
          </a:prstGeom>
          <a:ln>
            <a:solidFill>
              <a:srgbClr val="D549D8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2EF27E0-9EA9-953C-5FF8-53057C901514}"/>
              </a:ext>
            </a:extLst>
          </p:cNvPr>
          <p:cNvCxnSpPr>
            <a:cxnSpLocks/>
          </p:cNvCxnSpPr>
          <p:nvPr/>
        </p:nvCxnSpPr>
        <p:spPr>
          <a:xfrm>
            <a:off x="5768913" y="3298382"/>
            <a:ext cx="0" cy="1022158"/>
          </a:xfrm>
          <a:prstGeom prst="line">
            <a:avLst/>
          </a:prstGeom>
          <a:ln>
            <a:solidFill>
              <a:srgbClr val="D549D8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FAEFFEE-138D-815A-11CA-AA8D17326C59}"/>
              </a:ext>
            </a:extLst>
          </p:cNvPr>
          <p:cNvCxnSpPr>
            <a:cxnSpLocks/>
          </p:cNvCxnSpPr>
          <p:nvPr/>
        </p:nvCxnSpPr>
        <p:spPr>
          <a:xfrm>
            <a:off x="3829865" y="5425440"/>
            <a:ext cx="0" cy="215979"/>
          </a:xfrm>
          <a:prstGeom prst="line">
            <a:avLst/>
          </a:prstGeom>
          <a:ln>
            <a:solidFill>
              <a:srgbClr val="66FF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E4E969C-AA22-BE06-6CD1-C2ED9477FC34}"/>
              </a:ext>
            </a:extLst>
          </p:cNvPr>
          <p:cNvCxnSpPr/>
          <p:nvPr/>
        </p:nvCxnSpPr>
        <p:spPr>
          <a:xfrm>
            <a:off x="3829865" y="5425440"/>
            <a:ext cx="188415" cy="0"/>
          </a:xfrm>
          <a:prstGeom prst="line">
            <a:avLst/>
          </a:prstGeom>
          <a:ln>
            <a:solidFill>
              <a:srgbClr val="66FF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6447AC4-EAF9-BA4F-6930-AC782F401737}"/>
              </a:ext>
            </a:extLst>
          </p:cNvPr>
          <p:cNvCxnSpPr/>
          <p:nvPr/>
        </p:nvCxnSpPr>
        <p:spPr>
          <a:xfrm flipV="1">
            <a:off x="4018280" y="4404360"/>
            <a:ext cx="0" cy="1021080"/>
          </a:xfrm>
          <a:prstGeom prst="line">
            <a:avLst/>
          </a:prstGeom>
          <a:ln>
            <a:solidFill>
              <a:srgbClr val="66FF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9F68A84-0FE1-DF26-02B4-1C4AA52BE598}"/>
              </a:ext>
            </a:extLst>
          </p:cNvPr>
          <p:cNvCxnSpPr>
            <a:cxnSpLocks/>
          </p:cNvCxnSpPr>
          <p:nvPr/>
        </p:nvCxnSpPr>
        <p:spPr>
          <a:xfrm>
            <a:off x="4018280" y="4404360"/>
            <a:ext cx="1647190" cy="0"/>
          </a:xfrm>
          <a:prstGeom prst="line">
            <a:avLst/>
          </a:prstGeom>
          <a:ln>
            <a:solidFill>
              <a:srgbClr val="66FF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DF7A229-4F72-C152-84D3-3B6A84EB1126}"/>
              </a:ext>
            </a:extLst>
          </p:cNvPr>
          <p:cNvCxnSpPr/>
          <p:nvPr/>
        </p:nvCxnSpPr>
        <p:spPr>
          <a:xfrm flipV="1">
            <a:off x="5665470" y="3301997"/>
            <a:ext cx="0" cy="1102363"/>
          </a:xfrm>
          <a:prstGeom prst="line">
            <a:avLst/>
          </a:prstGeom>
          <a:ln>
            <a:solidFill>
              <a:srgbClr val="66FF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5424A44-E784-BA13-3FB8-E5D5AA5F3B0C}"/>
              </a:ext>
            </a:extLst>
          </p:cNvPr>
          <p:cNvCxnSpPr/>
          <p:nvPr/>
        </p:nvCxnSpPr>
        <p:spPr>
          <a:xfrm>
            <a:off x="4913376" y="5097780"/>
            <a:ext cx="161544" cy="0"/>
          </a:xfrm>
          <a:prstGeom prst="line">
            <a:avLst/>
          </a:prstGeom>
          <a:ln>
            <a:solidFill>
              <a:srgbClr val="66FF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E94626F-FF2D-BE40-C4AB-46901889EC56}"/>
              </a:ext>
            </a:extLst>
          </p:cNvPr>
          <p:cNvCxnSpPr/>
          <p:nvPr/>
        </p:nvCxnSpPr>
        <p:spPr>
          <a:xfrm flipV="1">
            <a:off x="5086350" y="4404360"/>
            <a:ext cx="0" cy="701040"/>
          </a:xfrm>
          <a:prstGeom prst="line">
            <a:avLst/>
          </a:prstGeom>
          <a:ln>
            <a:solidFill>
              <a:srgbClr val="66FF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EE0AE9C-36F8-79F9-73A7-8873C28F01E1}"/>
              </a:ext>
            </a:extLst>
          </p:cNvPr>
          <p:cNvCxnSpPr/>
          <p:nvPr/>
        </p:nvCxnSpPr>
        <p:spPr>
          <a:xfrm flipH="1">
            <a:off x="4293306" y="5097780"/>
            <a:ext cx="491352" cy="7620"/>
          </a:xfrm>
          <a:prstGeom prst="line">
            <a:avLst/>
          </a:prstGeom>
          <a:ln>
            <a:solidFill>
              <a:srgbClr val="D549D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F4360E2-F39A-240E-D136-95B31C0E9C03}"/>
              </a:ext>
            </a:extLst>
          </p:cNvPr>
          <p:cNvCxnSpPr/>
          <p:nvPr/>
        </p:nvCxnSpPr>
        <p:spPr>
          <a:xfrm flipH="1" flipV="1">
            <a:off x="4282947" y="4347210"/>
            <a:ext cx="10359" cy="758189"/>
          </a:xfrm>
          <a:prstGeom prst="line">
            <a:avLst/>
          </a:prstGeom>
          <a:ln>
            <a:solidFill>
              <a:srgbClr val="D549D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5418922-C6D9-D9AC-41EA-2C7247F7DCE0}"/>
              </a:ext>
            </a:extLst>
          </p:cNvPr>
          <p:cNvCxnSpPr/>
          <p:nvPr/>
        </p:nvCxnSpPr>
        <p:spPr>
          <a:xfrm flipH="1">
            <a:off x="4293306" y="5205984"/>
            <a:ext cx="466654" cy="0"/>
          </a:xfrm>
          <a:prstGeom prst="line">
            <a:avLst/>
          </a:prstGeom>
          <a:ln>
            <a:solidFill>
              <a:srgbClr val="00FA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3CC930E-229B-0E3D-22D5-9EE825B62895}"/>
              </a:ext>
            </a:extLst>
          </p:cNvPr>
          <p:cNvCxnSpPr>
            <a:cxnSpLocks/>
          </p:cNvCxnSpPr>
          <p:nvPr/>
        </p:nvCxnSpPr>
        <p:spPr>
          <a:xfrm>
            <a:off x="4298383" y="5199888"/>
            <a:ext cx="20373" cy="1414272"/>
          </a:xfrm>
          <a:prstGeom prst="line">
            <a:avLst/>
          </a:prstGeom>
          <a:ln>
            <a:solidFill>
              <a:srgbClr val="00FA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0D6DF8E-4DE3-EE01-E0B0-9A83589CD420}"/>
              </a:ext>
            </a:extLst>
          </p:cNvPr>
          <p:cNvCxnSpPr/>
          <p:nvPr/>
        </p:nvCxnSpPr>
        <p:spPr>
          <a:xfrm>
            <a:off x="4318756" y="6614160"/>
            <a:ext cx="2655068" cy="0"/>
          </a:xfrm>
          <a:prstGeom prst="line">
            <a:avLst/>
          </a:prstGeom>
          <a:ln>
            <a:solidFill>
              <a:srgbClr val="00FA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3176BFD-8DE5-A09A-3BCC-DF6FB9E2E0B5}"/>
              </a:ext>
            </a:extLst>
          </p:cNvPr>
          <p:cNvCxnSpPr/>
          <p:nvPr/>
        </p:nvCxnSpPr>
        <p:spPr>
          <a:xfrm flipV="1">
            <a:off x="6968852" y="2249424"/>
            <a:ext cx="0" cy="4370832"/>
          </a:xfrm>
          <a:prstGeom prst="line">
            <a:avLst/>
          </a:prstGeom>
          <a:ln>
            <a:solidFill>
              <a:srgbClr val="00FA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7EF19E0-8DBA-A524-3193-2A43DB687CCD}"/>
              </a:ext>
            </a:extLst>
          </p:cNvPr>
          <p:cNvCxnSpPr/>
          <p:nvPr/>
        </p:nvCxnSpPr>
        <p:spPr>
          <a:xfrm>
            <a:off x="6306822" y="2261616"/>
            <a:ext cx="662030" cy="0"/>
          </a:xfrm>
          <a:prstGeom prst="line">
            <a:avLst/>
          </a:prstGeom>
          <a:ln>
            <a:solidFill>
              <a:srgbClr val="00FA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8209396-5D12-11BC-9C63-3097F15E4BE3}"/>
              </a:ext>
            </a:extLst>
          </p:cNvPr>
          <p:cNvCxnSpPr/>
          <p:nvPr/>
        </p:nvCxnSpPr>
        <p:spPr>
          <a:xfrm>
            <a:off x="6306822" y="2249424"/>
            <a:ext cx="0" cy="390144"/>
          </a:xfrm>
          <a:prstGeom prst="line">
            <a:avLst/>
          </a:prstGeom>
          <a:ln>
            <a:solidFill>
              <a:srgbClr val="00FA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DBF8B43-8F0B-5E99-E748-7F07A6375131}"/>
              </a:ext>
            </a:extLst>
          </p:cNvPr>
          <p:cNvCxnSpPr/>
          <p:nvPr/>
        </p:nvCxnSpPr>
        <p:spPr>
          <a:xfrm flipH="1">
            <a:off x="5948712" y="2639568"/>
            <a:ext cx="352014" cy="0"/>
          </a:xfrm>
          <a:prstGeom prst="line">
            <a:avLst/>
          </a:prstGeom>
          <a:ln>
            <a:solidFill>
              <a:srgbClr val="00FA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2B4F6A9-7BE1-1AA6-75A2-DFF29E67D7F1}"/>
              </a:ext>
            </a:extLst>
          </p:cNvPr>
          <p:cNvCxnSpPr>
            <a:cxnSpLocks/>
          </p:cNvCxnSpPr>
          <p:nvPr/>
        </p:nvCxnSpPr>
        <p:spPr>
          <a:xfrm>
            <a:off x="5948712" y="3005328"/>
            <a:ext cx="4698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6923408-DE5C-4F18-223B-2BDDD7C659AC}"/>
              </a:ext>
            </a:extLst>
          </p:cNvPr>
          <p:cNvCxnSpPr/>
          <p:nvPr/>
        </p:nvCxnSpPr>
        <p:spPr>
          <a:xfrm>
            <a:off x="6418580" y="2999232"/>
            <a:ext cx="0" cy="34503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805BF45D-854B-BE0B-F549-9EF75D306F8F}"/>
              </a:ext>
            </a:extLst>
          </p:cNvPr>
          <p:cNvCxnSpPr>
            <a:cxnSpLocks/>
          </p:cNvCxnSpPr>
          <p:nvPr/>
        </p:nvCxnSpPr>
        <p:spPr>
          <a:xfrm>
            <a:off x="4410898" y="6467857"/>
            <a:ext cx="20076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4014A855-BE48-9405-6BD3-1955D2EC870E}"/>
              </a:ext>
            </a:extLst>
          </p:cNvPr>
          <p:cNvCxnSpPr/>
          <p:nvPr/>
        </p:nvCxnSpPr>
        <p:spPr>
          <a:xfrm rot="5400000">
            <a:off x="4044853" y="5709763"/>
            <a:ext cx="1120648" cy="358962"/>
          </a:xfrm>
          <a:prstGeom prst="bentConnector3">
            <a:avLst>
              <a:gd name="adj1" fmla="val 104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9BE11A7-77CB-9903-3615-8781C76298A3}"/>
              </a:ext>
            </a:extLst>
          </p:cNvPr>
          <p:cNvSpPr txBox="1"/>
          <p:nvPr/>
        </p:nvSpPr>
        <p:spPr>
          <a:xfrm>
            <a:off x="5638800" y="29741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FE5F1CE-4889-6957-1351-ACC57E237B6C}"/>
              </a:ext>
            </a:extLst>
          </p:cNvPr>
          <p:cNvSpPr txBox="1"/>
          <p:nvPr/>
        </p:nvSpPr>
        <p:spPr>
          <a:xfrm>
            <a:off x="615032" y="2261616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2560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82B0C54-C4C9-B916-34F4-DD225FE2DCAA}"/>
              </a:ext>
            </a:extLst>
          </p:cNvPr>
          <p:cNvSpPr txBox="1"/>
          <p:nvPr/>
        </p:nvSpPr>
        <p:spPr>
          <a:xfrm>
            <a:off x="7191140" y="5471442"/>
            <a:ext cx="129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OV7670 camera module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C77AF0D-0F50-16C3-E42D-64A9D8D690B9}"/>
              </a:ext>
            </a:extLst>
          </p:cNvPr>
          <p:cNvSpPr txBox="1"/>
          <p:nvPr/>
        </p:nvSpPr>
        <p:spPr>
          <a:xfrm>
            <a:off x="9243286" y="3346091"/>
            <a:ext cx="232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TFT 3.3 inch LCD Display with shield </a:t>
            </a:r>
          </a:p>
        </p:txBody>
      </p:sp>
    </p:spTree>
    <p:extLst>
      <p:ext uri="{BB962C8B-B14F-4D97-AF65-F5344CB8AC3E}">
        <p14:creationId xmlns:p14="http://schemas.microsoft.com/office/powerpoint/2010/main" val="419938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2CFD67-464F-E495-3B11-E6D75D42A62D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6572250" y="1977609"/>
            <a:ext cx="852852" cy="1072556"/>
          </a:xfrm>
          <a:prstGeom prst="straightConnector1">
            <a:avLst/>
          </a:prstGeom>
          <a:ln>
            <a:solidFill>
              <a:srgbClr val="00FAD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DC2649-367B-B11E-D9F7-827D63DA59F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599958" y="2849413"/>
            <a:ext cx="1238250" cy="399478"/>
          </a:xfrm>
          <a:prstGeom prst="straightConnector1">
            <a:avLst/>
          </a:prstGeom>
          <a:ln>
            <a:solidFill>
              <a:srgbClr val="00FAD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9282CC-97C8-3BED-47F2-39BC0209DE8C}"/>
              </a:ext>
            </a:extLst>
          </p:cNvPr>
          <p:cNvCxnSpPr>
            <a:cxnSpLocks/>
          </p:cNvCxnSpPr>
          <p:nvPr/>
        </p:nvCxnSpPr>
        <p:spPr>
          <a:xfrm>
            <a:off x="6572250" y="3586879"/>
            <a:ext cx="1670047" cy="324425"/>
          </a:xfrm>
          <a:prstGeom prst="straightConnector1">
            <a:avLst/>
          </a:prstGeom>
          <a:ln>
            <a:solidFill>
              <a:srgbClr val="00FAD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584467-A299-7369-BCEA-5C17605999C9}"/>
              </a:ext>
            </a:extLst>
          </p:cNvPr>
          <p:cNvCxnSpPr/>
          <p:nvPr/>
        </p:nvCxnSpPr>
        <p:spPr>
          <a:xfrm>
            <a:off x="6572250" y="3734373"/>
            <a:ext cx="548986" cy="1089318"/>
          </a:xfrm>
          <a:prstGeom prst="straightConnector1">
            <a:avLst/>
          </a:prstGeom>
          <a:ln>
            <a:solidFill>
              <a:srgbClr val="00FAD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6A5770-25CA-C234-6D6D-E4634341402B}"/>
              </a:ext>
            </a:extLst>
          </p:cNvPr>
          <p:cNvCxnSpPr/>
          <p:nvPr/>
        </p:nvCxnSpPr>
        <p:spPr>
          <a:xfrm flipH="1" flipV="1">
            <a:off x="4266043" y="2697018"/>
            <a:ext cx="1205154" cy="352134"/>
          </a:xfrm>
          <a:prstGeom prst="straightConnector1">
            <a:avLst/>
          </a:prstGeom>
          <a:ln>
            <a:solidFill>
              <a:srgbClr val="00FAD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4FF035-09E9-6327-4E6E-DD3ADCDFC1A6}"/>
              </a:ext>
            </a:extLst>
          </p:cNvPr>
          <p:cNvCxnSpPr>
            <a:endCxn id="9" idx="5"/>
          </p:cNvCxnSpPr>
          <p:nvPr/>
        </p:nvCxnSpPr>
        <p:spPr>
          <a:xfrm flipH="1" flipV="1">
            <a:off x="4766897" y="1866195"/>
            <a:ext cx="980209" cy="1151214"/>
          </a:xfrm>
          <a:prstGeom prst="straightConnector1">
            <a:avLst/>
          </a:prstGeom>
          <a:ln>
            <a:solidFill>
              <a:srgbClr val="00FAD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1C642B-B05D-0456-C1AD-44261B1CB020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370143" y="3734373"/>
            <a:ext cx="1101054" cy="550996"/>
          </a:xfrm>
          <a:prstGeom prst="straightConnector1">
            <a:avLst/>
          </a:prstGeom>
          <a:ln>
            <a:solidFill>
              <a:srgbClr val="00FAD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C669B0-46AB-5175-0A22-A1704CEFA24A}"/>
              </a:ext>
            </a:extLst>
          </p:cNvPr>
          <p:cNvSpPr/>
          <p:nvPr/>
        </p:nvSpPr>
        <p:spPr>
          <a:xfrm>
            <a:off x="5305609" y="2954485"/>
            <a:ext cx="1357272" cy="829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Baby Bassinet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C12327-F9BC-45BC-0356-1A697FDC5A36}"/>
              </a:ext>
            </a:extLst>
          </p:cNvPr>
          <p:cNvSpPr/>
          <p:nvPr/>
        </p:nvSpPr>
        <p:spPr>
          <a:xfrm>
            <a:off x="5306291" y="1081809"/>
            <a:ext cx="1579417" cy="979055"/>
          </a:xfrm>
          <a:prstGeom prst="ellipse">
            <a:avLst/>
          </a:prstGeom>
          <a:gradFill flip="none" rotWithShape="1">
            <a:gsLst>
              <a:gs pos="13000">
                <a:schemeClr val="lt1">
                  <a:shade val="30000"/>
                  <a:satMod val="115000"/>
                  <a:alpha val="2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development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409C63-7EF2-7CF3-0FD3-C90724865C48}"/>
              </a:ext>
            </a:extLst>
          </p:cNvPr>
          <p:cNvSpPr/>
          <p:nvPr/>
        </p:nvSpPr>
        <p:spPr>
          <a:xfrm>
            <a:off x="7217642" y="1329172"/>
            <a:ext cx="1416628" cy="759691"/>
          </a:xfrm>
          <a:prstGeom prst="ellipse">
            <a:avLst/>
          </a:prstGeom>
          <a:gradFill flip="none" rotWithShape="1">
            <a:gsLst>
              <a:gs pos="13000">
                <a:schemeClr val="lt1">
                  <a:shade val="30000"/>
                  <a:satMod val="115000"/>
                  <a:alpha val="2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PIR sensor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FE1B2E-6EF6-0C4A-E8E6-1F026F8903E1}"/>
              </a:ext>
            </a:extLst>
          </p:cNvPr>
          <p:cNvSpPr/>
          <p:nvPr/>
        </p:nvSpPr>
        <p:spPr>
          <a:xfrm>
            <a:off x="6662880" y="4746907"/>
            <a:ext cx="1579417" cy="856673"/>
          </a:xfrm>
          <a:prstGeom prst="ellipse">
            <a:avLst/>
          </a:prstGeom>
          <a:gradFill flip="none" rotWithShape="1">
            <a:gsLst>
              <a:gs pos="13000">
                <a:schemeClr val="lt1">
                  <a:shade val="30000"/>
                  <a:satMod val="115000"/>
                  <a:alpha val="2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Piezoelectric sensor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6011F6-76F9-49EE-364C-A47115917C31}"/>
              </a:ext>
            </a:extLst>
          </p:cNvPr>
          <p:cNvSpPr/>
          <p:nvPr/>
        </p:nvSpPr>
        <p:spPr>
          <a:xfrm>
            <a:off x="7838208" y="2469567"/>
            <a:ext cx="1416628" cy="759691"/>
          </a:xfrm>
          <a:prstGeom prst="ellipse">
            <a:avLst/>
          </a:prstGeom>
          <a:gradFill flip="none" rotWithShape="1">
            <a:gsLst>
              <a:gs pos="13000">
                <a:schemeClr val="lt1">
                  <a:shade val="30000"/>
                  <a:satMod val="115000"/>
                  <a:alpha val="2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158240-10D9-BB80-57F6-F11A263E1BFB}"/>
              </a:ext>
            </a:extLst>
          </p:cNvPr>
          <p:cNvSpPr/>
          <p:nvPr/>
        </p:nvSpPr>
        <p:spPr>
          <a:xfrm>
            <a:off x="3557729" y="1217758"/>
            <a:ext cx="1416628" cy="759691"/>
          </a:xfrm>
          <a:prstGeom prst="ellipse">
            <a:avLst/>
          </a:prstGeom>
          <a:gradFill flip="none" rotWithShape="1">
            <a:gsLst>
              <a:gs pos="13000">
                <a:schemeClr val="lt1">
                  <a:shade val="30000"/>
                  <a:satMod val="115000"/>
                  <a:alpha val="2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2560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108A4E-6C04-9312-3498-832B862FC70C}"/>
              </a:ext>
            </a:extLst>
          </p:cNvPr>
          <p:cNvSpPr/>
          <p:nvPr/>
        </p:nvSpPr>
        <p:spPr>
          <a:xfrm>
            <a:off x="2872507" y="2171989"/>
            <a:ext cx="1416628" cy="759691"/>
          </a:xfrm>
          <a:prstGeom prst="ellipse">
            <a:avLst/>
          </a:prstGeom>
          <a:gradFill flip="none" rotWithShape="1">
            <a:gsLst>
              <a:gs pos="13000">
                <a:schemeClr val="lt1">
                  <a:shade val="30000"/>
                  <a:satMod val="115000"/>
                  <a:alpha val="2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OV7670 cam module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898013-E512-3BEC-497A-4BB763BAF481}"/>
              </a:ext>
            </a:extLst>
          </p:cNvPr>
          <p:cNvSpPr/>
          <p:nvPr/>
        </p:nvSpPr>
        <p:spPr>
          <a:xfrm>
            <a:off x="4642430" y="4823691"/>
            <a:ext cx="1773381" cy="856673"/>
          </a:xfrm>
          <a:prstGeom prst="ellipse">
            <a:avLst/>
          </a:prstGeom>
          <a:gradFill flip="none" rotWithShape="1">
            <a:gsLst>
              <a:gs pos="13000">
                <a:schemeClr val="lt1">
                  <a:shade val="30000"/>
                  <a:satMod val="115000"/>
                  <a:alpha val="2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Temperature &amp; Humidity sensor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A12420-4EEB-021C-E6CE-7C179A40079D}"/>
              </a:ext>
            </a:extLst>
          </p:cNvPr>
          <p:cNvSpPr/>
          <p:nvPr/>
        </p:nvSpPr>
        <p:spPr>
          <a:xfrm>
            <a:off x="2378074" y="3159990"/>
            <a:ext cx="1579417" cy="759691"/>
          </a:xfrm>
          <a:prstGeom prst="ellipse">
            <a:avLst/>
          </a:prstGeom>
          <a:gradFill flip="none" rotWithShape="1">
            <a:gsLst>
              <a:gs pos="13000">
                <a:schemeClr val="lt1">
                  <a:shade val="30000"/>
                  <a:satMod val="115000"/>
                  <a:alpha val="2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Sound Detector Sensor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38D133-9B31-804C-623E-E5672F88C368}"/>
              </a:ext>
            </a:extLst>
          </p:cNvPr>
          <p:cNvSpPr/>
          <p:nvPr/>
        </p:nvSpPr>
        <p:spPr>
          <a:xfrm>
            <a:off x="3022026" y="4147992"/>
            <a:ext cx="1579417" cy="938069"/>
          </a:xfrm>
          <a:prstGeom prst="ellipse">
            <a:avLst/>
          </a:prstGeom>
          <a:gradFill flip="none" rotWithShape="1">
            <a:gsLst>
              <a:gs pos="13000">
                <a:schemeClr val="lt1">
                  <a:shade val="30000"/>
                  <a:satMod val="115000"/>
                  <a:alpha val="2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Doctor consulting System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518038-9857-8B7A-9A26-802CFE989D07}"/>
              </a:ext>
            </a:extLst>
          </p:cNvPr>
          <p:cNvSpPr/>
          <p:nvPr/>
        </p:nvSpPr>
        <p:spPr>
          <a:xfrm>
            <a:off x="8078639" y="3640279"/>
            <a:ext cx="1416628" cy="979055"/>
          </a:xfrm>
          <a:prstGeom prst="ellipse">
            <a:avLst/>
          </a:prstGeom>
          <a:gradFill flip="none" rotWithShape="1">
            <a:gsLst>
              <a:gs pos="13000">
                <a:schemeClr val="lt1">
                  <a:shade val="30000"/>
                  <a:satMod val="115000"/>
                  <a:alpha val="2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TFT 3.3inch LCD display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F32653-95B6-36E3-85D0-C2E8615E9AC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973039" y="2088863"/>
            <a:ext cx="11206" cy="865622"/>
          </a:xfrm>
          <a:prstGeom prst="straightConnector1">
            <a:avLst/>
          </a:prstGeom>
          <a:ln>
            <a:solidFill>
              <a:srgbClr val="00FAD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36CF1B-9C79-F592-B836-4989E549DBD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791200" y="3783733"/>
            <a:ext cx="193045" cy="1039958"/>
          </a:xfrm>
          <a:prstGeom prst="straightConnector1">
            <a:avLst/>
          </a:prstGeom>
          <a:ln>
            <a:solidFill>
              <a:srgbClr val="00FAD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4A3A0A-3933-9F41-7B32-A3EF69CDF96B}"/>
              </a:ext>
            </a:extLst>
          </p:cNvPr>
          <p:cNvCxnSpPr>
            <a:cxnSpLocks/>
            <a:stCxn id="4" idx="1"/>
            <a:endCxn id="12" idx="6"/>
          </p:cNvCxnSpPr>
          <p:nvPr/>
        </p:nvCxnSpPr>
        <p:spPr>
          <a:xfrm flipH="1">
            <a:off x="3957491" y="3369109"/>
            <a:ext cx="1348118" cy="170727"/>
          </a:xfrm>
          <a:prstGeom prst="straightConnector1">
            <a:avLst/>
          </a:prstGeom>
          <a:ln>
            <a:solidFill>
              <a:srgbClr val="00FAD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82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Soumyadeep Ghosh</dc:creator>
  <cp:lastModifiedBy>Soumyadeep Ghosh</cp:lastModifiedBy>
  <cp:revision>6</cp:revision>
  <dcterms:created xsi:type="dcterms:W3CDTF">2022-08-10T16:14:08Z</dcterms:created>
  <dcterms:modified xsi:type="dcterms:W3CDTF">2022-09-13T17:55:54Z</dcterms:modified>
</cp:coreProperties>
</file>