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0" r:id="rId5"/>
    <p:sldId id="261" r:id="rId6"/>
    <p:sldId id="262" r:id="rId7"/>
    <p:sldId id="267" r:id="rId8"/>
    <p:sldId id="268" r:id="rId9"/>
    <p:sldId id="269" r:id="rId10"/>
    <p:sldId id="270" r:id="rId11"/>
    <p:sldId id="271" r:id="rId12"/>
    <p:sldId id="272"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ED37AC-2712-4F97-8A3F-F8593B8C670F}" v="190" dt="2022-11-23T16:23:40.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3" autoAdjust="0"/>
    <p:restoredTop sz="86467" autoAdjust="0"/>
  </p:normalViewPr>
  <p:slideViewPr>
    <p:cSldViewPr snapToGrid="0">
      <p:cViewPr varScale="1">
        <p:scale>
          <a:sx n="51" d="100"/>
          <a:sy n="51" d="100"/>
        </p:scale>
        <p:origin x="440" y="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Naskar" userId="e19d70846ded361a" providerId="LiveId" clId="{B9ED37AC-2712-4F97-8A3F-F8593B8C670F}"/>
    <pc:docChg chg="undo custSel addSld delSld modSld sldOrd modMainMaster">
      <pc:chgData name="Ankita Naskar" userId="e19d70846ded361a" providerId="LiveId" clId="{B9ED37AC-2712-4F97-8A3F-F8593B8C670F}" dt="2022-11-23T17:36:12.943" v="740" actId="20577"/>
      <pc:docMkLst>
        <pc:docMk/>
      </pc:docMkLst>
      <pc:sldChg chg="modSp mod setBg">
        <pc:chgData name="Ankita Naskar" userId="e19d70846ded361a" providerId="LiveId" clId="{B9ED37AC-2712-4F97-8A3F-F8593B8C670F}" dt="2022-11-23T05:12:39.935" v="160" actId="208"/>
        <pc:sldMkLst>
          <pc:docMk/>
          <pc:sldMk cId="768545267" sldId="256"/>
        </pc:sldMkLst>
        <pc:spChg chg="mod">
          <ac:chgData name="Ankita Naskar" userId="e19d70846ded361a" providerId="LiveId" clId="{B9ED37AC-2712-4F97-8A3F-F8593B8C670F}" dt="2022-11-23T05:12:39.935" v="160" actId="208"/>
          <ac:spMkLst>
            <pc:docMk/>
            <pc:sldMk cId="768545267" sldId="256"/>
            <ac:spMk id="2" creationId="{C781A777-9124-BADF-0097-570EE0EABCF7}"/>
          </ac:spMkLst>
        </pc:spChg>
      </pc:sldChg>
      <pc:sldChg chg="addSp modSp mod setBg">
        <pc:chgData name="Ankita Naskar" userId="e19d70846ded361a" providerId="LiveId" clId="{B9ED37AC-2712-4F97-8A3F-F8593B8C670F}" dt="2022-11-23T17:36:12.943" v="740" actId="20577"/>
        <pc:sldMkLst>
          <pc:docMk/>
          <pc:sldMk cId="2738192605" sldId="258"/>
        </pc:sldMkLst>
        <pc:spChg chg="mod">
          <ac:chgData name="Ankita Naskar" userId="e19d70846ded361a" providerId="LiveId" clId="{B9ED37AC-2712-4F97-8A3F-F8593B8C670F}" dt="2022-11-23T16:09:33.720" v="709" actId="115"/>
          <ac:spMkLst>
            <pc:docMk/>
            <pc:sldMk cId="2738192605" sldId="258"/>
            <ac:spMk id="2" creationId="{8DB020DB-A0DB-FACB-5260-B656382AD086}"/>
          </ac:spMkLst>
        </pc:spChg>
        <pc:spChg chg="add mod">
          <ac:chgData name="Ankita Naskar" userId="e19d70846ded361a" providerId="LiveId" clId="{B9ED37AC-2712-4F97-8A3F-F8593B8C670F}" dt="2022-11-23T17:36:12.943" v="740" actId="20577"/>
          <ac:spMkLst>
            <pc:docMk/>
            <pc:sldMk cId="2738192605" sldId="258"/>
            <ac:spMk id="3" creationId="{270B14A1-D5B6-02C5-58BC-C4E778CCC97E}"/>
          </ac:spMkLst>
        </pc:spChg>
      </pc:sldChg>
      <pc:sldChg chg="addSp delSp modSp mod">
        <pc:chgData name="Ankita Naskar" userId="e19d70846ded361a" providerId="LiveId" clId="{B9ED37AC-2712-4F97-8A3F-F8593B8C670F}" dt="2022-11-23T16:10:34.350" v="715" actId="14100"/>
        <pc:sldMkLst>
          <pc:docMk/>
          <pc:sldMk cId="3500340530" sldId="259"/>
        </pc:sldMkLst>
        <pc:spChg chg="mod">
          <ac:chgData name="Ankita Naskar" userId="e19d70846ded361a" providerId="LiveId" clId="{B9ED37AC-2712-4F97-8A3F-F8593B8C670F}" dt="2022-11-23T15:36:23.825" v="387" actId="115"/>
          <ac:spMkLst>
            <pc:docMk/>
            <pc:sldMk cId="3500340530" sldId="259"/>
            <ac:spMk id="2" creationId="{FE3FC665-6366-0179-AF63-EFD6F7C0BB72}"/>
          </ac:spMkLst>
        </pc:spChg>
        <pc:spChg chg="add del mod">
          <ac:chgData name="Ankita Naskar" userId="e19d70846ded361a" providerId="LiveId" clId="{B9ED37AC-2712-4F97-8A3F-F8593B8C670F}" dt="2022-11-23T16:10:22.781" v="713" actId="21"/>
          <ac:spMkLst>
            <pc:docMk/>
            <pc:sldMk cId="3500340530" sldId="259"/>
            <ac:spMk id="3" creationId="{1B029D1C-4121-F529-612E-6DCEA968F6B5}"/>
          </ac:spMkLst>
        </pc:spChg>
        <pc:spChg chg="mod">
          <ac:chgData name="Ankita Naskar" userId="e19d70846ded361a" providerId="LiveId" clId="{B9ED37AC-2712-4F97-8A3F-F8593B8C670F}" dt="2022-11-23T16:10:34.350" v="715" actId="14100"/>
          <ac:spMkLst>
            <pc:docMk/>
            <pc:sldMk cId="3500340530" sldId="259"/>
            <ac:spMk id="4" creationId="{59417E83-59CC-03F5-B81B-48DCB6F83F26}"/>
          </ac:spMkLst>
        </pc:spChg>
      </pc:sldChg>
      <pc:sldChg chg="modSp mod">
        <pc:chgData name="Ankita Naskar" userId="e19d70846ded361a" providerId="LiveId" clId="{B9ED37AC-2712-4F97-8A3F-F8593B8C670F}" dt="2022-11-23T16:10:53.439" v="720" actId="20577"/>
        <pc:sldMkLst>
          <pc:docMk/>
          <pc:sldMk cId="1071189100" sldId="260"/>
        </pc:sldMkLst>
        <pc:spChg chg="mod">
          <ac:chgData name="Ankita Naskar" userId="e19d70846ded361a" providerId="LiveId" clId="{B9ED37AC-2712-4F97-8A3F-F8593B8C670F}" dt="2022-11-23T15:36:10.832" v="386" actId="115"/>
          <ac:spMkLst>
            <pc:docMk/>
            <pc:sldMk cId="1071189100" sldId="260"/>
            <ac:spMk id="2" creationId="{1D1ACD48-5C1B-FD11-0BA8-A34BCCC9A2BF}"/>
          </ac:spMkLst>
        </pc:spChg>
        <pc:spChg chg="mod">
          <ac:chgData name="Ankita Naskar" userId="e19d70846ded361a" providerId="LiveId" clId="{B9ED37AC-2712-4F97-8A3F-F8593B8C670F}" dt="2022-11-23T16:10:53.439" v="720" actId="20577"/>
          <ac:spMkLst>
            <pc:docMk/>
            <pc:sldMk cId="1071189100" sldId="260"/>
            <ac:spMk id="4" creationId="{4D5738F4-C6DC-BA22-4C38-8502866CA465}"/>
          </ac:spMkLst>
        </pc:spChg>
      </pc:sldChg>
      <pc:sldChg chg="addSp delSp modSp mod">
        <pc:chgData name="Ankita Naskar" userId="e19d70846ded361a" providerId="LiveId" clId="{B9ED37AC-2712-4F97-8A3F-F8593B8C670F}" dt="2022-11-23T16:11:19.713" v="722" actId="2085"/>
        <pc:sldMkLst>
          <pc:docMk/>
          <pc:sldMk cId="735053148" sldId="261"/>
        </pc:sldMkLst>
        <pc:spChg chg="mod">
          <ac:chgData name="Ankita Naskar" userId="e19d70846ded361a" providerId="LiveId" clId="{B9ED37AC-2712-4F97-8A3F-F8593B8C670F}" dt="2022-11-23T15:36:04.162" v="385" actId="115"/>
          <ac:spMkLst>
            <pc:docMk/>
            <pc:sldMk cId="735053148" sldId="261"/>
            <ac:spMk id="2" creationId="{1AE25309-E561-A083-56E6-2D6DB0EE61F6}"/>
          </ac:spMkLst>
        </pc:spChg>
        <pc:spChg chg="add del mod">
          <ac:chgData name="Ankita Naskar" userId="e19d70846ded361a" providerId="LiveId" clId="{B9ED37AC-2712-4F97-8A3F-F8593B8C670F}" dt="2022-11-23T05:08:28.693" v="149" actId="21"/>
          <ac:spMkLst>
            <pc:docMk/>
            <pc:sldMk cId="735053148" sldId="261"/>
            <ac:spMk id="3" creationId="{27C7CD77-CA7D-3CC5-C393-A3F6D4C92D97}"/>
          </ac:spMkLst>
        </pc:spChg>
        <pc:spChg chg="add del mod">
          <ac:chgData name="Ankita Naskar" userId="e19d70846ded361a" providerId="LiveId" clId="{B9ED37AC-2712-4F97-8A3F-F8593B8C670F}" dt="2022-11-23T05:09:51.859" v="155"/>
          <ac:spMkLst>
            <pc:docMk/>
            <pc:sldMk cId="735053148" sldId="261"/>
            <ac:spMk id="4" creationId="{4C169321-543B-56A4-4AA4-077FC082B184}"/>
          </ac:spMkLst>
        </pc:spChg>
        <pc:spChg chg="mod">
          <ac:chgData name="Ankita Naskar" userId="e19d70846ded361a" providerId="LiveId" clId="{B9ED37AC-2712-4F97-8A3F-F8593B8C670F}" dt="2022-11-23T16:11:19.713" v="722" actId="2085"/>
          <ac:spMkLst>
            <pc:docMk/>
            <pc:sldMk cId="735053148" sldId="261"/>
            <ac:spMk id="5" creationId="{9E87B0D6-8197-2329-AC9C-9FBCBE006334}"/>
          </ac:spMkLst>
        </pc:spChg>
      </pc:sldChg>
      <pc:sldChg chg="addSp modSp mod">
        <pc:chgData name="Ankita Naskar" userId="e19d70846ded361a" providerId="LiveId" clId="{B9ED37AC-2712-4F97-8A3F-F8593B8C670F}" dt="2022-11-23T16:23:40.910" v="739" actId="20577"/>
        <pc:sldMkLst>
          <pc:docMk/>
          <pc:sldMk cId="496125197" sldId="262"/>
        </pc:sldMkLst>
        <pc:spChg chg="mod">
          <ac:chgData name="Ankita Naskar" userId="e19d70846ded361a" providerId="LiveId" clId="{B9ED37AC-2712-4F97-8A3F-F8593B8C670F}" dt="2022-11-23T15:35:56.800" v="384" actId="115"/>
          <ac:spMkLst>
            <pc:docMk/>
            <pc:sldMk cId="496125197" sldId="262"/>
            <ac:spMk id="2" creationId="{C83705A0-AC60-B585-E5A2-19878A2A0B4D}"/>
          </ac:spMkLst>
        </pc:spChg>
        <pc:spChg chg="add mod">
          <ac:chgData name="Ankita Naskar" userId="e19d70846ded361a" providerId="LiveId" clId="{B9ED37AC-2712-4F97-8A3F-F8593B8C670F}" dt="2022-11-23T16:23:40.910" v="739" actId="20577"/>
          <ac:spMkLst>
            <pc:docMk/>
            <pc:sldMk cId="496125197" sldId="262"/>
            <ac:spMk id="3" creationId="{26103329-2407-B1C0-20F9-0AF7E54F4011}"/>
          </ac:spMkLst>
        </pc:spChg>
      </pc:sldChg>
      <pc:sldChg chg="addSp delSp modSp del mod ord">
        <pc:chgData name="Ankita Naskar" userId="e19d70846ded361a" providerId="LiveId" clId="{B9ED37AC-2712-4F97-8A3F-F8593B8C670F}" dt="2022-11-23T15:09:41.012" v="300" actId="47"/>
        <pc:sldMkLst>
          <pc:docMk/>
          <pc:sldMk cId="1853332621" sldId="264"/>
        </pc:sldMkLst>
        <pc:spChg chg="mod">
          <ac:chgData name="Ankita Naskar" userId="e19d70846ded361a" providerId="LiveId" clId="{B9ED37AC-2712-4F97-8A3F-F8593B8C670F}" dt="2022-11-23T05:05:47.226" v="139"/>
          <ac:spMkLst>
            <pc:docMk/>
            <pc:sldMk cId="1853332621" sldId="264"/>
            <ac:spMk id="2" creationId="{124182FF-5B4E-FDC2-E7B3-716CDF1894ED}"/>
          </ac:spMkLst>
        </pc:spChg>
        <pc:spChg chg="add del mod">
          <ac:chgData name="Ankita Naskar" userId="e19d70846ded361a" providerId="LiveId" clId="{B9ED37AC-2712-4F97-8A3F-F8593B8C670F}" dt="2022-11-23T15:08:48.698" v="287"/>
          <ac:spMkLst>
            <pc:docMk/>
            <pc:sldMk cId="1853332621" sldId="264"/>
            <ac:spMk id="4" creationId="{59865849-A879-2148-3333-0046BA05216A}"/>
          </ac:spMkLst>
        </pc:spChg>
        <pc:picChg chg="add mod">
          <ac:chgData name="Ankita Naskar" userId="e19d70846ded361a" providerId="LiveId" clId="{B9ED37AC-2712-4F97-8A3F-F8593B8C670F}" dt="2022-11-23T15:08:48.698" v="287"/>
          <ac:picMkLst>
            <pc:docMk/>
            <pc:sldMk cId="1853332621" sldId="264"/>
            <ac:picMk id="5" creationId="{BEEA1951-CE7C-1B7F-5EA4-243798F49262}"/>
          </ac:picMkLst>
        </pc:picChg>
        <pc:picChg chg="mod">
          <ac:chgData name="Ankita Naskar" userId="e19d70846ded361a" providerId="LiveId" clId="{B9ED37AC-2712-4F97-8A3F-F8593B8C670F}" dt="2022-11-23T05:50:21.961" v="242" actId="1076"/>
          <ac:picMkLst>
            <pc:docMk/>
            <pc:sldMk cId="1853332621" sldId="264"/>
            <ac:picMk id="6" creationId="{3D6C90B4-E66D-7501-FB6D-5A5094C537A7}"/>
          </ac:picMkLst>
        </pc:picChg>
        <pc:picChg chg="del mod">
          <ac:chgData name="Ankita Naskar" userId="e19d70846ded361a" providerId="LiveId" clId="{B9ED37AC-2712-4F97-8A3F-F8593B8C670F}" dt="2022-11-23T15:08:42.208" v="286" actId="21"/>
          <ac:picMkLst>
            <pc:docMk/>
            <pc:sldMk cId="1853332621" sldId="264"/>
            <ac:picMk id="8" creationId="{48140A53-DEDF-8B30-27A9-EB8FFC99DBF2}"/>
          </ac:picMkLst>
        </pc:picChg>
      </pc:sldChg>
      <pc:sldChg chg="setBg">
        <pc:chgData name="Ankita Naskar" userId="e19d70846ded361a" providerId="LiveId" clId="{B9ED37AC-2712-4F97-8A3F-F8593B8C670F}" dt="2022-11-23T05:04:26.608" v="134"/>
        <pc:sldMkLst>
          <pc:docMk/>
          <pc:sldMk cId="1998550457" sldId="265"/>
        </pc:sldMkLst>
      </pc:sldChg>
      <pc:sldChg chg="addSp delSp modSp new del mod">
        <pc:chgData name="Ankita Naskar" userId="e19d70846ded361a" providerId="LiveId" clId="{B9ED37AC-2712-4F97-8A3F-F8593B8C670F}" dt="2022-11-23T05:55:36.015" v="269" actId="47"/>
        <pc:sldMkLst>
          <pc:docMk/>
          <pc:sldMk cId="1966696004" sldId="266"/>
        </pc:sldMkLst>
        <pc:spChg chg="mod">
          <ac:chgData name="Ankita Naskar" userId="e19d70846ded361a" providerId="LiveId" clId="{B9ED37AC-2712-4F97-8A3F-F8593B8C670F}" dt="2022-11-23T05:54:23.297" v="255" actId="1076"/>
          <ac:spMkLst>
            <pc:docMk/>
            <pc:sldMk cId="1966696004" sldId="266"/>
            <ac:spMk id="2" creationId="{66CEB024-65FD-0A10-4EBE-4639474E51A6}"/>
          </ac:spMkLst>
        </pc:spChg>
        <pc:picChg chg="add mod">
          <ac:chgData name="Ankita Naskar" userId="e19d70846ded361a" providerId="LiveId" clId="{B9ED37AC-2712-4F97-8A3F-F8593B8C670F}" dt="2022-11-23T05:53:24.896" v="249" actId="14100"/>
          <ac:picMkLst>
            <pc:docMk/>
            <pc:sldMk cId="1966696004" sldId="266"/>
            <ac:picMk id="4" creationId="{698E8DC7-D12E-B5FC-50F0-FEAC9B8770DC}"/>
          </ac:picMkLst>
        </pc:picChg>
        <pc:picChg chg="add del mod">
          <ac:chgData name="Ankita Naskar" userId="e19d70846ded361a" providerId="LiveId" clId="{B9ED37AC-2712-4F97-8A3F-F8593B8C670F}" dt="2022-11-23T05:54:50.558" v="259" actId="21"/>
          <ac:picMkLst>
            <pc:docMk/>
            <pc:sldMk cId="1966696004" sldId="266"/>
            <ac:picMk id="5" creationId="{F838533E-B406-258D-1A00-CCABD7A4B97C}"/>
          </ac:picMkLst>
        </pc:picChg>
      </pc:sldChg>
      <pc:sldChg chg="addSp delSp modSp new mod">
        <pc:chgData name="Ankita Naskar" userId="e19d70846ded361a" providerId="LiveId" clId="{B9ED37AC-2712-4F97-8A3F-F8593B8C670F}" dt="2022-11-23T15:09:34.864" v="299" actId="14100"/>
        <pc:sldMkLst>
          <pc:docMk/>
          <pc:sldMk cId="2632988465" sldId="267"/>
        </pc:sldMkLst>
        <pc:spChg chg="mod">
          <ac:chgData name="Ankita Naskar" userId="e19d70846ded361a" providerId="LiveId" clId="{B9ED37AC-2712-4F97-8A3F-F8593B8C670F}" dt="2022-11-23T15:09:34.864" v="299" actId="14100"/>
          <ac:spMkLst>
            <pc:docMk/>
            <pc:sldMk cId="2632988465" sldId="267"/>
            <ac:spMk id="2" creationId="{8E255356-B1C4-2D11-F428-B0D9BAD65536}"/>
          </ac:spMkLst>
        </pc:spChg>
        <pc:spChg chg="del">
          <ac:chgData name="Ankita Naskar" userId="e19d70846ded361a" providerId="LiveId" clId="{B9ED37AC-2712-4F97-8A3F-F8593B8C670F}" dt="2022-11-23T05:55:45.536" v="270" actId="21"/>
          <ac:spMkLst>
            <pc:docMk/>
            <pc:sldMk cId="2632988465" sldId="267"/>
            <ac:spMk id="3" creationId="{14833829-E0EE-37B9-EE89-F0F2CEC50241}"/>
          </ac:spMkLst>
        </pc:spChg>
        <pc:spChg chg="add del">
          <ac:chgData name="Ankita Naskar" userId="e19d70846ded361a" providerId="LiveId" clId="{B9ED37AC-2712-4F97-8A3F-F8593B8C670F}" dt="2022-11-23T05:55:06.756" v="262" actId="22"/>
          <ac:spMkLst>
            <pc:docMk/>
            <pc:sldMk cId="2632988465" sldId="267"/>
            <ac:spMk id="6" creationId="{F8AB9542-32B2-14A1-56C9-75951CF0E477}"/>
          </ac:spMkLst>
        </pc:spChg>
        <pc:picChg chg="add mod">
          <ac:chgData name="Ankita Naskar" userId="e19d70846ded361a" providerId="LiveId" clId="{B9ED37AC-2712-4F97-8A3F-F8593B8C670F}" dt="2022-11-23T15:09:26.186" v="297" actId="1076"/>
          <ac:picMkLst>
            <pc:docMk/>
            <pc:sldMk cId="2632988465" sldId="267"/>
            <ac:picMk id="4" creationId="{B26C89D6-546F-94B4-7E30-6F1B0892A7F4}"/>
          </ac:picMkLst>
        </pc:picChg>
      </pc:sldChg>
      <pc:sldChg chg="addSp delSp modSp new mod">
        <pc:chgData name="Ankita Naskar" userId="e19d70846ded361a" providerId="LiveId" clId="{B9ED37AC-2712-4F97-8A3F-F8593B8C670F}" dt="2022-11-23T15:09:10.778" v="294" actId="1076"/>
        <pc:sldMkLst>
          <pc:docMk/>
          <pc:sldMk cId="2433898991" sldId="268"/>
        </pc:sldMkLst>
        <pc:spChg chg="del">
          <ac:chgData name="Ankita Naskar" userId="e19d70846ded361a" providerId="LiveId" clId="{B9ED37AC-2712-4F97-8A3F-F8593B8C670F}" dt="2022-11-23T15:08:17.226" v="281" actId="21"/>
          <ac:spMkLst>
            <pc:docMk/>
            <pc:sldMk cId="2433898991" sldId="268"/>
            <ac:spMk id="2" creationId="{9AFE83F6-9DDB-1095-1482-96E3989E84A4}"/>
          </ac:spMkLst>
        </pc:spChg>
        <pc:spChg chg="del">
          <ac:chgData name="Ankita Naskar" userId="e19d70846ded361a" providerId="LiveId" clId="{B9ED37AC-2712-4F97-8A3F-F8593B8C670F}" dt="2022-11-23T15:08:24.528" v="282" actId="21"/>
          <ac:spMkLst>
            <pc:docMk/>
            <pc:sldMk cId="2433898991" sldId="268"/>
            <ac:spMk id="3" creationId="{32CF5943-AA54-985E-3F39-71B9187950B5}"/>
          </ac:spMkLst>
        </pc:spChg>
        <pc:spChg chg="add del mod">
          <ac:chgData name="Ankita Naskar" userId="e19d70846ded361a" providerId="LiveId" clId="{B9ED37AC-2712-4F97-8A3F-F8593B8C670F}" dt="2022-11-23T15:08:35.253" v="285"/>
          <ac:spMkLst>
            <pc:docMk/>
            <pc:sldMk cId="2433898991" sldId="268"/>
            <ac:spMk id="5" creationId="{D48051EA-1C73-B522-4A8B-646EA1DDC4CE}"/>
          </ac:spMkLst>
        </pc:spChg>
        <pc:picChg chg="add mod">
          <ac:chgData name="Ankita Naskar" userId="e19d70846ded361a" providerId="LiveId" clId="{B9ED37AC-2712-4F97-8A3F-F8593B8C670F}" dt="2022-11-23T15:08:27.586" v="283" actId="1076"/>
          <ac:picMkLst>
            <pc:docMk/>
            <pc:sldMk cId="2433898991" sldId="268"/>
            <ac:picMk id="4" creationId="{1279964D-7CC4-1CFD-D390-2AF199E99EA2}"/>
          </ac:picMkLst>
        </pc:picChg>
        <pc:picChg chg="add mod">
          <ac:chgData name="Ankita Naskar" userId="e19d70846ded361a" providerId="LiveId" clId="{B9ED37AC-2712-4F97-8A3F-F8593B8C670F}" dt="2022-11-23T15:09:10.778" v="294" actId="1076"/>
          <ac:picMkLst>
            <pc:docMk/>
            <pc:sldMk cId="2433898991" sldId="268"/>
            <ac:picMk id="6" creationId="{E00F6A0D-E703-4ABF-DF20-0C82FB930813}"/>
          </ac:picMkLst>
        </pc:picChg>
      </pc:sldChg>
      <pc:sldChg chg="addSp delSp modSp new mod modClrScheme chgLayout">
        <pc:chgData name="Ankita Naskar" userId="e19d70846ded361a" providerId="LiveId" clId="{B9ED37AC-2712-4F97-8A3F-F8593B8C670F}" dt="2022-11-23T15:58:58.620" v="613"/>
        <pc:sldMkLst>
          <pc:docMk/>
          <pc:sldMk cId="218627180" sldId="269"/>
        </pc:sldMkLst>
        <pc:spChg chg="mod ord">
          <ac:chgData name="Ankita Naskar" userId="e19d70846ded361a" providerId="LiveId" clId="{B9ED37AC-2712-4F97-8A3F-F8593B8C670F}" dt="2022-11-23T15:56:35.715" v="605" actId="1076"/>
          <ac:spMkLst>
            <pc:docMk/>
            <pc:sldMk cId="218627180" sldId="269"/>
            <ac:spMk id="2" creationId="{B3804855-0BC2-6A06-2CA3-04334289C767}"/>
          </ac:spMkLst>
        </pc:spChg>
        <pc:spChg chg="add del mod">
          <ac:chgData name="Ankita Naskar" userId="e19d70846ded361a" providerId="LiveId" clId="{B9ED37AC-2712-4F97-8A3F-F8593B8C670F}" dt="2022-11-23T15:58:58.620" v="613"/>
          <ac:spMkLst>
            <pc:docMk/>
            <pc:sldMk cId="218627180" sldId="269"/>
            <ac:spMk id="3" creationId="{6D4289B0-AF0B-AB7B-4B31-F06FEB4BBF28}"/>
          </ac:spMkLst>
        </pc:spChg>
        <pc:spChg chg="add del mod ord">
          <ac:chgData name="Ankita Naskar" userId="e19d70846ded361a" providerId="LiveId" clId="{B9ED37AC-2712-4F97-8A3F-F8593B8C670F}" dt="2022-11-23T15:56:02.165" v="599" actId="21"/>
          <ac:spMkLst>
            <pc:docMk/>
            <pc:sldMk cId="218627180" sldId="269"/>
            <ac:spMk id="4" creationId="{628EAE08-D6E6-EAAC-A4FA-C19A1BFF10AC}"/>
          </ac:spMkLst>
        </pc:spChg>
        <pc:spChg chg="add del mod">
          <ac:chgData name="Ankita Naskar" userId="e19d70846ded361a" providerId="LiveId" clId="{B9ED37AC-2712-4F97-8A3F-F8593B8C670F}" dt="2022-11-23T15:55:35.235" v="592"/>
          <ac:spMkLst>
            <pc:docMk/>
            <pc:sldMk cId="218627180" sldId="269"/>
            <ac:spMk id="5" creationId="{762F2E8E-DE89-42EF-D0CC-925BC66BCEF1}"/>
          </ac:spMkLst>
        </pc:spChg>
      </pc:sldChg>
      <pc:sldChg chg="addSp delSp modSp new mod modClrScheme chgLayout">
        <pc:chgData name="Ankita Naskar" userId="e19d70846ded361a" providerId="LiveId" clId="{B9ED37AC-2712-4F97-8A3F-F8593B8C670F}" dt="2022-11-23T16:11:44.053" v="723" actId="207"/>
        <pc:sldMkLst>
          <pc:docMk/>
          <pc:sldMk cId="200730688" sldId="270"/>
        </pc:sldMkLst>
        <pc:spChg chg="add mod">
          <ac:chgData name="Ankita Naskar" userId="e19d70846ded361a" providerId="LiveId" clId="{B9ED37AC-2712-4F97-8A3F-F8593B8C670F}" dt="2022-11-23T16:11:44.053" v="723" actId="207"/>
          <ac:spMkLst>
            <pc:docMk/>
            <pc:sldMk cId="200730688" sldId="270"/>
            <ac:spMk id="3" creationId="{0B0BBEE0-94A7-BFFE-CE31-7AC6FF4A393C}"/>
          </ac:spMkLst>
        </pc:spChg>
        <pc:spChg chg="add del mod ord">
          <ac:chgData name="Ankita Naskar" userId="e19d70846ded361a" providerId="LiveId" clId="{B9ED37AC-2712-4F97-8A3F-F8593B8C670F}" dt="2022-11-23T15:53:50.026" v="549" actId="21"/>
          <ac:spMkLst>
            <pc:docMk/>
            <pc:sldMk cId="200730688" sldId="270"/>
            <ac:spMk id="4" creationId="{F5129788-6613-C302-F2E8-BF7F99A18B3E}"/>
          </ac:spMkLst>
        </pc:spChg>
        <pc:spChg chg="add del mod ord">
          <ac:chgData name="Ankita Naskar" userId="e19d70846ded361a" providerId="LiveId" clId="{B9ED37AC-2712-4F97-8A3F-F8593B8C670F}" dt="2022-11-23T15:53:54.377" v="550" actId="21"/>
          <ac:spMkLst>
            <pc:docMk/>
            <pc:sldMk cId="200730688" sldId="270"/>
            <ac:spMk id="5" creationId="{8D697245-9BE6-1DD2-59AE-ED8C634EC482}"/>
          </ac:spMkLst>
        </pc:spChg>
      </pc:sldChg>
      <pc:sldChg chg="addSp delSp modSp new mod modClrScheme chgLayout">
        <pc:chgData name="Ankita Naskar" userId="e19d70846ded361a" providerId="LiveId" clId="{B9ED37AC-2712-4F97-8A3F-F8593B8C670F}" dt="2022-11-23T15:53:35.780" v="547" actId="1076"/>
        <pc:sldMkLst>
          <pc:docMk/>
          <pc:sldMk cId="1509808425" sldId="271"/>
        </pc:sldMkLst>
        <pc:spChg chg="add mod">
          <ac:chgData name="Ankita Naskar" userId="e19d70846ded361a" providerId="LiveId" clId="{B9ED37AC-2712-4F97-8A3F-F8593B8C670F}" dt="2022-11-23T15:53:35.780" v="547" actId="1076"/>
          <ac:spMkLst>
            <pc:docMk/>
            <pc:sldMk cId="1509808425" sldId="271"/>
            <ac:spMk id="3" creationId="{ADD2457C-D96A-108B-4054-8C93DE9943A6}"/>
          </ac:spMkLst>
        </pc:spChg>
        <pc:spChg chg="add del mod ord">
          <ac:chgData name="Ankita Naskar" userId="e19d70846ded361a" providerId="LiveId" clId="{B9ED37AC-2712-4F97-8A3F-F8593B8C670F}" dt="2022-11-23T15:53:09.607" v="543" actId="21"/>
          <ac:spMkLst>
            <pc:docMk/>
            <pc:sldMk cId="1509808425" sldId="271"/>
            <ac:spMk id="4" creationId="{EFCA5FDA-05DA-4296-6229-F902429D41C4}"/>
          </ac:spMkLst>
        </pc:spChg>
        <pc:spChg chg="add del mod ord">
          <ac:chgData name="Ankita Naskar" userId="e19d70846ded361a" providerId="LiveId" clId="{B9ED37AC-2712-4F97-8A3F-F8593B8C670F}" dt="2022-11-23T15:53:18.692" v="544" actId="21"/>
          <ac:spMkLst>
            <pc:docMk/>
            <pc:sldMk cId="1509808425" sldId="271"/>
            <ac:spMk id="5" creationId="{CB7A1661-2FE8-9988-5EAB-F1999E20AE80}"/>
          </ac:spMkLst>
        </pc:spChg>
      </pc:sldChg>
      <pc:sldChg chg="addSp delSp modSp new mod modClrScheme chgLayout">
        <pc:chgData name="Ankita Naskar" userId="e19d70846ded361a" providerId="LiveId" clId="{B9ED37AC-2712-4F97-8A3F-F8593B8C670F}" dt="2022-11-23T16:09:04.245" v="707" actId="1076"/>
        <pc:sldMkLst>
          <pc:docMk/>
          <pc:sldMk cId="379162613" sldId="272"/>
        </pc:sldMkLst>
        <pc:spChg chg="mod ord">
          <ac:chgData name="Ankita Naskar" userId="e19d70846ded361a" providerId="LiveId" clId="{B9ED37AC-2712-4F97-8A3F-F8593B8C670F}" dt="2022-11-23T16:08:58.577" v="706" actId="1076"/>
          <ac:spMkLst>
            <pc:docMk/>
            <pc:sldMk cId="379162613" sldId="272"/>
            <ac:spMk id="2" creationId="{A9D5B906-425C-E447-D7D0-35A3417BE70B}"/>
          </ac:spMkLst>
        </pc:spChg>
        <pc:spChg chg="del">
          <ac:chgData name="Ankita Naskar" userId="e19d70846ded361a" providerId="LiveId" clId="{B9ED37AC-2712-4F97-8A3F-F8593B8C670F}" dt="2022-11-23T16:02:43.381" v="652" actId="931"/>
          <ac:spMkLst>
            <pc:docMk/>
            <pc:sldMk cId="379162613" sldId="272"/>
            <ac:spMk id="3" creationId="{73A20952-9576-7A9C-951A-6B0B59CE3C02}"/>
          </ac:spMkLst>
        </pc:spChg>
        <pc:spChg chg="add del mod ord">
          <ac:chgData name="Ankita Naskar" userId="e19d70846ded361a" providerId="LiveId" clId="{B9ED37AC-2712-4F97-8A3F-F8593B8C670F}" dt="2022-11-23T16:06:33.910" v="674" actId="21"/>
          <ac:spMkLst>
            <pc:docMk/>
            <pc:sldMk cId="379162613" sldId="272"/>
            <ac:spMk id="5" creationId="{6B0B96B6-429E-2500-74B4-81033708851C}"/>
          </ac:spMkLst>
        </pc:spChg>
        <pc:graphicFrameChg chg="add mod ord modGraphic">
          <ac:chgData name="Ankita Naskar" userId="e19d70846ded361a" providerId="LiveId" clId="{B9ED37AC-2712-4F97-8A3F-F8593B8C670F}" dt="2022-11-23T16:09:04.245" v="707" actId="1076"/>
          <ac:graphicFrameMkLst>
            <pc:docMk/>
            <pc:sldMk cId="379162613" sldId="272"/>
            <ac:graphicFrameMk id="4" creationId="{80AF8FE0-5B3F-AE05-562A-4430DB84A36F}"/>
          </ac:graphicFrameMkLst>
        </pc:graphicFrameChg>
      </pc:sldChg>
      <pc:sldChg chg="new del">
        <pc:chgData name="Ankita Naskar" userId="e19d70846ded361a" providerId="LiveId" clId="{B9ED37AC-2712-4F97-8A3F-F8593B8C670F}" dt="2022-11-23T16:06:17.237" v="672" actId="47"/>
        <pc:sldMkLst>
          <pc:docMk/>
          <pc:sldMk cId="982274141" sldId="273"/>
        </pc:sldMkLst>
      </pc:sldChg>
      <pc:sldMasterChg chg="setBg modSldLayout">
        <pc:chgData name="Ankita Naskar" userId="e19d70846ded361a" providerId="LiveId" clId="{B9ED37AC-2712-4F97-8A3F-F8593B8C670F}" dt="2022-11-23T05:04:26.608" v="134"/>
        <pc:sldMasterMkLst>
          <pc:docMk/>
          <pc:sldMasterMk cId="2313131573" sldId="2147483678"/>
        </pc:sldMasterMkLst>
        <pc:sldLayoutChg chg="setBg">
          <pc:chgData name="Ankita Naskar" userId="e19d70846ded361a" providerId="LiveId" clId="{B9ED37AC-2712-4F97-8A3F-F8593B8C670F}" dt="2022-11-23T05:04:26.608" v="134"/>
          <pc:sldLayoutMkLst>
            <pc:docMk/>
            <pc:sldMasterMk cId="2313131573" sldId="2147483678"/>
            <pc:sldLayoutMk cId="1942487616" sldId="2147483679"/>
          </pc:sldLayoutMkLst>
        </pc:sldLayoutChg>
        <pc:sldLayoutChg chg="setBg">
          <pc:chgData name="Ankita Naskar" userId="e19d70846ded361a" providerId="LiveId" clId="{B9ED37AC-2712-4F97-8A3F-F8593B8C670F}" dt="2022-11-23T05:04:26.608" v="134"/>
          <pc:sldLayoutMkLst>
            <pc:docMk/>
            <pc:sldMasterMk cId="2313131573" sldId="2147483678"/>
            <pc:sldLayoutMk cId="1363462267" sldId="2147483680"/>
          </pc:sldLayoutMkLst>
        </pc:sldLayoutChg>
        <pc:sldLayoutChg chg="setBg">
          <pc:chgData name="Ankita Naskar" userId="e19d70846ded361a" providerId="LiveId" clId="{B9ED37AC-2712-4F97-8A3F-F8593B8C670F}" dt="2022-11-23T05:04:26.608" v="134"/>
          <pc:sldLayoutMkLst>
            <pc:docMk/>
            <pc:sldMasterMk cId="2313131573" sldId="2147483678"/>
            <pc:sldLayoutMk cId="1893907547" sldId="2147483681"/>
          </pc:sldLayoutMkLst>
        </pc:sldLayoutChg>
        <pc:sldLayoutChg chg="setBg">
          <pc:chgData name="Ankita Naskar" userId="e19d70846ded361a" providerId="LiveId" clId="{B9ED37AC-2712-4F97-8A3F-F8593B8C670F}" dt="2022-11-23T05:04:26.608" v="134"/>
          <pc:sldLayoutMkLst>
            <pc:docMk/>
            <pc:sldMasterMk cId="2313131573" sldId="2147483678"/>
            <pc:sldLayoutMk cId="425397175" sldId="2147483682"/>
          </pc:sldLayoutMkLst>
        </pc:sldLayoutChg>
        <pc:sldLayoutChg chg="setBg">
          <pc:chgData name="Ankita Naskar" userId="e19d70846ded361a" providerId="LiveId" clId="{B9ED37AC-2712-4F97-8A3F-F8593B8C670F}" dt="2022-11-23T05:04:26.608" v="134"/>
          <pc:sldLayoutMkLst>
            <pc:docMk/>
            <pc:sldMasterMk cId="2313131573" sldId="2147483678"/>
            <pc:sldLayoutMk cId="1952603414" sldId="2147483683"/>
          </pc:sldLayoutMkLst>
        </pc:sldLayoutChg>
        <pc:sldLayoutChg chg="setBg">
          <pc:chgData name="Ankita Naskar" userId="e19d70846ded361a" providerId="LiveId" clId="{B9ED37AC-2712-4F97-8A3F-F8593B8C670F}" dt="2022-11-23T05:04:26.608" v="134"/>
          <pc:sldLayoutMkLst>
            <pc:docMk/>
            <pc:sldMasterMk cId="2313131573" sldId="2147483678"/>
            <pc:sldLayoutMk cId="947657263" sldId="2147483684"/>
          </pc:sldLayoutMkLst>
        </pc:sldLayoutChg>
        <pc:sldLayoutChg chg="setBg">
          <pc:chgData name="Ankita Naskar" userId="e19d70846ded361a" providerId="LiveId" clId="{B9ED37AC-2712-4F97-8A3F-F8593B8C670F}" dt="2022-11-23T05:04:26.608" v="134"/>
          <pc:sldLayoutMkLst>
            <pc:docMk/>
            <pc:sldMasterMk cId="2313131573" sldId="2147483678"/>
            <pc:sldLayoutMk cId="3722483456" sldId="2147483685"/>
          </pc:sldLayoutMkLst>
        </pc:sldLayoutChg>
        <pc:sldLayoutChg chg="setBg">
          <pc:chgData name="Ankita Naskar" userId="e19d70846ded361a" providerId="LiveId" clId="{B9ED37AC-2712-4F97-8A3F-F8593B8C670F}" dt="2022-11-23T05:04:26.608" v="134"/>
          <pc:sldLayoutMkLst>
            <pc:docMk/>
            <pc:sldMasterMk cId="2313131573" sldId="2147483678"/>
            <pc:sldLayoutMk cId="3989840746" sldId="2147483686"/>
          </pc:sldLayoutMkLst>
        </pc:sldLayoutChg>
        <pc:sldLayoutChg chg="setBg">
          <pc:chgData name="Ankita Naskar" userId="e19d70846ded361a" providerId="LiveId" clId="{B9ED37AC-2712-4F97-8A3F-F8593B8C670F}" dt="2022-11-23T05:04:26.608" v="134"/>
          <pc:sldLayoutMkLst>
            <pc:docMk/>
            <pc:sldMasterMk cId="2313131573" sldId="2147483678"/>
            <pc:sldLayoutMk cId="1035142866" sldId="2147483687"/>
          </pc:sldLayoutMkLst>
        </pc:sldLayoutChg>
        <pc:sldLayoutChg chg="setBg">
          <pc:chgData name="Ankita Naskar" userId="e19d70846ded361a" providerId="LiveId" clId="{B9ED37AC-2712-4F97-8A3F-F8593B8C670F}" dt="2022-11-23T05:04:26.608" v="134"/>
          <pc:sldLayoutMkLst>
            <pc:docMk/>
            <pc:sldMasterMk cId="2313131573" sldId="2147483678"/>
            <pc:sldLayoutMk cId="1756173665" sldId="2147483688"/>
          </pc:sldLayoutMkLst>
        </pc:sldLayoutChg>
        <pc:sldLayoutChg chg="setBg">
          <pc:chgData name="Ankita Naskar" userId="e19d70846ded361a" providerId="LiveId" clId="{B9ED37AC-2712-4F97-8A3F-F8593B8C670F}" dt="2022-11-23T05:04:26.608" v="134"/>
          <pc:sldLayoutMkLst>
            <pc:docMk/>
            <pc:sldMasterMk cId="2313131573" sldId="2147483678"/>
            <pc:sldLayoutMk cId="400667831" sldId="2147483689"/>
          </pc:sldLayoutMkLst>
        </pc:sldLayoutChg>
        <pc:sldLayoutChg chg="setBg">
          <pc:chgData name="Ankita Naskar" userId="e19d70846ded361a" providerId="LiveId" clId="{B9ED37AC-2712-4F97-8A3F-F8593B8C670F}" dt="2022-11-23T05:04:26.608" v="134"/>
          <pc:sldLayoutMkLst>
            <pc:docMk/>
            <pc:sldMasterMk cId="2313131573" sldId="2147483678"/>
            <pc:sldLayoutMk cId="1808342106" sldId="2147483690"/>
          </pc:sldLayoutMkLst>
        </pc:sldLayoutChg>
        <pc:sldLayoutChg chg="setBg">
          <pc:chgData name="Ankita Naskar" userId="e19d70846ded361a" providerId="LiveId" clId="{B9ED37AC-2712-4F97-8A3F-F8593B8C670F}" dt="2022-11-23T05:04:26.608" v="134"/>
          <pc:sldLayoutMkLst>
            <pc:docMk/>
            <pc:sldMasterMk cId="2313131573" sldId="2147483678"/>
            <pc:sldLayoutMk cId="3951084999" sldId="2147483691"/>
          </pc:sldLayoutMkLst>
        </pc:sldLayoutChg>
        <pc:sldLayoutChg chg="setBg">
          <pc:chgData name="Ankita Naskar" userId="e19d70846ded361a" providerId="LiveId" clId="{B9ED37AC-2712-4F97-8A3F-F8593B8C670F}" dt="2022-11-23T05:04:26.608" v="134"/>
          <pc:sldLayoutMkLst>
            <pc:docMk/>
            <pc:sldMasterMk cId="2313131573" sldId="2147483678"/>
            <pc:sldLayoutMk cId="3287781125" sldId="2147483692"/>
          </pc:sldLayoutMkLst>
        </pc:sldLayoutChg>
        <pc:sldLayoutChg chg="setBg">
          <pc:chgData name="Ankita Naskar" userId="e19d70846ded361a" providerId="LiveId" clId="{B9ED37AC-2712-4F97-8A3F-F8593B8C670F}" dt="2022-11-23T05:04:26.608" v="134"/>
          <pc:sldLayoutMkLst>
            <pc:docMk/>
            <pc:sldMasterMk cId="2313131573" sldId="2147483678"/>
            <pc:sldLayoutMk cId="118384563" sldId="2147483693"/>
          </pc:sldLayoutMkLst>
        </pc:sldLayoutChg>
        <pc:sldLayoutChg chg="setBg">
          <pc:chgData name="Ankita Naskar" userId="e19d70846ded361a" providerId="LiveId" clId="{B9ED37AC-2712-4F97-8A3F-F8593B8C670F}" dt="2022-11-23T05:04:26.608" v="134"/>
          <pc:sldLayoutMkLst>
            <pc:docMk/>
            <pc:sldMasterMk cId="2313131573" sldId="2147483678"/>
            <pc:sldLayoutMk cId="1229442284" sldId="2147483694"/>
          </pc:sldLayoutMkLst>
        </pc:sldLayoutChg>
        <pc:sldLayoutChg chg="setBg">
          <pc:chgData name="Ankita Naskar" userId="e19d70846ded361a" providerId="LiveId" clId="{B9ED37AC-2712-4F97-8A3F-F8593B8C670F}" dt="2022-11-23T05:04:26.608" v="134"/>
          <pc:sldLayoutMkLst>
            <pc:docMk/>
            <pc:sldMasterMk cId="2313131573" sldId="2147483678"/>
            <pc:sldLayoutMk cId="3962688192" sldId="2147483695"/>
          </pc:sldLayoutMkLst>
        </pc:sldLayoutChg>
      </pc:sldMasterChg>
      <pc:sldMasterChg chg="setBg modSldLayout">
        <pc:chgData name="Ankita Naskar" userId="e19d70846ded361a" providerId="LiveId" clId="{B9ED37AC-2712-4F97-8A3F-F8593B8C670F}" dt="2022-11-23T05:07:16.643" v="141"/>
        <pc:sldMasterMkLst>
          <pc:docMk/>
          <pc:sldMasterMk cId="2460348210" sldId="2147483750"/>
        </pc:sldMasterMkLst>
        <pc:sldLayoutChg chg="setBg">
          <pc:chgData name="Ankita Naskar" userId="e19d70846ded361a" providerId="LiveId" clId="{B9ED37AC-2712-4F97-8A3F-F8593B8C670F}" dt="2022-11-23T05:07:16.643" v="141"/>
          <pc:sldLayoutMkLst>
            <pc:docMk/>
            <pc:sldMasterMk cId="2460348210" sldId="2147483750"/>
            <pc:sldLayoutMk cId="2541662039" sldId="2147483751"/>
          </pc:sldLayoutMkLst>
        </pc:sldLayoutChg>
        <pc:sldLayoutChg chg="setBg">
          <pc:chgData name="Ankita Naskar" userId="e19d70846ded361a" providerId="LiveId" clId="{B9ED37AC-2712-4F97-8A3F-F8593B8C670F}" dt="2022-11-23T05:07:16.643" v="141"/>
          <pc:sldLayoutMkLst>
            <pc:docMk/>
            <pc:sldMasterMk cId="2460348210" sldId="2147483750"/>
            <pc:sldLayoutMk cId="2183476742" sldId="2147483752"/>
          </pc:sldLayoutMkLst>
        </pc:sldLayoutChg>
        <pc:sldLayoutChg chg="setBg">
          <pc:chgData name="Ankita Naskar" userId="e19d70846ded361a" providerId="LiveId" clId="{B9ED37AC-2712-4F97-8A3F-F8593B8C670F}" dt="2022-11-23T05:07:16.643" v="141"/>
          <pc:sldLayoutMkLst>
            <pc:docMk/>
            <pc:sldMasterMk cId="2460348210" sldId="2147483750"/>
            <pc:sldLayoutMk cId="2591222149" sldId="2147483753"/>
          </pc:sldLayoutMkLst>
        </pc:sldLayoutChg>
        <pc:sldLayoutChg chg="setBg">
          <pc:chgData name="Ankita Naskar" userId="e19d70846ded361a" providerId="LiveId" clId="{B9ED37AC-2712-4F97-8A3F-F8593B8C670F}" dt="2022-11-23T05:07:16.643" v="141"/>
          <pc:sldLayoutMkLst>
            <pc:docMk/>
            <pc:sldMasterMk cId="2460348210" sldId="2147483750"/>
            <pc:sldLayoutMk cId="3503885831" sldId="2147483754"/>
          </pc:sldLayoutMkLst>
        </pc:sldLayoutChg>
        <pc:sldLayoutChg chg="setBg">
          <pc:chgData name="Ankita Naskar" userId="e19d70846ded361a" providerId="LiveId" clId="{B9ED37AC-2712-4F97-8A3F-F8593B8C670F}" dt="2022-11-23T05:07:16.643" v="141"/>
          <pc:sldLayoutMkLst>
            <pc:docMk/>
            <pc:sldMasterMk cId="2460348210" sldId="2147483750"/>
            <pc:sldLayoutMk cId="4182932232" sldId="2147483755"/>
          </pc:sldLayoutMkLst>
        </pc:sldLayoutChg>
        <pc:sldLayoutChg chg="setBg">
          <pc:chgData name="Ankita Naskar" userId="e19d70846ded361a" providerId="LiveId" clId="{B9ED37AC-2712-4F97-8A3F-F8593B8C670F}" dt="2022-11-23T05:07:16.643" v="141"/>
          <pc:sldLayoutMkLst>
            <pc:docMk/>
            <pc:sldMasterMk cId="2460348210" sldId="2147483750"/>
            <pc:sldLayoutMk cId="975378285" sldId="2147483756"/>
          </pc:sldLayoutMkLst>
        </pc:sldLayoutChg>
        <pc:sldLayoutChg chg="setBg">
          <pc:chgData name="Ankita Naskar" userId="e19d70846ded361a" providerId="LiveId" clId="{B9ED37AC-2712-4F97-8A3F-F8593B8C670F}" dt="2022-11-23T05:07:16.643" v="141"/>
          <pc:sldLayoutMkLst>
            <pc:docMk/>
            <pc:sldMasterMk cId="2460348210" sldId="2147483750"/>
            <pc:sldLayoutMk cId="271261999" sldId="2147483757"/>
          </pc:sldLayoutMkLst>
        </pc:sldLayoutChg>
        <pc:sldLayoutChg chg="setBg">
          <pc:chgData name="Ankita Naskar" userId="e19d70846ded361a" providerId="LiveId" clId="{B9ED37AC-2712-4F97-8A3F-F8593B8C670F}" dt="2022-11-23T05:07:16.643" v="141"/>
          <pc:sldLayoutMkLst>
            <pc:docMk/>
            <pc:sldMasterMk cId="2460348210" sldId="2147483750"/>
            <pc:sldLayoutMk cId="2378414944" sldId="2147483758"/>
          </pc:sldLayoutMkLst>
        </pc:sldLayoutChg>
        <pc:sldLayoutChg chg="setBg">
          <pc:chgData name="Ankita Naskar" userId="e19d70846ded361a" providerId="LiveId" clId="{B9ED37AC-2712-4F97-8A3F-F8593B8C670F}" dt="2022-11-23T05:07:16.643" v="141"/>
          <pc:sldLayoutMkLst>
            <pc:docMk/>
            <pc:sldMasterMk cId="2460348210" sldId="2147483750"/>
            <pc:sldLayoutMk cId="3031773589" sldId="2147483759"/>
          </pc:sldLayoutMkLst>
        </pc:sldLayoutChg>
        <pc:sldLayoutChg chg="setBg">
          <pc:chgData name="Ankita Naskar" userId="e19d70846ded361a" providerId="LiveId" clId="{B9ED37AC-2712-4F97-8A3F-F8593B8C670F}" dt="2022-11-23T05:07:16.643" v="141"/>
          <pc:sldLayoutMkLst>
            <pc:docMk/>
            <pc:sldMasterMk cId="2460348210" sldId="2147483750"/>
            <pc:sldLayoutMk cId="4037641416" sldId="2147483760"/>
          </pc:sldLayoutMkLst>
        </pc:sldLayoutChg>
        <pc:sldLayoutChg chg="setBg">
          <pc:chgData name="Ankita Naskar" userId="e19d70846ded361a" providerId="LiveId" clId="{B9ED37AC-2712-4F97-8A3F-F8593B8C670F}" dt="2022-11-23T05:07:16.643" v="141"/>
          <pc:sldLayoutMkLst>
            <pc:docMk/>
            <pc:sldMasterMk cId="2460348210" sldId="2147483750"/>
            <pc:sldLayoutMk cId="2232042406" sldId="2147483761"/>
          </pc:sldLayoutMkLst>
        </pc:sldLayoutChg>
        <pc:sldLayoutChg chg="setBg">
          <pc:chgData name="Ankita Naskar" userId="e19d70846ded361a" providerId="LiveId" clId="{B9ED37AC-2712-4F97-8A3F-F8593B8C670F}" dt="2022-11-23T05:07:16.643" v="141"/>
          <pc:sldLayoutMkLst>
            <pc:docMk/>
            <pc:sldMasterMk cId="2460348210" sldId="2147483750"/>
            <pc:sldLayoutMk cId="1702268154" sldId="2147483762"/>
          </pc:sldLayoutMkLst>
        </pc:sldLayoutChg>
        <pc:sldLayoutChg chg="setBg">
          <pc:chgData name="Ankita Naskar" userId="e19d70846ded361a" providerId="LiveId" clId="{B9ED37AC-2712-4F97-8A3F-F8593B8C670F}" dt="2022-11-23T05:07:16.643" v="141"/>
          <pc:sldLayoutMkLst>
            <pc:docMk/>
            <pc:sldMasterMk cId="2460348210" sldId="2147483750"/>
            <pc:sldLayoutMk cId="3222257293" sldId="2147483763"/>
          </pc:sldLayoutMkLst>
        </pc:sldLayoutChg>
        <pc:sldLayoutChg chg="setBg">
          <pc:chgData name="Ankita Naskar" userId="e19d70846ded361a" providerId="LiveId" clId="{B9ED37AC-2712-4F97-8A3F-F8593B8C670F}" dt="2022-11-23T05:07:16.643" v="141"/>
          <pc:sldLayoutMkLst>
            <pc:docMk/>
            <pc:sldMasterMk cId="2460348210" sldId="2147483750"/>
            <pc:sldLayoutMk cId="535459897" sldId="2147483764"/>
          </pc:sldLayoutMkLst>
        </pc:sldLayoutChg>
        <pc:sldLayoutChg chg="setBg">
          <pc:chgData name="Ankita Naskar" userId="e19d70846ded361a" providerId="LiveId" clId="{B9ED37AC-2712-4F97-8A3F-F8593B8C670F}" dt="2022-11-23T05:07:16.643" v="141"/>
          <pc:sldLayoutMkLst>
            <pc:docMk/>
            <pc:sldMasterMk cId="2460348210" sldId="2147483750"/>
            <pc:sldLayoutMk cId="1254697707" sldId="2147483765"/>
          </pc:sldLayoutMkLst>
        </pc:sldLayoutChg>
        <pc:sldLayoutChg chg="setBg">
          <pc:chgData name="Ankita Naskar" userId="e19d70846ded361a" providerId="LiveId" clId="{B9ED37AC-2712-4F97-8A3F-F8593B8C670F}" dt="2022-11-23T05:07:16.643" v="141"/>
          <pc:sldLayoutMkLst>
            <pc:docMk/>
            <pc:sldMasterMk cId="2460348210" sldId="2147483750"/>
            <pc:sldLayoutMk cId="2211419143" sldId="2147483766"/>
          </pc:sldLayoutMkLst>
        </pc:sldLayoutChg>
        <pc:sldLayoutChg chg="setBg">
          <pc:chgData name="Ankita Naskar" userId="e19d70846ded361a" providerId="LiveId" clId="{B9ED37AC-2712-4F97-8A3F-F8593B8C670F}" dt="2022-11-23T05:07:16.643" v="141"/>
          <pc:sldLayoutMkLst>
            <pc:docMk/>
            <pc:sldMasterMk cId="2460348210" sldId="2147483750"/>
            <pc:sldLayoutMk cId="825629693" sldId="2147483767"/>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05D97B7D-86CA-4D90-B14C-A9A043298535}" type="datetimeFigureOut">
              <a:rPr lang="en-US" smtClean="0"/>
              <a:t>11/23/2022</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B61D8912-DDE5-477B-A672-1A503CBA68D6}" type="slidenum">
              <a:rPr lang="en-US" smtClean="0"/>
              <a:t>‹#›</a:t>
            </a:fld>
            <a:endParaRPr lang="en-US"/>
          </a:p>
        </p:txBody>
      </p:sp>
    </p:spTree>
    <p:extLst>
      <p:ext uri="{BB962C8B-B14F-4D97-AF65-F5344CB8AC3E}">
        <p14:creationId xmlns:p14="http://schemas.microsoft.com/office/powerpoint/2010/main" val="2541662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D97B7D-86CA-4D90-B14C-A9A043298535}"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403764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5D97B7D-86CA-4D90-B14C-A9A043298535}"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2232042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5D97B7D-86CA-4D90-B14C-A9A043298535}"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170226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97B7D-86CA-4D90-B14C-A9A043298535}"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3222257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5D97B7D-86CA-4D90-B14C-A9A043298535}" type="datetimeFigureOut">
              <a:rPr lang="en-US" smtClean="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535459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5D97B7D-86CA-4D90-B14C-A9A043298535}" type="datetimeFigureOut">
              <a:rPr lang="en-US" smtClean="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1254697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97B7D-86CA-4D90-B14C-A9A043298535}"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2211419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97B7D-86CA-4D90-B14C-A9A043298535}"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82562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97B7D-86CA-4D90-B14C-A9A043298535}"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218347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97B7D-86CA-4D90-B14C-A9A043298535}"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259122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97B7D-86CA-4D90-B14C-A9A043298535}"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350388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97B7D-86CA-4D90-B14C-A9A043298535}" type="datetimeFigureOut">
              <a:rPr lang="en-US" smtClean="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418293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97B7D-86CA-4D90-B14C-A9A043298535}" type="datetimeFigureOut">
              <a:rPr lang="en-US" smtClean="0"/>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97537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97B7D-86CA-4D90-B14C-A9A043298535}" type="datetimeFigureOut">
              <a:rPr lang="en-US" smtClean="0"/>
              <a:t>11/23/2022</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27126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D97B7D-86CA-4D90-B14C-A9A043298535}"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237841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D97B7D-86CA-4D90-B14C-A9A043298535}"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1D8912-DDE5-477B-A672-1A503CBA68D6}" type="slidenum">
              <a:rPr lang="en-US" smtClean="0"/>
              <a:t>‹#›</a:t>
            </a:fld>
            <a:endParaRPr lang="en-US"/>
          </a:p>
        </p:txBody>
      </p:sp>
    </p:spTree>
    <p:extLst>
      <p:ext uri="{BB962C8B-B14F-4D97-AF65-F5344CB8AC3E}">
        <p14:creationId xmlns:p14="http://schemas.microsoft.com/office/powerpoint/2010/main" val="30317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rgbClr val="FCA164"/>
            </a:gs>
            <a:gs pos="0">
              <a:schemeClr val="accent2">
                <a:lumMod val="40000"/>
                <a:lumOff val="60000"/>
              </a:schemeClr>
            </a:gs>
            <a:gs pos="59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5D97B7D-86CA-4D90-B14C-A9A043298535}" type="datetimeFigureOut">
              <a:rPr lang="en-US" smtClean="0"/>
              <a:t>11/23/2022</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1D8912-DDE5-477B-A672-1A503CBA68D6}" type="slidenum">
              <a:rPr lang="en-US" smtClean="0"/>
              <a:t>‹#›</a:t>
            </a:fld>
            <a:endParaRPr lang="en-US"/>
          </a:p>
        </p:txBody>
      </p:sp>
    </p:spTree>
    <p:extLst>
      <p:ext uri="{BB962C8B-B14F-4D97-AF65-F5344CB8AC3E}">
        <p14:creationId xmlns:p14="http://schemas.microsoft.com/office/powerpoint/2010/main" val="246034821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7/06/relationships/model3d" Target="../media/model3d1.glb"/><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A777-9124-BADF-0097-570EE0EABCF7}"/>
              </a:ext>
            </a:extLst>
          </p:cNvPr>
          <p:cNvSpPr>
            <a:spLocks noGrp="1"/>
          </p:cNvSpPr>
          <p:nvPr>
            <p:ph type="ctrTitle"/>
          </p:nvPr>
        </p:nvSpPr>
        <p:spPr>
          <a:xfrm>
            <a:off x="1299372" y="2290812"/>
            <a:ext cx="9593256" cy="1744578"/>
          </a:xfrm>
          <a:gradFill flip="none" rotWithShape="1">
            <a:gsLst>
              <a:gs pos="0">
                <a:schemeClr val="accent2">
                  <a:tint val="73000"/>
                  <a:shade val="100000"/>
                  <a:satMod val="150000"/>
                </a:schemeClr>
              </a:gs>
              <a:gs pos="25000">
                <a:schemeClr val="accent2">
                  <a:tint val="96000"/>
                  <a:shade val="80000"/>
                  <a:satMod val="105000"/>
                </a:schemeClr>
              </a:gs>
              <a:gs pos="38000">
                <a:schemeClr val="accent2">
                  <a:tint val="96000"/>
                  <a:shade val="59000"/>
                  <a:satMod val="120000"/>
                </a:schemeClr>
              </a:gs>
              <a:gs pos="55000">
                <a:schemeClr val="accent2">
                  <a:tint val="100000"/>
                  <a:shade val="57000"/>
                  <a:satMod val="120000"/>
                </a:schemeClr>
              </a:gs>
              <a:gs pos="80000">
                <a:schemeClr val="accent2">
                  <a:tint val="100000"/>
                  <a:shade val="56000"/>
                  <a:satMod val="145000"/>
                </a:schemeClr>
              </a:gs>
              <a:gs pos="88000">
                <a:schemeClr val="accent2">
                  <a:tint val="100000"/>
                  <a:shade val="63000"/>
                  <a:satMod val="160000"/>
                </a:schemeClr>
              </a:gs>
              <a:gs pos="100000">
                <a:schemeClr val="accent2">
                  <a:tint val="99000"/>
                  <a:shade val="100000"/>
                  <a:satMod val="155000"/>
                </a:schemeClr>
              </a:gs>
            </a:gsLst>
            <a:lin ang="2700000" scaled="1"/>
            <a:tileRect/>
          </a:gradFill>
          <a:ln>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a:lstStyle/>
          <a:p>
            <a:pPr algn="ctr"/>
            <a:r>
              <a:rPr lang="en-US" b="1" spc="300" dirty="0">
                <a:solidFill>
                  <a:schemeClr val="tx1"/>
                </a:solidFill>
                <a:effectLst>
                  <a:outerShdw blurRad="38100" dist="38100" dir="2700000" algn="tl">
                    <a:srgbClr val="000000">
                      <a:alpha val="43137"/>
                    </a:srgbClr>
                  </a:outerShdw>
                </a:effectLst>
                <a:latin typeface="Algerian" panose="04020705040A02060702" pitchFamily="82" charset="0"/>
              </a:rPr>
              <a:t>RESTAURANT MANAGEMENT SYSTEM</a:t>
            </a:r>
          </a:p>
        </p:txBody>
      </p:sp>
    </p:spTree>
    <p:extLst>
      <p:ext uri="{BB962C8B-B14F-4D97-AF65-F5344CB8AC3E}">
        <p14:creationId xmlns:p14="http://schemas.microsoft.com/office/powerpoint/2010/main" val="76854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BBEE0-94A7-BFFE-CE31-7AC6FF4A393C}"/>
              </a:ext>
            </a:extLst>
          </p:cNvPr>
          <p:cNvSpPr txBox="1"/>
          <p:nvPr/>
        </p:nvSpPr>
        <p:spPr>
          <a:xfrm>
            <a:off x="510364" y="463713"/>
            <a:ext cx="11387470" cy="5909310"/>
          </a:xfrm>
          <a:prstGeom prst="rect">
            <a:avLst/>
          </a:prstGeom>
          <a:noFill/>
        </p:spPr>
        <p:txBody>
          <a:bodyPr wrap="square">
            <a:spAutoFit/>
          </a:bodyPr>
          <a:lstStyle/>
          <a:p>
            <a:r>
              <a:rPr lang="en-US" sz="1400" dirty="0">
                <a:latin typeface="Bodoni MT Condensed" panose="02070606080606020203" pitchFamily="18" charset="0"/>
              </a:rPr>
              <a:t>f1=int(e1.get())</a:t>
            </a:r>
          </a:p>
          <a:p>
            <a:r>
              <a:rPr lang="en-US" sz="1400" dirty="0">
                <a:latin typeface="Bodoni MT Condensed" panose="02070606080606020203" pitchFamily="18" charset="0"/>
              </a:rPr>
              <a:t>        f2=int(e2.get())</a:t>
            </a:r>
          </a:p>
          <a:p>
            <a:r>
              <a:rPr lang="en-US" sz="1400" dirty="0">
                <a:latin typeface="Bodoni MT Condensed" panose="02070606080606020203" pitchFamily="18" charset="0"/>
              </a:rPr>
              <a:t>        f3=int(e3.get())</a:t>
            </a:r>
          </a:p>
          <a:p>
            <a:r>
              <a:rPr lang="en-US" sz="1400" dirty="0">
                <a:latin typeface="Bodoni MT Condensed" panose="02070606080606020203" pitchFamily="18" charset="0"/>
              </a:rPr>
              <a:t>        f4=int(e4.get())</a:t>
            </a:r>
          </a:p>
          <a:p>
            <a:r>
              <a:rPr lang="en-US" sz="1400" dirty="0">
                <a:latin typeface="Bodoni MT Condensed" panose="02070606080606020203" pitchFamily="18" charset="0"/>
              </a:rPr>
              <a:t>        f5=int(e5.get())</a:t>
            </a:r>
          </a:p>
          <a:p>
            <a:r>
              <a:rPr lang="en-US" sz="1400" dirty="0">
                <a:latin typeface="Bodoni MT Condensed" panose="02070606080606020203" pitchFamily="18" charset="0"/>
              </a:rPr>
              <a:t>        f6=int(e6.get())</a:t>
            </a:r>
          </a:p>
          <a:p>
            <a:r>
              <a:rPr lang="en-US" sz="1400" dirty="0">
                <a:latin typeface="Bodoni MT Condensed" panose="02070606080606020203" pitchFamily="18" charset="0"/>
              </a:rPr>
              <a:t>        f7=int(e7.get())</a:t>
            </a:r>
          </a:p>
          <a:p>
            <a:r>
              <a:rPr lang="en-US" sz="1400" dirty="0">
                <a:latin typeface="Bodoni MT Condensed" panose="02070606080606020203" pitchFamily="18" charset="0"/>
              </a:rPr>
              <a:t>        f8=int(e8.get())</a:t>
            </a:r>
          </a:p>
          <a:p>
            <a:r>
              <a:rPr lang="en-US" sz="1400" dirty="0">
                <a:latin typeface="Bodoni MT Condensed" panose="02070606080606020203" pitchFamily="18" charset="0"/>
              </a:rPr>
              <a:t>        f9=int(e9.get())</a:t>
            </a:r>
          </a:p>
          <a:p>
            <a:r>
              <a:rPr lang="en-US" sz="1400" dirty="0">
                <a:latin typeface="Bodoni MT Condensed" panose="02070606080606020203" pitchFamily="18" charset="0"/>
              </a:rPr>
              <a:t>        d1=int(e10.get())</a:t>
            </a:r>
          </a:p>
          <a:p>
            <a:r>
              <a:rPr lang="en-US" sz="1400" dirty="0">
                <a:latin typeface="Bodoni MT Condensed" panose="02070606080606020203" pitchFamily="18" charset="0"/>
              </a:rPr>
              <a:t>        d2=int(e11.get())</a:t>
            </a:r>
          </a:p>
          <a:p>
            <a:r>
              <a:rPr lang="en-US" sz="1400" dirty="0">
                <a:latin typeface="Bodoni MT Condensed" panose="02070606080606020203" pitchFamily="18" charset="0"/>
              </a:rPr>
              <a:t>        d3=int(e12.get())</a:t>
            </a:r>
          </a:p>
          <a:p>
            <a:r>
              <a:rPr lang="en-US" sz="1400" dirty="0">
                <a:latin typeface="Bodoni MT Condensed" panose="02070606080606020203" pitchFamily="18" charset="0"/>
              </a:rPr>
              <a:t>        d4=int(e13.get())</a:t>
            </a:r>
          </a:p>
          <a:p>
            <a:r>
              <a:rPr lang="en-US" sz="1400" dirty="0">
                <a:latin typeface="Bodoni MT Condensed" panose="02070606080606020203" pitchFamily="18" charset="0"/>
              </a:rPr>
              <a:t>        d5=int(e14.get())</a:t>
            </a:r>
          </a:p>
          <a:p>
            <a:r>
              <a:rPr lang="en-US" sz="1400" dirty="0">
                <a:latin typeface="Bodoni MT Condensed" panose="02070606080606020203" pitchFamily="18" charset="0"/>
              </a:rPr>
              <a:t>        d6=int(e15.get())</a:t>
            </a:r>
          </a:p>
          <a:p>
            <a:r>
              <a:rPr lang="en-US" sz="1400" dirty="0">
                <a:latin typeface="Bodoni MT Condensed" panose="02070606080606020203" pitchFamily="18" charset="0"/>
              </a:rPr>
              <a:t>        d7=int(e16.get())</a:t>
            </a:r>
          </a:p>
          <a:p>
            <a:r>
              <a:rPr lang="en-US" sz="1400" dirty="0">
                <a:latin typeface="Bodoni MT Condensed" panose="02070606080606020203" pitchFamily="18" charset="0"/>
              </a:rPr>
              <a:t>        d8=int(e17.get())</a:t>
            </a:r>
          </a:p>
          <a:p>
            <a:r>
              <a:rPr lang="en-US" sz="1400" dirty="0">
                <a:latin typeface="Bodoni MT Condensed" panose="02070606080606020203" pitchFamily="18" charset="0"/>
              </a:rPr>
              <a:t>        d9=int(e18.get())</a:t>
            </a:r>
          </a:p>
          <a:p>
            <a:r>
              <a:rPr lang="en-US" sz="1400" dirty="0">
                <a:latin typeface="Bodoni MT Condensed" panose="02070606080606020203" pitchFamily="18" charset="0"/>
              </a:rPr>
              <a:t>        c1=int(e19.get())</a:t>
            </a:r>
          </a:p>
          <a:p>
            <a:r>
              <a:rPr lang="en-US" sz="1400" dirty="0">
                <a:latin typeface="Bodoni MT Condensed" panose="02070606080606020203" pitchFamily="18" charset="0"/>
              </a:rPr>
              <a:t>        c2=int(e20.get())</a:t>
            </a:r>
          </a:p>
          <a:p>
            <a:r>
              <a:rPr lang="en-US" sz="1400" dirty="0">
                <a:latin typeface="Bodoni MT Condensed" panose="02070606080606020203" pitchFamily="18" charset="0"/>
              </a:rPr>
              <a:t>        c3=int(e21.get())</a:t>
            </a:r>
          </a:p>
          <a:p>
            <a:r>
              <a:rPr lang="en-US" sz="1400" dirty="0">
                <a:latin typeface="Bodoni MT Condensed" panose="02070606080606020203" pitchFamily="18" charset="0"/>
              </a:rPr>
              <a:t>        c4=int(e22.get())</a:t>
            </a:r>
          </a:p>
          <a:p>
            <a:r>
              <a:rPr lang="en-US" sz="1400" dirty="0">
                <a:latin typeface="Bodoni MT Condensed" panose="02070606080606020203" pitchFamily="18" charset="0"/>
              </a:rPr>
              <a:t>        c5=int(e23.get())</a:t>
            </a:r>
          </a:p>
          <a:p>
            <a:r>
              <a:rPr lang="en-US" sz="1400" dirty="0">
                <a:latin typeface="Bodoni MT Condensed" panose="02070606080606020203" pitchFamily="18" charset="0"/>
              </a:rPr>
              <a:t>        c6=int(e24.get())</a:t>
            </a:r>
          </a:p>
          <a:p>
            <a:r>
              <a:rPr lang="en-US" sz="1400" dirty="0">
                <a:latin typeface="Bodoni MT Condensed" panose="02070606080606020203" pitchFamily="18" charset="0"/>
              </a:rPr>
              <a:t>        c7=int(e25.get())</a:t>
            </a:r>
          </a:p>
          <a:p>
            <a:r>
              <a:rPr lang="en-US" sz="1400" dirty="0">
                <a:latin typeface="Bodoni MT Condensed" panose="02070606080606020203" pitchFamily="18" charset="0"/>
              </a:rPr>
              <a:t>        c8=int(e26.get())</a:t>
            </a:r>
          </a:p>
          <a:p>
            <a:r>
              <a:rPr lang="en-US" sz="1400" dirty="0">
                <a:latin typeface="Bodoni MT Condensed" panose="02070606080606020203" pitchFamily="18" charset="0"/>
              </a:rPr>
              <a:t>        c9=int(e27.get())  </a:t>
            </a:r>
          </a:p>
        </p:txBody>
      </p:sp>
    </p:spTree>
    <p:extLst>
      <p:ext uri="{BB962C8B-B14F-4D97-AF65-F5344CB8AC3E}">
        <p14:creationId xmlns:p14="http://schemas.microsoft.com/office/powerpoint/2010/main" val="20073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D2457C-D96A-108B-4054-8C93DE9943A6}"/>
              </a:ext>
            </a:extLst>
          </p:cNvPr>
          <p:cNvSpPr txBox="1"/>
          <p:nvPr/>
        </p:nvSpPr>
        <p:spPr>
          <a:xfrm>
            <a:off x="482009" y="889843"/>
            <a:ext cx="11227981" cy="5078313"/>
          </a:xfrm>
          <a:prstGeom prst="rect">
            <a:avLst/>
          </a:prstGeom>
          <a:noFill/>
        </p:spPr>
        <p:txBody>
          <a:bodyPr wrap="square">
            <a:spAutoFit/>
          </a:bodyPr>
          <a:lstStyle/>
          <a:p>
            <a:r>
              <a:rPr lang="en-US" sz="1800" dirty="0">
                <a:latin typeface="Bodoni MT Condensed" panose="02070606080606020203" pitchFamily="18" charset="0"/>
              </a:rPr>
              <a:t>#==========================RECIPT AND BUTTONS=============================</a:t>
            </a:r>
          </a:p>
          <a:p>
            <a:endParaRPr lang="en-US" sz="1800" dirty="0">
              <a:latin typeface="Bodoni MT Condensed" panose="02070606080606020203" pitchFamily="18" charset="0"/>
            </a:endParaRPr>
          </a:p>
          <a:p>
            <a:r>
              <a:rPr lang="en-US" sz="1800" dirty="0" err="1">
                <a:latin typeface="Bodoni MT Condensed" panose="02070606080606020203" pitchFamily="18" charset="0"/>
              </a:rPr>
              <a:t>rightframe</a:t>
            </a:r>
            <a:r>
              <a:rPr lang="en-US" sz="1800" dirty="0">
                <a:latin typeface="Bodoni MT Condensed" panose="02070606080606020203" pitchFamily="18" charset="0"/>
              </a:rPr>
              <a:t>=Frame(</a:t>
            </a:r>
            <a:r>
              <a:rPr lang="en-US" sz="1800" dirty="0" err="1">
                <a:latin typeface="Bodoni MT Condensed" panose="02070606080606020203" pitchFamily="18" charset="0"/>
              </a:rPr>
              <a:t>root,bg</a:t>
            </a:r>
            <a:r>
              <a:rPr lang="en-US" sz="1800" dirty="0">
                <a:latin typeface="Bodoni MT Condensed" panose="02070606080606020203" pitchFamily="18" charset="0"/>
              </a:rPr>
              <a:t>='firebrick4',bd=10,relief=RIDGE)</a:t>
            </a:r>
          </a:p>
          <a:p>
            <a:r>
              <a:rPr lang="en-US" sz="1800" dirty="0" err="1">
                <a:latin typeface="Bodoni MT Condensed" panose="02070606080606020203" pitchFamily="18" charset="0"/>
              </a:rPr>
              <a:t>rightframe.place</a:t>
            </a:r>
            <a:r>
              <a:rPr lang="en-US" sz="1800" dirty="0">
                <a:latin typeface="Bodoni MT Condensed" panose="02070606080606020203" pitchFamily="18" charset="0"/>
              </a:rPr>
              <a:t>(x=1040,y=80,height=680,width=450)</a:t>
            </a:r>
          </a:p>
          <a:p>
            <a:endParaRPr lang="en-US" sz="1800" dirty="0">
              <a:latin typeface="Bodoni MT Condensed" panose="02070606080606020203" pitchFamily="18" charset="0"/>
            </a:endParaRPr>
          </a:p>
          <a:p>
            <a:r>
              <a:rPr lang="en-US" sz="1800" dirty="0" err="1">
                <a:latin typeface="Bodoni MT Condensed" panose="02070606080606020203" pitchFamily="18" charset="0"/>
              </a:rPr>
              <a:t>reciptarea</a:t>
            </a:r>
            <a:r>
              <a:rPr lang="en-US" sz="1800" dirty="0">
                <a:latin typeface="Bodoni MT Condensed" panose="02070606080606020203" pitchFamily="18" charset="0"/>
              </a:rPr>
              <a:t>=Text(</a:t>
            </a:r>
            <a:r>
              <a:rPr lang="en-US" sz="1800" dirty="0" err="1">
                <a:latin typeface="Bodoni MT Condensed" panose="02070606080606020203" pitchFamily="18" charset="0"/>
              </a:rPr>
              <a:t>rightframe,bd</a:t>
            </a:r>
            <a:r>
              <a:rPr lang="en-US" sz="1800" dirty="0">
                <a:latin typeface="Bodoni MT Condensed" panose="02070606080606020203" pitchFamily="18" charset="0"/>
              </a:rPr>
              <a:t>=10,font='arial 12 </a:t>
            </a:r>
            <a:r>
              <a:rPr lang="en-US" sz="1800" dirty="0" err="1">
                <a:latin typeface="Bodoni MT Condensed" panose="02070606080606020203" pitchFamily="18" charset="0"/>
              </a:rPr>
              <a:t>bold',relief</a:t>
            </a:r>
            <a:r>
              <a:rPr lang="en-US" sz="1800" dirty="0">
                <a:latin typeface="Bodoni MT Condensed" panose="02070606080606020203" pitchFamily="18" charset="0"/>
              </a:rPr>
              <a:t>=</a:t>
            </a:r>
            <a:r>
              <a:rPr lang="en-US" sz="1800" dirty="0" err="1">
                <a:latin typeface="Bodoni MT Condensed" panose="02070606080606020203" pitchFamily="18" charset="0"/>
              </a:rPr>
              <a:t>RIDGE,height</a:t>
            </a:r>
            <a:r>
              <a:rPr lang="en-US" sz="1800" dirty="0">
                <a:latin typeface="Bodoni MT Condensed" panose="02070606080606020203" pitchFamily="18" charset="0"/>
              </a:rPr>
              <a:t>=30,width=45)</a:t>
            </a:r>
          </a:p>
          <a:p>
            <a:r>
              <a:rPr lang="en-US" sz="1800" dirty="0" err="1">
                <a:latin typeface="Bodoni MT Condensed" panose="02070606080606020203" pitchFamily="18" charset="0"/>
              </a:rPr>
              <a:t>reciptarea.grid</a:t>
            </a:r>
            <a:r>
              <a:rPr lang="en-US" sz="1800" dirty="0">
                <a:latin typeface="Bodoni MT Condensed" panose="02070606080606020203" pitchFamily="18" charset="0"/>
              </a:rPr>
              <a:t>(row=0,column=0)</a:t>
            </a:r>
          </a:p>
          <a:p>
            <a:endParaRPr lang="en-US" sz="1800" dirty="0">
              <a:latin typeface="Bodoni MT Condensed" panose="02070606080606020203" pitchFamily="18" charset="0"/>
            </a:endParaRPr>
          </a:p>
          <a:p>
            <a:r>
              <a:rPr lang="en-US" sz="1800" dirty="0" err="1">
                <a:latin typeface="Bodoni MT Condensed" panose="02070606080606020203" pitchFamily="18" charset="0"/>
              </a:rPr>
              <a:t>buttonframe</a:t>
            </a:r>
            <a:r>
              <a:rPr lang="en-US" sz="1800" dirty="0">
                <a:latin typeface="Bodoni MT Condensed" panose="02070606080606020203" pitchFamily="18" charset="0"/>
              </a:rPr>
              <a:t>=Frame(</a:t>
            </a:r>
            <a:r>
              <a:rPr lang="en-US" sz="1800" dirty="0" err="1">
                <a:latin typeface="Bodoni MT Condensed" panose="02070606080606020203" pitchFamily="18" charset="0"/>
              </a:rPr>
              <a:t>rightframe,borderwidth</a:t>
            </a:r>
            <a:r>
              <a:rPr lang="en-US" sz="1800" dirty="0">
                <a:latin typeface="Bodoni MT Condensed" panose="02070606080606020203" pitchFamily="18" charset="0"/>
              </a:rPr>
              <a:t>=10,relief=</a:t>
            </a:r>
            <a:r>
              <a:rPr lang="en-US" sz="1800" dirty="0" err="1">
                <a:latin typeface="Bodoni MT Condensed" panose="02070606080606020203" pitchFamily="18" charset="0"/>
              </a:rPr>
              <a:t>RIDGE,bg</a:t>
            </a:r>
            <a:r>
              <a:rPr lang="en-US" sz="1800" dirty="0">
                <a:latin typeface="Bodoni MT Condensed" panose="02070606080606020203" pitchFamily="18" charset="0"/>
              </a:rPr>
              <a:t>='firebrick4')</a:t>
            </a:r>
          </a:p>
          <a:p>
            <a:r>
              <a:rPr lang="en-US" sz="1800" dirty="0" err="1">
                <a:latin typeface="Bodoni MT Condensed" panose="02070606080606020203" pitchFamily="18" charset="0"/>
              </a:rPr>
              <a:t>buttonframe.grid</a:t>
            </a:r>
            <a:r>
              <a:rPr lang="en-US" sz="1800" dirty="0">
                <a:latin typeface="Bodoni MT Condensed" panose="02070606080606020203" pitchFamily="18" charset="0"/>
              </a:rPr>
              <a:t>(row=1,column=0,sticky=S)</a:t>
            </a:r>
          </a:p>
          <a:p>
            <a:endParaRPr lang="en-US" sz="1800" dirty="0">
              <a:latin typeface="Bodoni MT Condensed" panose="02070606080606020203" pitchFamily="18" charset="0"/>
            </a:endParaRPr>
          </a:p>
          <a:p>
            <a:r>
              <a:rPr lang="en-US" sz="1800" dirty="0">
                <a:latin typeface="Bodoni MT Condensed" panose="02070606080606020203" pitchFamily="18" charset="0"/>
              </a:rPr>
              <a:t>button1=Button(</a:t>
            </a:r>
            <a:r>
              <a:rPr lang="en-US" sz="1800" dirty="0" err="1">
                <a:latin typeface="Bodoni MT Condensed" panose="02070606080606020203" pitchFamily="18" charset="0"/>
              </a:rPr>
              <a:t>buttonframe,text</a:t>
            </a:r>
            <a:r>
              <a:rPr lang="en-US" sz="1800" dirty="0">
                <a:latin typeface="Bodoni MT Condensed" panose="02070606080606020203" pitchFamily="18" charset="0"/>
              </a:rPr>
              <a:t>="</a:t>
            </a:r>
            <a:r>
              <a:rPr lang="en-US" sz="1800" dirty="0" err="1">
                <a:latin typeface="Bodoni MT Condensed" panose="02070606080606020203" pitchFamily="18" charset="0"/>
              </a:rPr>
              <a:t>TOTAL",width</a:t>
            </a:r>
            <a:r>
              <a:rPr lang="en-US" sz="1800" dirty="0">
                <a:latin typeface="Bodoni MT Condensed" panose="02070606080606020203" pitchFamily="18" charset="0"/>
              </a:rPr>
              <a:t>=7,height=2,font='arial 12 bold',</a:t>
            </a:r>
            <a:r>
              <a:rPr lang="en-US" sz="1800" dirty="0" err="1">
                <a:latin typeface="Bodoni MT Condensed" panose="02070606080606020203" pitchFamily="18" charset="0"/>
              </a:rPr>
              <a:t>bg</a:t>
            </a:r>
            <a:r>
              <a:rPr lang="en-US" sz="1800" dirty="0">
                <a:latin typeface="Bodoni MT Condensed" panose="02070606080606020203" pitchFamily="18" charset="0"/>
              </a:rPr>
              <a:t>='firebrick4',fg='</a:t>
            </a:r>
            <a:r>
              <a:rPr lang="en-US" sz="1800" dirty="0" err="1">
                <a:latin typeface="Bodoni MT Condensed" panose="02070606080606020203" pitchFamily="18" charset="0"/>
              </a:rPr>
              <a:t>white',command</a:t>
            </a:r>
            <a:r>
              <a:rPr lang="en-US" sz="1800" dirty="0">
                <a:latin typeface="Bodoni MT Condensed" panose="02070606080606020203" pitchFamily="18" charset="0"/>
              </a:rPr>
              <a:t>=total).grid(row=0,column=0,padx=1,)</a:t>
            </a:r>
          </a:p>
          <a:p>
            <a:r>
              <a:rPr lang="en-US" sz="1800" dirty="0">
                <a:latin typeface="Bodoni MT Condensed" panose="02070606080606020203" pitchFamily="18" charset="0"/>
              </a:rPr>
              <a:t>button2=Button(</a:t>
            </a:r>
            <a:r>
              <a:rPr lang="en-US" sz="1800" dirty="0" err="1">
                <a:latin typeface="Bodoni MT Condensed" panose="02070606080606020203" pitchFamily="18" charset="0"/>
              </a:rPr>
              <a:t>buttonframe,text</a:t>
            </a:r>
            <a:r>
              <a:rPr lang="en-US" sz="1800" dirty="0">
                <a:latin typeface="Bodoni MT Condensed" panose="02070606080606020203" pitchFamily="18" charset="0"/>
              </a:rPr>
              <a:t>="</a:t>
            </a:r>
            <a:r>
              <a:rPr lang="en-US" sz="1800" dirty="0" err="1">
                <a:latin typeface="Bodoni MT Condensed" panose="02070606080606020203" pitchFamily="18" charset="0"/>
              </a:rPr>
              <a:t>RECIPT",width</a:t>
            </a:r>
            <a:r>
              <a:rPr lang="en-US" sz="1800" dirty="0">
                <a:latin typeface="Bodoni MT Condensed" panose="02070606080606020203" pitchFamily="18" charset="0"/>
              </a:rPr>
              <a:t>=7,height=2,font='arial 12 bold',</a:t>
            </a:r>
            <a:r>
              <a:rPr lang="en-US" sz="1800" dirty="0" err="1">
                <a:latin typeface="Bodoni MT Condensed" panose="02070606080606020203" pitchFamily="18" charset="0"/>
              </a:rPr>
              <a:t>bg</a:t>
            </a:r>
            <a:r>
              <a:rPr lang="en-US" sz="1800" dirty="0">
                <a:latin typeface="Bodoni MT Condensed" panose="02070606080606020203" pitchFamily="18" charset="0"/>
              </a:rPr>
              <a:t>='firebrick4',fg='</a:t>
            </a:r>
            <a:r>
              <a:rPr lang="en-US" sz="1800" dirty="0" err="1">
                <a:latin typeface="Bodoni MT Condensed" panose="02070606080606020203" pitchFamily="18" charset="0"/>
              </a:rPr>
              <a:t>white',command</a:t>
            </a:r>
            <a:r>
              <a:rPr lang="en-US" sz="1800" dirty="0">
                <a:latin typeface="Bodoni MT Condensed" panose="02070606080606020203" pitchFamily="18" charset="0"/>
              </a:rPr>
              <a:t>=</a:t>
            </a:r>
            <a:r>
              <a:rPr lang="en-US" sz="1800" dirty="0" err="1">
                <a:latin typeface="Bodoni MT Condensed" panose="02070606080606020203" pitchFamily="18" charset="0"/>
              </a:rPr>
              <a:t>recipt</a:t>
            </a:r>
            <a:r>
              <a:rPr lang="en-US" sz="1800" dirty="0">
                <a:latin typeface="Bodoni MT Condensed" panose="02070606080606020203" pitchFamily="18" charset="0"/>
              </a:rPr>
              <a:t>).grid(row=0,column=1,padx=1)</a:t>
            </a:r>
          </a:p>
          <a:p>
            <a:r>
              <a:rPr lang="en-US" sz="1800" dirty="0">
                <a:latin typeface="Bodoni MT Condensed" panose="02070606080606020203" pitchFamily="18" charset="0"/>
              </a:rPr>
              <a:t>button3=Button(</a:t>
            </a:r>
            <a:r>
              <a:rPr lang="en-US" sz="1800" dirty="0" err="1">
                <a:latin typeface="Bodoni MT Condensed" panose="02070606080606020203" pitchFamily="18" charset="0"/>
              </a:rPr>
              <a:t>buttonframe,text</a:t>
            </a:r>
            <a:r>
              <a:rPr lang="en-US" sz="1800" dirty="0">
                <a:latin typeface="Bodoni MT Condensed" panose="02070606080606020203" pitchFamily="18" charset="0"/>
              </a:rPr>
              <a:t>="</a:t>
            </a:r>
            <a:r>
              <a:rPr lang="en-US" sz="1800" dirty="0" err="1">
                <a:latin typeface="Bodoni MT Condensed" panose="02070606080606020203" pitchFamily="18" charset="0"/>
              </a:rPr>
              <a:t>SAVE",width</a:t>
            </a:r>
            <a:r>
              <a:rPr lang="en-US" sz="1800" dirty="0">
                <a:latin typeface="Bodoni MT Condensed" panose="02070606080606020203" pitchFamily="18" charset="0"/>
              </a:rPr>
              <a:t>=7,height=2,font='arial 12 bold',</a:t>
            </a:r>
            <a:r>
              <a:rPr lang="en-US" sz="1800" dirty="0" err="1">
                <a:latin typeface="Bodoni MT Condensed" panose="02070606080606020203" pitchFamily="18" charset="0"/>
              </a:rPr>
              <a:t>bg</a:t>
            </a:r>
            <a:r>
              <a:rPr lang="en-US" sz="1800" dirty="0">
                <a:latin typeface="Bodoni MT Condensed" panose="02070606080606020203" pitchFamily="18" charset="0"/>
              </a:rPr>
              <a:t>='firebrick4',fg='</a:t>
            </a:r>
            <a:r>
              <a:rPr lang="en-US" sz="1800" dirty="0" err="1">
                <a:latin typeface="Bodoni MT Condensed" panose="02070606080606020203" pitchFamily="18" charset="0"/>
              </a:rPr>
              <a:t>white',command</a:t>
            </a:r>
            <a:r>
              <a:rPr lang="en-US" sz="1800" dirty="0">
                <a:latin typeface="Bodoni MT Condensed" panose="02070606080606020203" pitchFamily="18" charset="0"/>
              </a:rPr>
              <a:t>=save).grid(row=0,column=2,padx=1,)</a:t>
            </a:r>
          </a:p>
          <a:p>
            <a:r>
              <a:rPr lang="en-US" sz="1800" dirty="0">
                <a:latin typeface="Bodoni MT Condensed" panose="02070606080606020203" pitchFamily="18" charset="0"/>
              </a:rPr>
              <a:t>button4=Button(</a:t>
            </a:r>
            <a:r>
              <a:rPr lang="en-US" sz="1800" dirty="0" err="1">
                <a:latin typeface="Bodoni MT Condensed" panose="02070606080606020203" pitchFamily="18" charset="0"/>
              </a:rPr>
              <a:t>buttonframe,text</a:t>
            </a:r>
            <a:r>
              <a:rPr lang="en-US" sz="1800" dirty="0">
                <a:latin typeface="Bodoni MT Condensed" panose="02070606080606020203" pitchFamily="18" charset="0"/>
              </a:rPr>
              <a:t>="</a:t>
            </a:r>
            <a:r>
              <a:rPr lang="en-US" sz="1800" dirty="0" err="1">
                <a:latin typeface="Bodoni MT Condensed" panose="02070606080606020203" pitchFamily="18" charset="0"/>
              </a:rPr>
              <a:t>RESET",width</a:t>
            </a:r>
            <a:r>
              <a:rPr lang="en-US" sz="1800" dirty="0">
                <a:latin typeface="Bodoni MT Condensed" panose="02070606080606020203" pitchFamily="18" charset="0"/>
              </a:rPr>
              <a:t>=7,height=2,font='arial 12 bold',</a:t>
            </a:r>
            <a:r>
              <a:rPr lang="en-US" sz="1800" dirty="0" err="1">
                <a:latin typeface="Bodoni MT Condensed" panose="02070606080606020203" pitchFamily="18" charset="0"/>
              </a:rPr>
              <a:t>bg</a:t>
            </a:r>
            <a:r>
              <a:rPr lang="en-US" sz="1800" dirty="0">
                <a:latin typeface="Bodoni MT Condensed" panose="02070606080606020203" pitchFamily="18" charset="0"/>
              </a:rPr>
              <a:t>='firebrick4',fg='</a:t>
            </a:r>
            <a:r>
              <a:rPr lang="en-US" sz="1800" dirty="0" err="1">
                <a:latin typeface="Bodoni MT Condensed" panose="02070606080606020203" pitchFamily="18" charset="0"/>
              </a:rPr>
              <a:t>white',command</a:t>
            </a:r>
            <a:r>
              <a:rPr lang="en-US" sz="1800" dirty="0">
                <a:latin typeface="Bodoni MT Condensed" panose="02070606080606020203" pitchFamily="18" charset="0"/>
              </a:rPr>
              <a:t>=reset).grid(row=0,column=3,padx=1,)</a:t>
            </a:r>
          </a:p>
          <a:p>
            <a:r>
              <a:rPr lang="en-US" sz="1800" dirty="0">
                <a:latin typeface="Bodoni MT Condensed" panose="02070606080606020203" pitchFamily="18" charset="0"/>
              </a:rPr>
              <a:t>button5=Button(</a:t>
            </a:r>
            <a:r>
              <a:rPr lang="en-US" sz="1800" dirty="0" err="1">
                <a:latin typeface="Bodoni MT Condensed" panose="02070606080606020203" pitchFamily="18" charset="0"/>
              </a:rPr>
              <a:t>buttonframe,text</a:t>
            </a:r>
            <a:r>
              <a:rPr lang="en-US" sz="1800" dirty="0">
                <a:latin typeface="Bodoni MT Condensed" panose="02070606080606020203" pitchFamily="18" charset="0"/>
              </a:rPr>
              <a:t>="</a:t>
            </a:r>
            <a:r>
              <a:rPr lang="en-US" sz="1800" dirty="0" err="1">
                <a:latin typeface="Bodoni MT Condensed" panose="02070606080606020203" pitchFamily="18" charset="0"/>
              </a:rPr>
              <a:t>EXIT",width</a:t>
            </a:r>
            <a:r>
              <a:rPr lang="en-US" sz="1800" dirty="0">
                <a:latin typeface="Bodoni MT Condensed" panose="02070606080606020203" pitchFamily="18" charset="0"/>
              </a:rPr>
              <a:t>=7,height=2,font='arial 12 bold',</a:t>
            </a:r>
            <a:r>
              <a:rPr lang="en-US" sz="1800" dirty="0" err="1">
                <a:latin typeface="Bodoni MT Condensed" panose="02070606080606020203" pitchFamily="18" charset="0"/>
              </a:rPr>
              <a:t>bg</a:t>
            </a:r>
            <a:r>
              <a:rPr lang="en-US" sz="1800" dirty="0">
                <a:latin typeface="Bodoni MT Condensed" panose="02070606080606020203" pitchFamily="18" charset="0"/>
              </a:rPr>
              <a:t>='firebrick4',fg='</a:t>
            </a:r>
            <a:r>
              <a:rPr lang="en-US" sz="1800" dirty="0" err="1">
                <a:latin typeface="Bodoni MT Condensed" panose="02070606080606020203" pitchFamily="18" charset="0"/>
              </a:rPr>
              <a:t>white',command</a:t>
            </a:r>
            <a:r>
              <a:rPr lang="en-US" sz="1800" dirty="0">
                <a:latin typeface="Bodoni MT Condensed" panose="02070606080606020203" pitchFamily="18" charset="0"/>
              </a:rPr>
              <a:t>=exit).grid(row=0,column=4,padx=1,)</a:t>
            </a:r>
          </a:p>
          <a:p>
            <a:endParaRPr lang="en-US" sz="1800" dirty="0">
              <a:latin typeface="Bodoni MT Condensed" panose="02070606080606020203" pitchFamily="18" charset="0"/>
            </a:endParaRPr>
          </a:p>
          <a:p>
            <a:r>
              <a:rPr lang="en-US" sz="1800" dirty="0" err="1">
                <a:latin typeface="Bodoni MT Condensed" panose="02070606080606020203" pitchFamily="18" charset="0"/>
              </a:rPr>
              <a:t>root.mainloop</a:t>
            </a:r>
            <a:r>
              <a:rPr lang="en-US" sz="1800" dirty="0">
                <a:latin typeface="Bodoni MT Condensed" panose="02070606080606020203" pitchFamily="18" charset="0"/>
              </a:rPr>
              <a:t>()</a:t>
            </a:r>
          </a:p>
        </p:txBody>
      </p:sp>
    </p:spTree>
    <p:extLst>
      <p:ext uri="{BB962C8B-B14F-4D97-AF65-F5344CB8AC3E}">
        <p14:creationId xmlns:p14="http://schemas.microsoft.com/office/powerpoint/2010/main" val="150980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B906-425C-E447-D7D0-35A3417BE70B}"/>
              </a:ext>
            </a:extLst>
          </p:cNvPr>
          <p:cNvSpPr>
            <a:spLocks noGrp="1"/>
          </p:cNvSpPr>
          <p:nvPr>
            <p:ph type="ctrTitle"/>
          </p:nvPr>
        </p:nvSpPr>
        <p:spPr>
          <a:xfrm>
            <a:off x="1309351" y="1701209"/>
            <a:ext cx="9573297" cy="3200400"/>
          </a:xfrm>
          <a:solidFill>
            <a:schemeClr val="accent2">
              <a:lumMod val="75000"/>
            </a:schemeClr>
          </a:solidFill>
        </p:spPr>
        <p:txBody>
          <a:bodyPr/>
          <a:lstStyle/>
          <a:p>
            <a:r>
              <a:rPr lang="en-US" sz="4000" b="1" dirty="0">
                <a:solidFill>
                  <a:schemeClr val="tx1"/>
                </a:solidFill>
                <a:effectLst>
                  <a:outerShdw blurRad="38100" dist="38100" dir="2700000" algn="tl">
                    <a:srgbClr val="000000">
                      <a:alpha val="43137"/>
                    </a:srgbClr>
                  </a:outerShdw>
                </a:effectLst>
                <a:latin typeface="Algerian" panose="04020705040A02060702" pitchFamily="82" charset="0"/>
              </a:rPr>
              <a:t>     HAVE YOU ANY QUESTIONS</a:t>
            </a:r>
            <a:br>
              <a:rPr lang="en-US" sz="4000" b="1" dirty="0">
                <a:solidFill>
                  <a:schemeClr val="tx1"/>
                </a:solidFill>
                <a:effectLst>
                  <a:outerShdw blurRad="38100" dist="38100" dir="2700000" algn="tl">
                    <a:srgbClr val="000000">
                      <a:alpha val="43137"/>
                    </a:srgbClr>
                  </a:outerShdw>
                </a:effectLst>
                <a:latin typeface="Algerian" panose="04020705040A02060702" pitchFamily="82" charset="0"/>
              </a:rPr>
            </a:br>
            <a:br>
              <a:rPr lang="en-US" sz="3600" b="1" dirty="0">
                <a:solidFill>
                  <a:schemeClr val="tx1"/>
                </a:solidFill>
                <a:effectLst>
                  <a:outerShdw blurRad="38100" dist="38100" dir="2700000" algn="tl">
                    <a:srgbClr val="000000">
                      <a:alpha val="43137"/>
                    </a:srgbClr>
                  </a:outerShdw>
                </a:effectLst>
                <a:latin typeface="Algerian" panose="04020705040A02060702" pitchFamily="82" charset="0"/>
              </a:rPr>
            </a:br>
            <a:endParaRPr lang="en-US" dirty="0">
              <a:latin typeface="Algerian" panose="04020705040A02060702" pitchFamily="82" charset="0"/>
            </a:endParaRPr>
          </a:p>
        </p:txBody>
      </p:sp>
      <mc:AlternateContent xmlns:mc="http://schemas.openxmlformats.org/markup-compatibility/2006">
        <mc:Choice xmlns:am3d="http://schemas.microsoft.com/office/drawing/2017/model3d" Requires="am3d">
          <p:graphicFrame>
            <p:nvGraphicFramePr>
              <p:cNvPr id="4" name="Content Placeholder 3" descr="Question mark">
                <a:extLst>
                  <a:ext uri="{FF2B5EF4-FFF2-40B4-BE49-F238E27FC236}">
                    <a16:creationId xmlns:a16="http://schemas.microsoft.com/office/drawing/2014/main" id="{80AF8FE0-5B3F-AE05-562A-4430DB84A36F}"/>
                  </a:ext>
                </a:extLst>
              </p:cNvPr>
              <p:cNvGraphicFramePr>
                <a:graphicFrameLocks noGrp="1"/>
              </p:cNvGraphicFramePr>
              <p:nvPr>
                <p:ph idx="4294967295"/>
                <p:extLst>
                  <p:ext uri="{D42A27DB-BD31-4B8C-83A1-F6EECF244321}">
                    <p14:modId xmlns:p14="http://schemas.microsoft.com/office/powerpoint/2010/main" val="602887311"/>
                  </p:ext>
                </p:extLst>
              </p:nvPr>
            </p:nvGraphicFramePr>
            <p:xfrm>
              <a:off x="7733865" y="2055019"/>
              <a:ext cx="3834809" cy="2747962"/>
            </p:xfrm>
            <a:graphic>
              <a:graphicData uri="http://schemas.microsoft.com/office/drawing/2017/model3d">
                <am3d:model3d r:embed="rId2">
                  <am3d:spPr>
                    <a:xfrm>
                      <a:off x="0" y="0"/>
                      <a:ext cx="3834809" cy="2747962"/>
                    </a:xfrm>
                    <a:prstGeom prst="rect">
                      <a:avLst/>
                    </a:prstGeom>
                    <a:noFill/>
                    <a:effectLst>
                      <a:outerShdw blurRad="50800" dist="50800" dir="5400000" algn="ctr" rotWithShape="0">
                        <a:schemeClr val="bg1"/>
                      </a:outerShdw>
                    </a:effectLst>
                  </am3d:spPr>
                  <am3d:camera>
                    <am3d:pos x="0" y="0" z="55389530"/>
                    <am3d:up dx="0" dy="36000000" dz="0"/>
                    <am3d:lookAt x="0" y="0" z="0"/>
                    <am3d:perspective fov="2700000"/>
                  </am3d:camera>
                  <am3d:trans>
                    <am3d:meterPerModelUnit n="3517042" d="1000000"/>
                    <am3d:preTrans dx="0" dy="-18004113" dz="-4973"/>
                    <am3d:scale>
                      <am3d:sx n="1000000" d="1000000"/>
                      <am3d:sy n="1000000" d="1000000"/>
                      <am3d:sz n="1000000" d="1000000"/>
                    </am3d:scale>
                    <am3d:rot/>
                    <am3d:postTrans dx="0" dy="0" dz="0"/>
                  </am3d:trans>
                  <am3d:raster rName="Office3DRenderer" rVer="16.0.8326">
                    <am3d:blip r:embed="rId3"/>
                  </am3d:raster>
                  <am3d:objViewport viewportSz="341454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Content Placeholder 3" descr="Question mark">
                <a:extLst>
                  <a:ext uri="{FF2B5EF4-FFF2-40B4-BE49-F238E27FC236}">
                    <a16:creationId xmlns:a16="http://schemas.microsoft.com/office/drawing/2014/main" id="{80AF8FE0-5B3F-AE05-562A-4430DB84A36F}"/>
                  </a:ext>
                </a:extLst>
              </p:cNvPr>
              <p:cNvPicPr>
                <a:picLocks noGrp="1" noRot="1" noChangeAspect="1" noMove="1" noResize="1" noEditPoints="1" noAdjustHandles="1" noChangeArrowheads="1" noChangeShapeType="1" noCrop="1"/>
              </p:cNvPicPr>
              <p:nvPr/>
            </p:nvPicPr>
            <p:blipFill>
              <a:blip r:embed="rId3"/>
              <a:stretch>
                <a:fillRect/>
              </a:stretch>
            </p:blipFill>
            <p:spPr>
              <a:xfrm>
                <a:off x="7733865" y="2055019"/>
                <a:ext cx="3834809" cy="2747962"/>
              </a:xfrm>
              <a:prstGeom prst="rect">
                <a:avLst/>
              </a:prstGeom>
              <a:noFill/>
              <a:effectLst>
                <a:outerShdw blurRad="50800" dist="50800" dir="5400000" algn="ctr" rotWithShape="0">
                  <a:schemeClr val="bg1"/>
                </a:outerShdw>
              </a:effectLst>
            </p:spPr>
          </p:pic>
        </mc:Fallback>
      </mc:AlternateContent>
    </p:spTree>
    <p:extLst>
      <p:ext uri="{BB962C8B-B14F-4D97-AF65-F5344CB8AC3E}">
        <p14:creationId xmlns:p14="http://schemas.microsoft.com/office/powerpoint/2010/main" val="37916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FB39-5DD9-2CE5-DEFA-FE4F0C6A5B54}"/>
              </a:ext>
            </a:extLst>
          </p:cNvPr>
          <p:cNvSpPr>
            <a:spLocks noGrp="1"/>
          </p:cNvSpPr>
          <p:nvPr>
            <p:ph type="ctrTitle"/>
          </p:nvPr>
        </p:nvSpPr>
        <p:spPr>
          <a:xfrm>
            <a:off x="3898155" y="2666198"/>
            <a:ext cx="4129314" cy="946526"/>
          </a:xfrm>
        </p:spPr>
        <p:txBody>
          <a:bodyPr/>
          <a:lstStyle/>
          <a:p>
            <a:r>
              <a:rPr lang="en-US" b="1" u="sng" dirty="0">
                <a:solidFill>
                  <a:schemeClr val="tx1"/>
                </a:solidFill>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199855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20DB-A0DB-FACB-5260-B656382AD086}"/>
              </a:ext>
            </a:extLst>
          </p:cNvPr>
          <p:cNvSpPr>
            <a:spLocks noGrp="1"/>
          </p:cNvSpPr>
          <p:nvPr>
            <p:ph type="title"/>
          </p:nvPr>
        </p:nvSpPr>
        <p:spPr>
          <a:xfrm>
            <a:off x="1169785" y="596575"/>
            <a:ext cx="10039226" cy="3615665"/>
          </a:xfrm>
        </p:spPr>
        <p:txBody>
          <a:bodyPr/>
          <a:lstStyle/>
          <a:p>
            <a:r>
              <a:rPr lang="en-US" b="1" u="sng" dirty="0">
                <a:solidFill>
                  <a:schemeClr val="tx1"/>
                </a:solidFill>
                <a:effectLst>
                  <a:outerShdw blurRad="38100" dist="38100" dir="2700000" algn="tl">
                    <a:srgbClr val="000000">
                      <a:alpha val="43137"/>
                    </a:srgbClr>
                  </a:outerShdw>
                </a:effectLst>
              </a:rPr>
              <a:t>DEVELOPED BY</a:t>
            </a:r>
            <a:r>
              <a:rPr lang="en-US" dirty="0"/>
              <a:t> </a:t>
            </a:r>
            <a:br>
              <a:rPr lang="en-US" dirty="0"/>
            </a:br>
            <a:r>
              <a:rPr lang="en-US" dirty="0"/>
              <a:t>					</a:t>
            </a:r>
            <a:r>
              <a:rPr lang="en-US" sz="2800" b="1" dirty="0">
                <a:solidFill>
                  <a:schemeClr val="accent2">
                    <a:lumMod val="40000"/>
                    <a:lumOff val="60000"/>
                  </a:schemeClr>
                </a:solidFill>
                <a:effectLst>
                  <a:outerShdw blurRad="38100" dist="38100" dir="2700000" algn="tl">
                    <a:srgbClr val="000000">
                      <a:alpha val="43137"/>
                    </a:srgbClr>
                  </a:outerShdw>
                </a:effectLst>
                <a:latin typeface="+mn-lt"/>
              </a:rPr>
              <a:t>SOUMYADIP CHATTERJEE (CSE2022/B06)</a:t>
            </a:r>
            <a:br>
              <a:rPr lang="en-US" sz="2800" b="1" dirty="0">
                <a:solidFill>
                  <a:schemeClr val="accent2">
                    <a:lumMod val="40000"/>
                    <a:lumOff val="60000"/>
                  </a:schemeClr>
                </a:solidFill>
                <a:effectLst>
                  <a:outerShdw blurRad="38100" dist="38100" dir="2700000" algn="tl">
                    <a:srgbClr val="000000">
                      <a:alpha val="43137"/>
                    </a:srgbClr>
                  </a:outerShdw>
                </a:effectLst>
                <a:latin typeface="+mn-lt"/>
              </a:rPr>
            </a:br>
            <a:r>
              <a:rPr lang="en-US" sz="2800" b="1" dirty="0">
                <a:solidFill>
                  <a:schemeClr val="accent2">
                    <a:lumMod val="40000"/>
                    <a:lumOff val="60000"/>
                  </a:schemeClr>
                </a:solidFill>
                <a:effectLst>
                  <a:outerShdw blurRad="38100" dist="38100" dir="2700000" algn="tl">
                    <a:srgbClr val="000000">
                      <a:alpha val="43137"/>
                    </a:srgbClr>
                  </a:outerShdw>
                </a:effectLst>
                <a:latin typeface="+mn-lt"/>
              </a:rPr>
              <a:t>					ANKITA NASKAR (CSE2022/B07)</a:t>
            </a:r>
            <a:br>
              <a:rPr lang="en-US" sz="2800" b="1" dirty="0">
                <a:solidFill>
                  <a:schemeClr val="accent2">
                    <a:lumMod val="40000"/>
                    <a:lumOff val="60000"/>
                  </a:schemeClr>
                </a:solidFill>
                <a:effectLst>
                  <a:outerShdw blurRad="38100" dist="38100" dir="2700000" algn="tl">
                    <a:srgbClr val="000000">
                      <a:alpha val="43137"/>
                    </a:srgbClr>
                  </a:outerShdw>
                </a:effectLst>
                <a:latin typeface="+mn-lt"/>
              </a:rPr>
            </a:br>
            <a:r>
              <a:rPr lang="en-US" sz="2800" b="1" dirty="0">
                <a:solidFill>
                  <a:schemeClr val="accent2">
                    <a:lumMod val="40000"/>
                    <a:lumOff val="60000"/>
                  </a:schemeClr>
                </a:solidFill>
                <a:effectLst>
                  <a:outerShdw blurRad="38100" dist="38100" dir="2700000" algn="tl">
                    <a:srgbClr val="000000">
                      <a:alpha val="43137"/>
                    </a:srgbClr>
                  </a:outerShdw>
                </a:effectLst>
                <a:latin typeface="+mn-lt"/>
              </a:rPr>
              <a:t>					RAUNAK KUMAR (CSE2022/B05)</a:t>
            </a:r>
            <a:br>
              <a:rPr lang="en-US" sz="2800" b="1" dirty="0">
                <a:solidFill>
                  <a:schemeClr val="accent2">
                    <a:lumMod val="40000"/>
                    <a:lumOff val="60000"/>
                  </a:schemeClr>
                </a:solidFill>
                <a:effectLst>
                  <a:outerShdw blurRad="38100" dist="38100" dir="2700000" algn="tl">
                    <a:srgbClr val="000000">
                      <a:alpha val="43137"/>
                    </a:srgbClr>
                  </a:outerShdw>
                </a:effectLst>
                <a:latin typeface="+mn-lt"/>
              </a:rPr>
            </a:br>
            <a:r>
              <a:rPr lang="en-US" sz="2800" b="1" dirty="0">
                <a:solidFill>
                  <a:schemeClr val="accent2">
                    <a:lumMod val="40000"/>
                    <a:lumOff val="60000"/>
                  </a:schemeClr>
                </a:solidFill>
                <a:effectLst>
                  <a:outerShdw blurRad="38100" dist="38100" dir="2700000" algn="tl">
                    <a:srgbClr val="000000">
                      <a:alpha val="43137"/>
                    </a:srgbClr>
                  </a:outerShdw>
                </a:effectLst>
                <a:latin typeface="+mn-lt"/>
              </a:rPr>
              <a:t>					BHASKAR PAL </a:t>
            </a:r>
            <a:r>
              <a:rPr lang="en-US" sz="3200" b="1" dirty="0">
                <a:solidFill>
                  <a:schemeClr val="accent2">
                    <a:lumMod val="40000"/>
                    <a:lumOff val="60000"/>
                  </a:schemeClr>
                </a:solidFill>
                <a:effectLst>
                  <a:outerShdw blurRad="38100" dist="38100" dir="2700000" algn="tl">
                    <a:srgbClr val="000000">
                      <a:alpha val="43137"/>
                    </a:srgbClr>
                  </a:outerShdw>
                </a:effectLst>
                <a:latin typeface="+mn-lt"/>
              </a:rPr>
              <a:t>(CSE2022/B08)</a:t>
            </a:r>
            <a:br>
              <a:rPr lang="en-US" sz="3200" b="1" dirty="0">
                <a:solidFill>
                  <a:schemeClr val="accent2">
                    <a:lumMod val="40000"/>
                    <a:lumOff val="60000"/>
                  </a:schemeClr>
                </a:solidFill>
                <a:effectLst>
                  <a:outerShdw blurRad="38100" dist="38100" dir="2700000" algn="tl">
                    <a:srgbClr val="000000">
                      <a:alpha val="43137"/>
                    </a:srgbClr>
                  </a:outerShdw>
                </a:effectLst>
                <a:latin typeface="+mn-lt"/>
              </a:rPr>
            </a:br>
            <a:endParaRPr lang="en-US" sz="3200" b="1" dirty="0">
              <a:solidFill>
                <a:schemeClr val="accent2">
                  <a:lumMod val="40000"/>
                  <a:lumOff val="60000"/>
                </a:schemeClr>
              </a:solidFill>
              <a:effectLst>
                <a:outerShdw blurRad="38100" dist="38100" dir="2700000" algn="tl">
                  <a:srgbClr val="000000">
                    <a:alpha val="43137"/>
                  </a:srgbClr>
                </a:outerShdw>
              </a:effectLst>
              <a:latin typeface="Bodoni MT Condensed" panose="02070606080606020203" pitchFamily="18" charset="0"/>
            </a:endParaRPr>
          </a:p>
        </p:txBody>
      </p:sp>
      <p:sp>
        <p:nvSpPr>
          <p:cNvPr id="3" name="TextBox 2">
            <a:extLst>
              <a:ext uri="{FF2B5EF4-FFF2-40B4-BE49-F238E27FC236}">
                <a16:creationId xmlns:a16="http://schemas.microsoft.com/office/drawing/2014/main" id="{270B14A1-D5B6-02C5-58BC-C4E778CCC97E}"/>
              </a:ext>
            </a:extLst>
          </p:cNvPr>
          <p:cNvSpPr txBox="1"/>
          <p:nvPr/>
        </p:nvSpPr>
        <p:spPr>
          <a:xfrm>
            <a:off x="1289038" y="5061096"/>
            <a:ext cx="9800720" cy="1200329"/>
          </a:xfrm>
          <a:prstGeom prst="rect">
            <a:avLst/>
          </a:prstGeom>
          <a:solidFill>
            <a:schemeClr val="accent2">
              <a:lumMod val="60000"/>
              <a:lumOff val="40000"/>
            </a:schemeClr>
          </a:solidFill>
          <a:ln>
            <a:solidFill>
              <a:srgbClr val="C00000"/>
            </a:solidFill>
          </a:ln>
        </p:spPr>
        <p:txBody>
          <a:bodyPr wrap="square" rtlCol="0">
            <a:spAutoFit/>
          </a:bodyPr>
          <a:lstStyle/>
          <a:p>
            <a:pPr algn="ctr"/>
            <a:endParaRPr lang="en-US" sz="18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r>
              <a:rPr lang="en-US" sz="18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FROM COMPUTER SCIENCE </a:t>
            </a:r>
            <a:r>
              <a:rPr lang="en-US" sz="18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ENGINEERING,  </a:t>
            </a:r>
            <a:r>
              <a:rPr lang="en-US" sz="18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r>
              <a:rPr lang="en-US" sz="1800" b="1" baseline="30000"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ND</a:t>
            </a:r>
            <a:r>
              <a:rPr lang="en-US" sz="18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YEAR (SEC-A, GROUP-2) OF </a:t>
            </a:r>
          </a:p>
          <a:p>
            <a:pPr algn="ctr"/>
            <a:r>
              <a:rPr lang="en-US" sz="18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RCC INSTITUTE OF INFORMATION TECHNOLOGY</a:t>
            </a:r>
          </a:p>
          <a:p>
            <a:pPr algn="ct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819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C665-6366-0179-AF63-EFD6F7C0BB72}"/>
              </a:ext>
            </a:extLst>
          </p:cNvPr>
          <p:cNvSpPr>
            <a:spLocks noGrp="1"/>
          </p:cNvSpPr>
          <p:nvPr>
            <p:ph type="title"/>
          </p:nvPr>
        </p:nvSpPr>
        <p:spPr>
          <a:xfrm>
            <a:off x="1510554" y="947920"/>
            <a:ext cx="8761413" cy="728480"/>
          </a:xfrm>
        </p:spPr>
        <p:txBody>
          <a:bodyPr/>
          <a:lstStyle/>
          <a:p>
            <a:pPr algn="ctr"/>
            <a:r>
              <a:rPr lang="en-US" sz="4400" b="1" u="sng" dirty="0">
                <a:solidFill>
                  <a:schemeClr val="tx1"/>
                </a:solidFill>
                <a:effectLst>
                  <a:outerShdw blurRad="38100" dist="38100" dir="2700000" algn="tl">
                    <a:srgbClr val="000000">
                      <a:alpha val="43137"/>
                    </a:srgbClr>
                  </a:outerShdw>
                </a:effectLst>
              </a:rPr>
              <a:t>INTRODUCTION</a:t>
            </a:r>
          </a:p>
        </p:txBody>
      </p:sp>
      <p:sp>
        <p:nvSpPr>
          <p:cNvPr id="4" name="TextBox 3">
            <a:extLst>
              <a:ext uri="{FF2B5EF4-FFF2-40B4-BE49-F238E27FC236}">
                <a16:creationId xmlns:a16="http://schemas.microsoft.com/office/drawing/2014/main" id="{59417E83-59CC-03F5-B81B-48DCB6F83F26}"/>
              </a:ext>
            </a:extLst>
          </p:cNvPr>
          <p:cNvSpPr txBox="1"/>
          <p:nvPr/>
        </p:nvSpPr>
        <p:spPr>
          <a:xfrm>
            <a:off x="861237" y="2435082"/>
            <a:ext cx="10154093" cy="3477875"/>
          </a:xfrm>
          <a:prstGeom prst="rect">
            <a:avLst/>
          </a:prstGeom>
          <a:solidFill>
            <a:schemeClr val="accent1">
              <a:lumMod val="60000"/>
              <a:lumOff val="40000"/>
            </a:schemeClr>
          </a:solidFill>
        </p:spPr>
        <p:txBody>
          <a:bodyPr wrap="square">
            <a:spAutoFit/>
          </a:bodyPr>
          <a:lstStyle/>
          <a:p>
            <a:pPr marL="285750" indent="-285750" algn="l">
              <a:buFont typeface="Arial" panose="020B0604020202020204" pitchFamily="34" charset="0"/>
              <a:buChar char="•"/>
            </a:pPr>
            <a:r>
              <a:rPr lang="en-US" sz="2000" b="1" i="0" dirty="0">
                <a:solidFill>
                  <a:srgbClr val="212121"/>
                </a:solidFill>
                <a:effectLst/>
                <a:latin typeface="NSimSun" panose="02010609030101010101" pitchFamily="49" charset="-122"/>
                <a:ea typeface="NSimSun" panose="02010609030101010101" pitchFamily="49" charset="-122"/>
              </a:rPr>
              <a:t>A restaurant management system is a type of software that has been specifically designed for use within the restaurant industry. Also known as restaurant management software, such solutions are intended to assist employers working is that particular restaurant like during billing, taking orders, etc</a:t>
            </a:r>
            <a:r>
              <a:rPr lang="en-US" sz="2000" b="1" dirty="0">
                <a:solidFill>
                  <a:srgbClr val="212121"/>
                </a:solidFill>
                <a:latin typeface="NSimSun" panose="02010609030101010101" pitchFamily="49" charset="-122"/>
                <a:ea typeface="NSimSun" panose="02010609030101010101" pitchFamily="49" charset="-122"/>
              </a:rPr>
              <a:t>.</a:t>
            </a:r>
            <a:endParaRPr lang="en-US" sz="2000" b="1" i="0" dirty="0">
              <a:solidFill>
                <a:srgbClr val="212121"/>
              </a:solidFill>
              <a:effectLst/>
              <a:latin typeface="NSimSun" panose="02010609030101010101" pitchFamily="49" charset="-122"/>
              <a:ea typeface="NSimSun" panose="02010609030101010101" pitchFamily="49" charset="-122"/>
            </a:endParaRPr>
          </a:p>
          <a:p>
            <a:pPr algn="l"/>
            <a:endParaRPr lang="en-US" sz="2000" b="1" i="0" dirty="0">
              <a:solidFill>
                <a:srgbClr val="212121"/>
              </a:solidFill>
              <a:effectLst/>
              <a:latin typeface="NSimSun" panose="02010609030101010101" pitchFamily="49" charset="-122"/>
              <a:ea typeface="NSimSun" panose="02010609030101010101" pitchFamily="49" charset="-122"/>
            </a:endParaRPr>
          </a:p>
          <a:p>
            <a:pPr marL="285750" indent="-285750" algn="l">
              <a:buFont typeface="Arial" panose="020B0604020202020204" pitchFamily="34" charset="0"/>
              <a:buChar char="•"/>
            </a:pPr>
            <a:r>
              <a:rPr lang="en-US" sz="2000" b="1" i="0" dirty="0">
                <a:solidFill>
                  <a:srgbClr val="212121"/>
                </a:solidFill>
                <a:effectLst/>
                <a:latin typeface="NSimSun" panose="02010609030101010101" pitchFamily="49" charset="-122"/>
                <a:ea typeface="NSimSun" panose="02010609030101010101" pitchFamily="49" charset="-122"/>
              </a:rPr>
              <a:t>A system of this type may be a comprehensive all-in-one solution, including elements of a point-of-sale system, such as payment processing, with more complex back-end features, such as workforce management, inventory management, and a booking or reservations system. However, some restaurant management systems focus on specific areas.</a:t>
            </a:r>
          </a:p>
        </p:txBody>
      </p:sp>
    </p:spTree>
    <p:extLst>
      <p:ext uri="{BB962C8B-B14F-4D97-AF65-F5344CB8AC3E}">
        <p14:creationId xmlns:p14="http://schemas.microsoft.com/office/powerpoint/2010/main" val="350034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CD48-5C1B-FD11-0BA8-A34BCCC9A2BF}"/>
              </a:ext>
            </a:extLst>
          </p:cNvPr>
          <p:cNvSpPr>
            <a:spLocks noGrp="1"/>
          </p:cNvSpPr>
          <p:nvPr>
            <p:ph type="title"/>
          </p:nvPr>
        </p:nvSpPr>
        <p:spPr>
          <a:xfrm>
            <a:off x="1520714" y="947920"/>
            <a:ext cx="8761413" cy="728480"/>
          </a:xfrm>
        </p:spPr>
        <p:txBody>
          <a:bodyPr/>
          <a:lstStyle/>
          <a:p>
            <a:pPr algn="ctr"/>
            <a:r>
              <a:rPr lang="en-US" sz="4400" b="1" u="sng" dirty="0">
                <a:solidFill>
                  <a:schemeClr val="tx1"/>
                </a:solidFill>
                <a:effectLst>
                  <a:outerShdw blurRad="38100" dist="38100" dir="2700000" algn="tl">
                    <a:srgbClr val="000000">
                      <a:alpha val="43137"/>
                    </a:srgbClr>
                  </a:outerShdw>
                </a:effectLst>
              </a:rPr>
              <a:t>MOTIVATION OF WORK</a:t>
            </a:r>
          </a:p>
        </p:txBody>
      </p:sp>
      <p:sp>
        <p:nvSpPr>
          <p:cNvPr id="4" name="TextBox 3">
            <a:extLst>
              <a:ext uri="{FF2B5EF4-FFF2-40B4-BE49-F238E27FC236}">
                <a16:creationId xmlns:a16="http://schemas.microsoft.com/office/drawing/2014/main" id="{4D5738F4-C6DC-BA22-4C38-8502866CA465}"/>
              </a:ext>
            </a:extLst>
          </p:cNvPr>
          <p:cNvSpPr txBox="1"/>
          <p:nvPr/>
        </p:nvSpPr>
        <p:spPr>
          <a:xfrm>
            <a:off x="978195" y="2555421"/>
            <a:ext cx="9952075" cy="3785652"/>
          </a:xfrm>
          <a:prstGeom prst="rect">
            <a:avLst/>
          </a:prstGeom>
          <a:solidFill>
            <a:schemeClr val="accent1">
              <a:lumMod val="60000"/>
              <a:lumOff val="40000"/>
            </a:schemeClr>
          </a:solidFill>
        </p:spPr>
        <p:txBody>
          <a:bodyPr wrap="square">
            <a:spAutoFit/>
          </a:bodyPr>
          <a:lstStyle/>
          <a:p>
            <a:pPr algn="ctr"/>
            <a:endParaRPr lang="en-US" sz="2000" b="1" i="0" dirty="0">
              <a:solidFill>
                <a:srgbClr val="575757"/>
              </a:solidFill>
              <a:effectLst/>
              <a:latin typeface="NSimSun" panose="02010609030101010101" pitchFamily="49" charset="-122"/>
              <a:ea typeface="NSimSun" panose="02010609030101010101" pitchFamily="49" charset="-122"/>
            </a:endParaRPr>
          </a:p>
          <a:p>
            <a:pPr algn="ctr"/>
            <a:r>
              <a:rPr lang="en-US" sz="2000" b="1" i="0" dirty="0">
                <a:solidFill>
                  <a:srgbClr val="575757"/>
                </a:solidFill>
                <a:effectLst/>
                <a:latin typeface="NSimSun" panose="02010609030101010101" pitchFamily="49" charset="-122"/>
                <a:ea typeface="NSimSun" panose="02010609030101010101" pitchFamily="49" charset="-122"/>
              </a:rPr>
              <a:t>Motivation can inspire, encourage, and stimulate individuals and project teams to achieve great accomplishments. Motivation can create an environment that fosters teamwork and collective initiatives to reach common goals or objectives.</a:t>
            </a:r>
          </a:p>
          <a:p>
            <a:endParaRPr lang="en-US" sz="2000" b="1" dirty="0">
              <a:solidFill>
                <a:srgbClr val="575757"/>
              </a:solidFill>
              <a:latin typeface="NSimSun" panose="02010609030101010101" pitchFamily="49" charset="-122"/>
              <a:ea typeface="NSimSun" panose="02010609030101010101" pitchFamily="49" charset="-122"/>
            </a:endParaRPr>
          </a:p>
          <a:p>
            <a:pPr algn="ctr"/>
            <a:r>
              <a:rPr lang="en-US" sz="2000" b="1" dirty="0">
                <a:latin typeface="NSimSun" panose="02010609030101010101" pitchFamily="49" charset="-122"/>
                <a:ea typeface="NSimSun" panose="02010609030101010101" pitchFamily="49" charset="-122"/>
              </a:rPr>
              <a:t>The Restaurant management system will give you the option to work with employers </a:t>
            </a:r>
            <a:r>
              <a:rPr lang="en-US" sz="2000" b="1" i="0" dirty="0">
                <a:solidFill>
                  <a:srgbClr val="000000"/>
                </a:solidFill>
                <a:effectLst/>
                <a:latin typeface="NSimSun" panose="02010609030101010101" pitchFamily="49" charset="-122"/>
                <a:ea typeface="NSimSun" panose="02010609030101010101" pitchFamily="49" charset="-122"/>
              </a:rPr>
              <a:t>which we will be able to do by complete billing for any customer easily and faster</a:t>
            </a:r>
            <a:r>
              <a:rPr lang="en-US" sz="2000" b="1" dirty="0">
                <a:latin typeface="NSimSun" panose="02010609030101010101" pitchFamily="49" charset="-122"/>
                <a:ea typeface="NSimSun" panose="02010609030101010101" pitchFamily="49" charset="-122"/>
              </a:rPr>
              <a:t>. Overall, the restaurant management system helps you run a restaurant business more efficiently to the satisfaction of your customers.</a:t>
            </a:r>
          </a:p>
          <a:p>
            <a:pPr algn="ctr"/>
            <a:endParaRPr lang="en-US" sz="2000" b="1" dirty="0">
              <a:latin typeface="NSimSun" panose="02010609030101010101" pitchFamily="49" charset="-122"/>
              <a:ea typeface="NSimSun" panose="02010609030101010101" pitchFamily="49" charset="-122"/>
            </a:endParaRPr>
          </a:p>
        </p:txBody>
      </p:sp>
    </p:spTree>
    <p:extLst>
      <p:ext uri="{BB962C8B-B14F-4D97-AF65-F5344CB8AC3E}">
        <p14:creationId xmlns:p14="http://schemas.microsoft.com/office/powerpoint/2010/main" val="107118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5309-E561-A083-56E6-2D6DB0EE61F6}"/>
              </a:ext>
            </a:extLst>
          </p:cNvPr>
          <p:cNvSpPr>
            <a:spLocks noGrp="1"/>
          </p:cNvSpPr>
          <p:nvPr>
            <p:ph type="title"/>
          </p:nvPr>
        </p:nvSpPr>
        <p:spPr>
          <a:xfrm>
            <a:off x="1715293" y="1100320"/>
            <a:ext cx="8761413" cy="728480"/>
          </a:xfrm>
        </p:spPr>
        <p:txBody>
          <a:bodyPr>
            <a:scene3d>
              <a:camera prst="orthographicFront"/>
              <a:lightRig rig="threePt" dir="t"/>
            </a:scene3d>
            <a:sp3d extrusionH="57150">
              <a:bevelT w="38100" h="38100"/>
            </a:sp3d>
          </a:bodyPr>
          <a:lstStyle/>
          <a:p>
            <a:pPr algn="ctr"/>
            <a:r>
              <a:rPr lang="en-US" sz="4400" b="1" u="sng" dirty="0">
                <a:solidFill>
                  <a:schemeClr val="tx1"/>
                </a:solidFill>
                <a:effectLst>
                  <a:outerShdw blurRad="38100" dist="38100" dir="2700000" algn="tl">
                    <a:srgbClr val="000000">
                      <a:alpha val="43137"/>
                    </a:srgbClr>
                  </a:outerShdw>
                </a:effectLst>
              </a:rPr>
              <a:t>SYSTEMS REQUIRED</a:t>
            </a:r>
          </a:p>
        </p:txBody>
      </p:sp>
      <p:sp>
        <p:nvSpPr>
          <p:cNvPr id="5" name="TextBox 4">
            <a:extLst>
              <a:ext uri="{FF2B5EF4-FFF2-40B4-BE49-F238E27FC236}">
                <a16:creationId xmlns:a16="http://schemas.microsoft.com/office/drawing/2014/main" id="{9E87B0D6-8197-2329-AC9C-9FBCBE006334}"/>
              </a:ext>
            </a:extLst>
          </p:cNvPr>
          <p:cNvSpPr txBox="1"/>
          <p:nvPr/>
        </p:nvSpPr>
        <p:spPr>
          <a:xfrm>
            <a:off x="871870" y="2981960"/>
            <a:ext cx="8155172" cy="2554545"/>
          </a:xfrm>
          <a:prstGeom prst="rect">
            <a:avLst/>
          </a:prstGeom>
          <a:noFill/>
          <a:ln>
            <a:noFill/>
          </a:ln>
        </p:spPr>
        <p:txBody>
          <a:bodyPr wrap="square" rtlCol="0">
            <a:spAutoFit/>
          </a:bodyPr>
          <a:lstStyle/>
          <a:p>
            <a:pPr marL="285750" indent="-285750">
              <a:buClr>
                <a:schemeClr val="tx1"/>
              </a:buClr>
              <a:buFont typeface="Wingdings" panose="05000000000000000000" pitchFamily="2" charset="2"/>
              <a:buChar char="q"/>
            </a:pPr>
            <a:r>
              <a:rPr lang="en-US" sz="3200" dirty="0">
                <a:solidFill>
                  <a:schemeClr val="accent4">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PYTHON (3.11.0)</a:t>
            </a:r>
          </a:p>
          <a:p>
            <a:pPr>
              <a:buClr>
                <a:schemeClr val="tx1"/>
              </a:buClr>
            </a:pPr>
            <a:endParaRPr lang="en-US" sz="3200" dirty="0">
              <a:solidFill>
                <a:schemeClr val="accent4">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Clr>
                <a:schemeClr val="tx1"/>
              </a:buClr>
              <a:buFont typeface="Wingdings" panose="05000000000000000000" pitchFamily="2" charset="2"/>
              <a:buChar char="q"/>
            </a:pPr>
            <a:r>
              <a:rPr lang="en-US" sz="3200" dirty="0">
                <a:solidFill>
                  <a:schemeClr val="accent4">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n-US" sz="3200" dirty="0" err="1">
                <a:solidFill>
                  <a:schemeClr val="accent4">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Tkinter</a:t>
            </a:r>
            <a:r>
              <a:rPr lang="en-US" sz="3200" dirty="0">
                <a:solidFill>
                  <a:schemeClr val="accent4">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(python module)</a:t>
            </a:r>
          </a:p>
          <a:p>
            <a:pPr>
              <a:buClr>
                <a:schemeClr val="tx1"/>
              </a:buClr>
            </a:pPr>
            <a:endParaRPr lang="en-US" sz="3200" dirty="0">
              <a:solidFill>
                <a:schemeClr val="accent4">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Clr>
                <a:schemeClr val="tx1"/>
              </a:buClr>
              <a:buFont typeface="Wingdings" panose="05000000000000000000" pitchFamily="2" charset="2"/>
              <a:buChar char="q"/>
            </a:pPr>
            <a:r>
              <a:rPr lang="en-US" sz="3200" dirty="0">
                <a:solidFill>
                  <a:schemeClr val="accent4">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n-US" sz="3200" dirty="0" err="1">
                <a:solidFill>
                  <a:schemeClr val="accent4">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Pycharm</a:t>
            </a:r>
            <a:r>
              <a:rPr lang="en-US" sz="3200" dirty="0">
                <a:solidFill>
                  <a:schemeClr val="accent4">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(text editor)</a:t>
            </a:r>
          </a:p>
        </p:txBody>
      </p:sp>
    </p:spTree>
    <p:extLst>
      <p:ext uri="{BB962C8B-B14F-4D97-AF65-F5344CB8AC3E}">
        <p14:creationId xmlns:p14="http://schemas.microsoft.com/office/powerpoint/2010/main" val="73505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05A0-AC60-B585-E5A2-19878A2A0B4D}"/>
              </a:ext>
            </a:extLst>
          </p:cNvPr>
          <p:cNvSpPr>
            <a:spLocks noGrp="1"/>
          </p:cNvSpPr>
          <p:nvPr>
            <p:ph type="title"/>
          </p:nvPr>
        </p:nvSpPr>
        <p:spPr>
          <a:xfrm>
            <a:off x="1378238" y="947920"/>
            <a:ext cx="8761413" cy="728480"/>
          </a:xfrm>
        </p:spPr>
        <p:txBody>
          <a:bodyPr/>
          <a:lstStyle/>
          <a:p>
            <a:pPr algn="ctr"/>
            <a:r>
              <a:rPr lang="en-US" sz="4400" b="1" u="sng" dirty="0">
                <a:solidFill>
                  <a:schemeClr val="tx1"/>
                </a:solidFill>
                <a:effectLst>
                  <a:outerShdw blurRad="38100" dist="38100" dir="2700000" algn="tl">
                    <a:srgbClr val="000000">
                      <a:alpha val="43137"/>
                    </a:srgbClr>
                  </a:outerShdw>
                </a:effectLst>
              </a:rPr>
              <a:t>PROPOSED WORK</a:t>
            </a:r>
            <a:endParaRPr lang="en-US" sz="4400" u="sng" dirty="0"/>
          </a:p>
        </p:txBody>
      </p:sp>
      <p:sp>
        <p:nvSpPr>
          <p:cNvPr id="3" name="TextBox 2">
            <a:extLst>
              <a:ext uri="{FF2B5EF4-FFF2-40B4-BE49-F238E27FC236}">
                <a16:creationId xmlns:a16="http://schemas.microsoft.com/office/drawing/2014/main" id="{26103329-2407-B1C0-20F9-0AF7E54F4011}"/>
              </a:ext>
            </a:extLst>
          </p:cNvPr>
          <p:cNvSpPr txBox="1"/>
          <p:nvPr/>
        </p:nvSpPr>
        <p:spPr>
          <a:xfrm flipH="1">
            <a:off x="636181" y="2279372"/>
            <a:ext cx="10999227" cy="4401205"/>
          </a:xfrm>
          <a:prstGeom prst="rect">
            <a:avLst/>
          </a:prstGeom>
          <a:solidFill>
            <a:schemeClr val="accent1">
              <a:lumMod val="60000"/>
              <a:lumOff val="40000"/>
            </a:schemeClr>
          </a:solidFill>
          <a:ln>
            <a:solidFill>
              <a:srgbClr val="FFC000"/>
            </a:solidFill>
          </a:ln>
          <a:effectLst>
            <a:outerShdw blurRad="50800" dist="38100" dir="2700000" algn="tl" rotWithShape="0">
              <a:prstClr val="black">
                <a:alpha val="40000"/>
              </a:prstClr>
            </a:outerShdw>
          </a:effectLst>
        </p:spPr>
        <p:txBody>
          <a:bodyPr wrap="square" rtlCol="0">
            <a:spAutoFit/>
          </a:bodyPr>
          <a:lstStyle/>
          <a:p>
            <a:pPr marL="285750" indent="-285750">
              <a:buFont typeface="Wingdings" panose="05000000000000000000" pitchFamily="2" charset="2"/>
              <a:buChar char="q"/>
            </a:pPr>
            <a:r>
              <a:rPr lang="en-US" sz="2000" b="0" i="0" dirty="0">
                <a:solidFill>
                  <a:srgbClr val="000000"/>
                </a:solidFill>
                <a:effectLst/>
                <a:latin typeface="Helvetica" panose="020B0604020202020204" pitchFamily="34" charset="0"/>
              </a:rPr>
              <a:t>In the </a:t>
            </a:r>
            <a:r>
              <a:rPr lang="en-US" sz="2000" b="1" i="0" dirty="0">
                <a:solidFill>
                  <a:srgbClr val="000000"/>
                </a:solidFill>
                <a:effectLst/>
                <a:latin typeface="Helvetica" panose="020B0604020202020204" pitchFamily="34" charset="0"/>
              </a:rPr>
              <a:t>Restaurant management system project in Python</a:t>
            </a:r>
            <a:r>
              <a:rPr lang="en-US" sz="2000" b="0" i="0" dirty="0">
                <a:solidFill>
                  <a:srgbClr val="000000"/>
                </a:solidFill>
                <a:effectLst/>
                <a:latin typeface="Helvetica" panose="020B0604020202020204" pitchFamily="34" charset="0"/>
              </a:rPr>
              <a:t>, we will be having a </a:t>
            </a:r>
            <a:r>
              <a:rPr lang="en-US" sz="2000" b="1" i="0" dirty="0">
                <a:solidFill>
                  <a:srgbClr val="000000"/>
                </a:solidFill>
                <a:effectLst/>
                <a:latin typeface="Helvetica" panose="020B0604020202020204" pitchFamily="34" charset="0"/>
              </a:rPr>
              <a:t>GUI </a:t>
            </a:r>
            <a:r>
              <a:rPr lang="en-US" sz="2000" b="0" i="0" dirty="0">
                <a:solidFill>
                  <a:srgbClr val="000000"/>
                </a:solidFill>
                <a:effectLst/>
                <a:latin typeface="Helvetica" panose="020B0604020202020204" pitchFamily="34" charset="0"/>
              </a:rPr>
              <a:t>using which we will be able to do complete billing for any customer.</a:t>
            </a:r>
          </a:p>
          <a:p>
            <a:endParaRPr lang="en-US" sz="2000" b="0" i="0" dirty="0">
              <a:solidFill>
                <a:srgbClr val="000000"/>
              </a:solidFill>
              <a:effectLst/>
              <a:latin typeface="Helvetica" panose="020B0604020202020204" pitchFamily="34" charset="0"/>
            </a:endParaRPr>
          </a:p>
          <a:p>
            <a:pPr marL="285750" indent="-285750">
              <a:buFont typeface="Wingdings" panose="05000000000000000000" pitchFamily="2" charset="2"/>
              <a:buChar char="q"/>
            </a:pPr>
            <a:r>
              <a:rPr lang="en-US" sz="2000" b="0" i="0" dirty="0">
                <a:solidFill>
                  <a:srgbClr val="000000"/>
                </a:solidFill>
                <a:effectLst/>
                <a:latin typeface="Helvetica" panose="020B0604020202020204" pitchFamily="34" charset="0"/>
              </a:rPr>
              <a:t>We will be having many buttons like the </a:t>
            </a:r>
            <a:r>
              <a:rPr lang="en-US" sz="2000" b="1" i="0" dirty="0">
                <a:solidFill>
                  <a:srgbClr val="000000"/>
                </a:solidFill>
                <a:effectLst/>
                <a:latin typeface="Helvetica" panose="020B0604020202020204" pitchFamily="34" charset="0"/>
              </a:rPr>
              <a:t>Exit button</a:t>
            </a:r>
            <a:r>
              <a:rPr lang="en-US" sz="2000" b="0" i="0" dirty="0">
                <a:solidFill>
                  <a:srgbClr val="000000"/>
                </a:solidFill>
                <a:effectLst/>
                <a:latin typeface="Helvetica" panose="020B0604020202020204" pitchFamily="34" charset="0"/>
              </a:rPr>
              <a:t> to exit the GUI, the </a:t>
            </a:r>
            <a:r>
              <a:rPr lang="en-US" sz="2000" b="1" i="0" dirty="0">
                <a:solidFill>
                  <a:srgbClr val="000000"/>
                </a:solidFill>
                <a:effectLst/>
                <a:latin typeface="Helvetica" panose="020B0604020202020204" pitchFamily="34" charset="0"/>
              </a:rPr>
              <a:t>Add button</a:t>
            </a:r>
            <a:r>
              <a:rPr lang="en-US" sz="2000" b="0" i="0" dirty="0">
                <a:solidFill>
                  <a:srgbClr val="000000"/>
                </a:solidFill>
                <a:effectLst/>
                <a:latin typeface="Helvetica" panose="020B0604020202020204" pitchFamily="34" charset="0"/>
              </a:rPr>
              <a:t> to store the data in the </a:t>
            </a:r>
            <a:r>
              <a:rPr lang="en-US" sz="2000" b="1" i="0" dirty="0">
                <a:solidFill>
                  <a:srgbClr val="000000"/>
                </a:solidFill>
                <a:effectLst/>
                <a:latin typeface="Helvetica" panose="020B0604020202020204" pitchFamily="34" charset="0"/>
              </a:rPr>
              <a:t>database</a:t>
            </a:r>
            <a:r>
              <a:rPr lang="en-US" sz="2000" b="0" i="0" dirty="0">
                <a:solidFill>
                  <a:srgbClr val="000000"/>
                </a:solidFill>
                <a:effectLst/>
                <a:latin typeface="Helvetica" panose="020B0604020202020204" pitchFamily="34" charset="0"/>
              </a:rPr>
              <a:t>, the </a:t>
            </a:r>
            <a:r>
              <a:rPr lang="en-US" sz="2000" b="1" i="0" dirty="0">
                <a:solidFill>
                  <a:srgbClr val="000000"/>
                </a:solidFill>
                <a:effectLst/>
                <a:latin typeface="Helvetica" panose="020B0604020202020204" pitchFamily="34" charset="0"/>
              </a:rPr>
              <a:t>Delete record</a:t>
            </a:r>
            <a:r>
              <a:rPr lang="en-US" sz="2000" b="0" i="0" dirty="0">
                <a:solidFill>
                  <a:srgbClr val="000000"/>
                </a:solidFill>
                <a:effectLst/>
                <a:latin typeface="Helvetica" panose="020B0604020202020204" pitchFamily="34" charset="0"/>
              </a:rPr>
              <a:t> button to delete the selected data, the </a:t>
            </a:r>
            <a:r>
              <a:rPr lang="en-US" sz="2000" b="1" i="0" dirty="0">
                <a:solidFill>
                  <a:srgbClr val="000000"/>
                </a:solidFill>
                <a:effectLst/>
                <a:latin typeface="Helvetica" panose="020B0604020202020204" pitchFamily="34" charset="0"/>
              </a:rPr>
              <a:t>Menu button </a:t>
            </a:r>
            <a:r>
              <a:rPr lang="en-US" sz="2000" b="0" i="0" dirty="0">
                <a:solidFill>
                  <a:srgbClr val="000000"/>
                </a:solidFill>
                <a:effectLst/>
                <a:latin typeface="Helvetica" panose="020B0604020202020204" pitchFamily="34" charset="0"/>
              </a:rPr>
              <a:t>to show all the items available in the restaurant along with its price, the </a:t>
            </a:r>
            <a:r>
              <a:rPr lang="en-US" sz="2000" b="1" i="0" dirty="0">
                <a:solidFill>
                  <a:srgbClr val="000000"/>
                </a:solidFill>
                <a:effectLst/>
                <a:latin typeface="Helvetica" panose="020B0604020202020204" pitchFamily="34" charset="0"/>
              </a:rPr>
              <a:t>Reset button</a:t>
            </a:r>
            <a:r>
              <a:rPr lang="en-US" sz="2000" b="0" i="0" dirty="0">
                <a:solidFill>
                  <a:srgbClr val="000000"/>
                </a:solidFill>
                <a:effectLst/>
                <a:latin typeface="Helvetica" panose="020B0604020202020204" pitchFamily="34" charset="0"/>
              </a:rPr>
              <a:t> to reset the data.</a:t>
            </a:r>
          </a:p>
          <a:p>
            <a:pPr marL="285750" indent="-285750">
              <a:buFont typeface="Wingdings" panose="05000000000000000000" pitchFamily="2" charset="2"/>
              <a:buChar char="q"/>
            </a:pPr>
            <a:endParaRPr lang="en-US" sz="2000" dirty="0">
              <a:solidFill>
                <a:srgbClr val="000000"/>
              </a:solidFill>
              <a:latin typeface="Helvetica" panose="020B0604020202020204" pitchFamily="34" charset="0"/>
            </a:endParaRPr>
          </a:p>
          <a:p>
            <a:pPr marL="285750" indent="-285750">
              <a:buFont typeface="Wingdings" panose="05000000000000000000" pitchFamily="2" charset="2"/>
              <a:buChar char="q"/>
            </a:pPr>
            <a:r>
              <a:rPr lang="en-US" sz="2000" dirty="0">
                <a:solidFill>
                  <a:srgbClr val="000000"/>
                </a:solidFill>
                <a:latin typeface="Helvetica" panose="020B0604020202020204" pitchFamily="34" charset="0"/>
              </a:rPr>
              <a:t>W</a:t>
            </a:r>
            <a:r>
              <a:rPr lang="en-US" sz="2000" b="0" i="0" dirty="0">
                <a:solidFill>
                  <a:srgbClr val="000000"/>
                </a:solidFill>
                <a:effectLst/>
                <a:latin typeface="Helvetica" panose="020B0604020202020204" pitchFamily="34" charset="0"/>
              </a:rPr>
              <a:t>e developed the </a:t>
            </a:r>
            <a:r>
              <a:rPr lang="en-US" sz="2000" b="1" i="0" dirty="0">
                <a:solidFill>
                  <a:srgbClr val="000000"/>
                </a:solidFill>
                <a:effectLst/>
                <a:latin typeface="Helvetica" panose="020B0604020202020204" pitchFamily="34" charset="0"/>
              </a:rPr>
              <a:t>Restaurant management system project in Python</a:t>
            </a:r>
            <a:r>
              <a:rPr lang="en-US" sz="2000" b="0" i="0" dirty="0">
                <a:solidFill>
                  <a:srgbClr val="000000"/>
                </a:solidFill>
                <a:effectLst/>
                <a:latin typeface="Helvetica" panose="020B0604020202020204" pitchFamily="34" charset="0"/>
              </a:rPr>
              <a:t> using the </a:t>
            </a:r>
            <a:r>
              <a:rPr lang="en-US" sz="2000" b="1" i="0" dirty="0" err="1">
                <a:solidFill>
                  <a:srgbClr val="000000"/>
                </a:solidFill>
                <a:effectLst/>
                <a:latin typeface="Helvetica" panose="020B0604020202020204" pitchFamily="34" charset="0"/>
              </a:rPr>
              <a:t>Tkinter</a:t>
            </a:r>
            <a:r>
              <a:rPr lang="en-US" sz="2000" b="1" i="0" dirty="0">
                <a:solidFill>
                  <a:srgbClr val="000000"/>
                </a:solidFill>
                <a:effectLst/>
                <a:latin typeface="Helvetica" panose="020B0604020202020204" pitchFamily="34" charset="0"/>
              </a:rPr>
              <a:t> library.</a:t>
            </a:r>
          </a:p>
          <a:p>
            <a:pPr marL="285750" indent="-285750">
              <a:buFont typeface="Wingdings" panose="05000000000000000000" pitchFamily="2" charset="2"/>
              <a:buChar char="q"/>
            </a:pPr>
            <a:endParaRPr lang="en-US" sz="2000" b="1" dirty="0">
              <a:solidFill>
                <a:srgbClr val="000000"/>
              </a:solidFill>
              <a:latin typeface="Helvetica" panose="020B0604020202020204" pitchFamily="34" charset="0"/>
            </a:endParaRPr>
          </a:p>
          <a:p>
            <a:pPr marL="285750" indent="-285750">
              <a:buFont typeface="Wingdings" panose="05000000000000000000" pitchFamily="2" charset="2"/>
              <a:buChar char="q"/>
            </a:pPr>
            <a:r>
              <a:rPr lang="en-US" sz="2000" b="0" i="0" dirty="0">
                <a:solidFill>
                  <a:srgbClr val="000000"/>
                </a:solidFill>
                <a:effectLst/>
                <a:latin typeface="Helvetica" panose="020B0604020202020204" pitchFamily="34" charset="0"/>
              </a:rPr>
              <a:t>These are the main modules required for the project including </a:t>
            </a:r>
            <a:r>
              <a:rPr lang="en-US" sz="2000" b="1" dirty="0" err="1">
                <a:solidFill>
                  <a:srgbClr val="000000"/>
                </a:solidFill>
                <a:latin typeface="Helvetica" panose="020B0604020202020204" pitchFamily="34" charset="0"/>
              </a:rPr>
              <a:t>Tkinter</a:t>
            </a:r>
            <a:r>
              <a:rPr lang="en-US" sz="2000" b="0" i="0" dirty="0">
                <a:solidFill>
                  <a:srgbClr val="000000"/>
                </a:solidFill>
                <a:effectLst/>
                <a:latin typeface="Helvetica" panose="020B0604020202020204" pitchFamily="34" charset="0"/>
              </a:rPr>
              <a:t>, random, time</a:t>
            </a:r>
            <a:r>
              <a:rPr lang="en-US" sz="2000" b="1" i="0" dirty="0">
                <a:solidFill>
                  <a:srgbClr val="000000"/>
                </a:solidFill>
                <a:effectLst/>
                <a:latin typeface="Helvetica" panose="020B0604020202020204" pitchFamily="34" charset="0"/>
              </a:rPr>
              <a:t>.</a:t>
            </a:r>
          </a:p>
          <a:p>
            <a:pPr marL="285750" indent="-285750">
              <a:buFont typeface="Wingdings" panose="05000000000000000000" pitchFamily="2" charset="2"/>
              <a:buChar char="q"/>
            </a:pPr>
            <a:endParaRPr lang="en-US" sz="2000" b="1" dirty="0">
              <a:solidFill>
                <a:srgbClr val="000000"/>
              </a:solidFill>
              <a:latin typeface="Helvetica" panose="020B0604020202020204" pitchFamily="34" charset="0"/>
            </a:endParaRPr>
          </a:p>
          <a:p>
            <a:pPr marL="285750" indent="-285750">
              <a:buFont typeface="Wingdings" panose="05000000000000000000" pitchFamily="2" charset="2"/>
              <a:buChar char="q"/>
            </a:pPr>
            <a:r>
              <a:rPr lang="en-US" sz="2000" b="0" i="0" dirty="0">
                <a:solidFill>
                  <a:srgbClr val="000000"/>
                </a:solidFill>
                <a:effectLst/>
                <a:latin typeface="Helvetica" panose="020B0604020202020204" pitchFamily="34" charset="0"/>
              </a:rPr>
              <a:t>We are using the inbuilt database present in </a:t>
            </a:r>
            <a:r>
              <a:rPr lang="en-US" sz="2000" b="0" i="0" dirty="0" err="1">
                <a:solidFill>
                  <a:srgbClr val="000000"/>
                </a:solidFill>
                <a:effectLst/>
                <a:latin typeface="Helvetica" panose="020B0604020202020204" pitchFamily="34" charset="0"/>
              </a:rPr>
              <a:t>Pycharm</a:t>
            </a:r>
            <a:r>
              <a:rPr lang="en-US" sz="2000" b="0" i="0" dirty="0">
                <a:solidFill>
                  <a:srgbClr val="000000"/>
                </a:solidFill>
                <a:effectLst/>
                <a:latin typeface="Helvetica" panose="020B0604020202020204" pitchFamily="34" charset="0"/>
              </a:rPr>
              <a:t> IDE</a:t>
            </a:r>
            <a:r>
              <a:rPr lang="en-US" sz="2000" b="1" i="0" dirty="0">
                <a:solidFill>
                  <a:srgbClr val="000000"/>
                </a:solidFill>
                <a:effectLst/>
                <a:latin typeface="Helvetica" panose="020B0604020202020204" pitchFamily="34" charset="0"/>
              </a:rPr>
              <a:t>.</a:t>
            </a:r>
            <a:endParaRPr lang="en-US" sz="2000" dirty="0"/>
          </a:p>
        </p:txBody>
      </p:sp>
    </p:spTree>
    <p:extLst>
      <p:ext uri="{BB962C8B-B14F-4D97-AF65-F5344CB8AC3E}">
        <p14:creationId xmlns:p14="http://schemas.microsoft.com/office/powerpoint/2010/main" val="496125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5356-B1C4-2D11-F428-B0D9BAD65536}"/>
              </a:ext>
            </a:extLst>
          </p:cNvPr>
          <p:cNvSpPr>
            <a:spLocks noGrp="1"/>
          </p:cNvSpPr>
          <p:nvPr>
            <p:ph type="ctrTitle"/>
          </p:nvPr>
        </p:nvSpPr>
        <p:spPr>
          <a:xfrm>
            <a:off x="4333142" y="515588"/>
            <a:ext cx="2705612" cy="1130414"/>
          </a:xfrm>
        </p:spPr>
        <p:txBody>
          <a:bodyPr/>
          <a:lstStyle/>
          <a:p>
            <a:r>
              <a:rPr lang="en-US" sz="5400" b="1" u="sng" dirty="0">
                <a:solidFill>
                  <a:schemeClr val="tx1"/>
                </a:solidFill>
                <a:effectLst>
                  <a:outerShdw blurRad="38100" dist="38100" dir="2700000" algn="tl">
                    <a:srgbClr val="000000">
                      <a:alpha val="43137"/>
                    </a:srgbClr>
                  </a:outerShdw>
                </a:effectLst>
              </a:rPr>
              <a:t>OUTPUT</a:t>
            </a:r>
            <a:endParaRPr lang="en-US" u="sng" dirty="0"/>
          </a:p>
        </p:txBody>
      </p:sp>
      <p:pic>
        <p:nvPicPr>
          <p:cNvPr id="4" name="Content Placeholder 5">
            <a:extLst>
              <a:ext uri="{FF2B5EF4-FFF2-40B4-BE49-F238E27FC236}">
                <a16:creationId xmlns:a16="http://schemas.microsoft.com/office/drawing/2014/main" id="{B26C89D6-546F-94B4-7E30-6F1B0892A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658" y="1949210"/>
            <a:ext cx="8516679" cy="4159288"/>
          </a:xfrm>
          <a:prstGeom prst="rect">
            <a:avLst/>
          </a:prstGeom>
        </p:spPr>
      </p:pic>
    </p:spTree>
    <p:extLst>
      <p:ext uri="{BB962C8B-B14F-4D97-AF65-F5344CB8AC3E}">
        <p14:creationId xmlns:p14="http://schemas.microsoft.com/office/powerpoint/2010/main" val="263298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1279964D-7CC4-1CFD-D390-2AF199E99EA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36381" y="1465336"/>
            <a:ext cx="5886894" cy="4159288"/>
          </a:xfrm>
        </p:spPr>
      </p:pic>
      <p:pic>
        <p:nvPicPr>
          <p:cNvPr id="6" name="Content Placeholder 7">
            <a:extLst>
              <a:ext uri="{FF2B5EF4-FFF2-40B4-BE49-F238E27FC236}">
                <a16:creationId xmlns:a16="http://schemas.microsoft.com/office/drawing/2014/main" id="{E00F6A0D-E703-4ABF-DF20-0C82FB930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300" y="940982"/>
            <a:ext cx="8719399" cy="4976036"/>
          </a:xfrm>
          <a:prstGeom prst="rect">
            <a:avLst/>
          </a:prstGeom>
        </p:spPr>
      </p:pic>
    </p:spTree>
    <p:extLst>
      <p:ext uri="{BB962C8B-B14F-4D97-AF65-F5344CB8AC3E}">
        <p14:creationId xmlns:p14="http://schemas.microsoft.com/office/powerpoint/2010/main" val="243389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4855-0BC2-6A06-2CA3-04334289C767}"/>
              </a:ext>
            </a:extLst>
          </p:cNvPr>
          <p:cNvSpPr>
            <a:spLocks noGrp="1"/>
          </p:cNvSpPr>
          <p:nvPr>
            <p:ph type="ctrTitle"/>
          </p:nvPr>
        </p:nvSpPr>
        <p:spPr>
          <a:xfrm>
            <a:off x="1683171" y="596081"/>
            <a:ext cx="8825658" cy="585308"/>
          </a:xfrm>
        </p:spPr>
        <p:txBody>
          <a:bodyPr/>
          <a:lstStyle/>
          <a:p>
            <a:pPr algn="ctr"/>
            <a:r>
              <a:rPr lang="en-US" sz="3600" b="1" u="sng" dirty="0">
                <a:solidFill>
                  <a:schemeClr val="tx1"/>
                </a:solidFill>
                <a:effectLst>
                  <a:outerShdw blurRad="38100" dist="38100" dir="2700000" algn="tl">
                    <a:srgbClr val="000000">
                      <a:alpha val="43137"/>
                    </a:srgbClr>
                  </a:outerShdw>
                </a:effectLst>
              </a:rPr>
              <a:t>CODE</a:t>
            </a:r>
            <a:endParaRPr lang="en-US" dirty="0"/>
          </a:p>
        </p:txBody>
      </p:sp>
      <p:sp>
        <p:nvSpPr>
          <p:cNvPr id="3" name="TextBox 2">
            <a:extLst>
              <a:ext uri="{FF2B5EF4-FFF2-40B4-BE49-F238E27FC236}">
                <a16:creationId xmlns:a16="http://schemas.microsoft.com/office/drawing/2014/main" id="{6D4289B0-AF0B-AB7B-4B31-F06FEB4BBF28}"/>
              </a:ext>
            </a:extLst>
          </p:cNvPr>
          <p:cNvSpPr txBox="1"/>
          <p:nvPr/>
        </p:nvSpPr>
        <p:spPr>
          <a:xfrm>
            <a:off x="836295" y="1374418"/>
            <a:ext cx="10834577" cy="5262979"/>
          </a:xfrm>
          <a:prstGeom prst="rect">
            <a:avLst/>
          </a:prstGeom>
          <a:noFill/>
        </p:spPr>
        <p:txBody>
          <a:bodyPr wrap="square" rtlCol="0">
            <a:spAutoFit/>
          </a:bodyPr>
          <a:lstStyle/>
          <a:p>
            <a:r>
              <a:rPr lang="en-US" sz="1400" dirty="0">
                <a:latin typeface="Bodoni MT Condensed" panose="02070606080606020203" pitchFamily="18" charset="0"/>
              </a:rPr>
              <a:t>from </a:t>
            </a:r>
            <a:r>
              <a:rPr lang="en-US" sz="1400" dirty="0" err="1">
                <a:latin typeface="Bodoni MT Condensed" panose="02070606080606020203" pitchFamily="18" charset="0"/>
              </a:rPr>
              <a:t>tkinter</a:t>
            </a:r>
            <a:r>
              <a:rPr lang="en-US" sz="1400" dirty="0">
                <a:latin typeface="Bodoni MT Condensed" panose="02070606080606020203" pitchFamily="18" charset="0"/>
              </a:rPr>
              <a:t> import *</a:t>
            </a:r>
          </a:p>
          <a:p>
            <a:r>
              <a:rPr lang="en-US" sz="1400" dirty="0">
                <a:latin typeface="Bodoni MT Condensed" panose="02070606080606020203" pitchFamily="18" charset="0"/>
              </a:rPr>
              <a:t>from </a:t>
            </a:r>
            <a:r>
              <a:rPr lang="en-US" sz="1400" dirty="0" err="1">
                <a:latin typeface="Bodoni MT Condensed" panose="02070606080606020203" pitchFamily="18" charset="0"/>
              </a:rPr>
              <a:t>tkinter</a:t>
            </a:r>
            <a:r>
              <a:rPr lang="en-US" sz="1400" dirty="0">
                <a:latin typeface="Bodoni MT Condensed" panose="02070606080606020203" pitchFamily="18" charset="0"/>
              </a:rPr>
              <a:t> import </a:t>
            </a:r>
            <a:r>
              <a:rPr lang="en-US" sz="1400" dirty="0" err="1">
                <a:latin typeface="Bodoni MT Condensed" panose="02070606080606020203" pitchFamily="18" charset="0"/>
              </a:rPr>
              <a:t>filedialog</a:t>
            </a:r>
            <a:endParaRPr lang="en-US" sz="1400" dirty="0">
              <a:latin typeface="Bodoni MT Condensed" panose="02070606080606020203" pitchFamily="18" charset="0"/>
            </a:endParaRPr>
          </a:p>
          <a:p>
            <a:r>
              <a:rPr lang="en-US" sz="1400" dirty="0">
                <a:latin typeface="Bodoni MT Condensed" panose="02070606080606020203" pitchFamily="18" charset="0"/>
              </a:rPr>
              <a:t>from </a:t>
            </a:r>
            <a:r>
              <a:rPr lang="en-US" sz="1400" dirty="0" err="1">
                <a:latin typeface="Bodoni MT Condensed" panose="02070606080606020203" pitchFamily="18" charset="0"/>
              </a:rPr>
              <a:t>tkinter</a:t>
            </a:r>
            <a:r>
              <a:rPr lang="en-US" sz="1400" dirty="0">
                <a:latin typeface="Bodoni MT Condensed" panose="02070606080606020203" pitchFamily="18" charset="0"/>
              </a:rPr>
              <a:t> import </a:t>
            </a:r>
            <a:r>
              <a:rPr lang="en-US" sz="1400" dirty="0" err="1">
                <a:latin typeface="Bodoni MT Condensed" panose="02070606080606020203" pitchFamily="18" charset="0"/>
              </a:rPr>
              <a:t>messagebox</a:t>
            </a:r>
            <a:endParaRPr lang="en-US" sz="1400" dirty="0">
              <a:latin typeface="Bodoni MT Condensed" panose="02070606080606020203" pitchFamily="18" charset="0"/>
            </a:endParaRPr>
          </a:p>
          <a:p>
            <a:r>
              <a:rPr lang="en-US" sz="1400" dirty="0">
                <a:latin typeface="Bodoni MT Condensed" panose="02070606080606020203" pitchFamily="18" charset="0"/>
              </a:rPr>
              <a:t>import random</a:t>
            </a:r>
          </a:p>
          <a:p>
            <a:r>
              <a:rPr lang="en-US" sz="1400" dirty="0">
                <a:latin typeface="Bodoni MT Condensed" panose="02070606080606020203" pitchFamily="18" charset="0"/>
              </a:rPr>
              <a:t>import time</a:t>
            </a:r>
          </a:p>
          <a:p>
            <a:endParaRPr lang="en-US" sz="1400" dirty="0">
              <a:latin typeface="Bodoni MT Condensed" panose="02070606080606020203" pitchFamily="18" charset="0"/>
            </a:endParaRPr>
          </a:p>
          <a:p>
            <a:r>
              <a:rPr lang="en-US" sz="1400" dirty="0">
                <a:latin typeface="Bodoni MT Condensed" panose="02070606080606020203" pitchFamily="18" charset="0"/>
              </a:rPr>
              <a:t>root=Tk()</a:t>
            </a:r>
          </a:p>
          <a:p>
            <a:r>
              <a:rPr lang="en-US" sz="1400" dirty="0" err="1">
                <a:latin typeface="Bodoni MT Condensed" panose="02070606080606020203" pitchFamily="18" charset="0"/>
              </a:rPr>
              <a:t>root.title</a:t>
            </a:r>
            <a:r>
              <a:rPr lang="en-US" sz="1400" dirty="0">
                <a:latin typeface="Bodoni MT Condensed" panose="02070606080606020203" pitchFamily="18" charset="0"/>
              </a:rPr>
              <a:t>("</a:t>
            </a:r>
            <a:r>
              <a:rPr lang="en-US" sz="1400" dirty="0" err="1">
                <a:latin typeface="Bodoni MT Condensed" panose="02070606080606020203" pitchFamily="18" charset="0"/>
              </a:rPr>
              <a:t>Resturant</a:t>
            </a:r>
            <a:r>
              <a:rPr lang="en-US" sz="1400" dirty="0">
                <a:latin typeface="Bodoni MT Condensed" panose="02070606080606020203" pitchFamily="18" charset="0"/>
              </a:rPr>
              <a:t> </a:t>
            </a:r>
            <a:r>
              <a:rPr lang="en-US" sz="1400" dirty="0" err="1">
                <a:latin typeface="Bodoni MT Condensed" panose="02070606080606020203" pitchFamily="18" charset="0"/>
              </a:rPr>
              <a:t>Managment</a:t>
            </a:r>
            <a:r>
              <a:rPr lang="en-US" sz="1400" dirty="0">
                <a:latin typeface="Bodoni MT Condensed" panose="02070606080606020203" pitchFamily="18" charset="0"/>
              </a:rPr>
              <a:t> System")</a:t>
            </a:r>
          </a:p>
          <a:p>
            <a:r>
              <a:rPr lang="en-US" sz="1400" dirty="0" err="1">
                <a:latin typeface="Bodoni MT Condensed" panose="02070606080606020203" pitchFamily="18" charset="0"/>
              </a:rPr>
              <a:t>root.geometry</a:t>
            </a:r>
            <a:r>
              <a:rPr lang="en-US" sz="1400" dirty="0">
                <a:latin typeface="Bodoni MT Condensed" panose="02070606080606020203" pitchFamily="18" charset="0"/>
              </a:rPr>
              <a:t>("1490x760")</a:t>
            </a:r>
          </a:p>
          <a:p>
            <a:r>
              <a:rPr lang="en-US" sz="1400" dirty="0" err="1">
                <a:latin typeface="Bodoni MT Condensed" panose="02070606080606020203" pitchFamily="18" charset="0"/>
              </a:rPr>
              <a:t>root.resizable</a:t>
            </a:r>
            <a:r>
              <a:rPr lang="en-US" sz="1400" dirty="0">
                <a:latin typeface="Bodoni MT Condensed" panose="02070606080606020203" pitchFamily="18" charset="0"/>
              </a:rPr>
              <a:t>(</a:t>
            </a:r>
            <a:r>
              <a:rPr lang="en-US" sz="1400" dirty="0" err="1">
                <a:latin typeface="Bodoni MT Condensed" panose="02070606080606020203" pitchFamily="18" charset="0"/>
              </a:rPr>
              <a:t>False,False</a:t>
            </a:r>
            <a:r>
              <a:rPr lang="en-US" sz="1400" dirty="0">
                <a:latin typeface="Bodoni MT Condensed" panose="02070606080606020203" pitchFamily="18" charset="0"/>
              </a:rPr>
              <a:t>)</a:t>
            </a:r>
          </a:p>
          <a:p>
            <a:r>
              <a:rPr lang="en-US" sz="1400" dirty="0" err="1">
                <a:latin typeface="Bodoni MT Condensed" panose="02070606080606020203" pitchFamily="18" charset="0"/>
              </a:rPr>
              <a:t>root.config</a:t>
            </a:r>
            <a:r>
              <a:rPr lang="en-US" sz="1400" dirty="0">
                <a:latin typeface="Bodoni MT Condensed" panose="02070606080606020203" pitchFamily="18" charset="0"/>
              </a:rPr>
              <a:t>(</a:t>
            </a:r>
            <a:r>
              <a:rPr lang="en-US" sz="1400" dirty="0" err="1">
                <a:latin typeface="Bodoni MT Condensed" panose="02070606080606020203" pitchFamily="18" charset="0"/>
              </a:rPr>
              <a:t>bg</a:t>
            </a:r>
            <a:r>
              <a:rPr lang="en-US" sz="1400" dirty="0">
                <a:latin typeface="Bodoni MT Condensed" panose="02070606080606020203" pitchFamily="18" charset="0"/>
              </a:rPr>
              <a:t>="firebrick4")</a:t>
            </a:r>
          </a:p>
          <a:p>
            <a:endParaRPr lang="en-US" sz="1400" dirty="0">
              <a:latin typeface="Bodoni MT Condensed" panose="02070606080606020203" pitchFamily="18" charset="0"/>
            </a:endParaRPr>
          </a:p>
          <a:p>
            <a:r>
              <a:rPr lang="en-US" sz="1400" dirty="0">
                <a:latin typeface="Bodoni MT Condensed" panose="02070606080606020203" pitchFamily="18" charset="0"/>
              </a:rPr>
              <a:t>#===================================FUNCTION===================================</a:t>
            </a:r>
          </a:p>
          <a:p>
            <a:r>
              <a:rPr lang="en-US" sz="1400" dirty="0">
                <a:latin typeface="Bodoni MT Condensed" panose="02070606080606020203" pitchFamily="18" charset="0"/>
              </a:rPr>
              <a:t>def exit():</a:t>
            </a:r>
          </a:p>
          <a:p>
            <a:r>
              <a:rPr lang="en-US" sz="1400" dirty="0">
                <a:latin typeface="Bodoni MT Condensed" panose="02070606080606020203" pitchFamily="18" charset="0"/>
              </a:rPr>
              <a:t>    </a:t>
            </a:r>
            <a:r>
              <a:rPr lang="en-US" sz="1400" dirty="0" err="1">
                <a:latin typeface="Bodoni MT Condensed" panose="02070606080606020203" pitchFamily="18" charset="0"/>
              </a:rPr>
              <a:t>ans</a:t>
            </a:r>
            <a:r>
              <a:rPr lang="en-US" sz="1400" dirty="0">
                <a:latin typeface="Bodoni MT Condensed" panose="02070606080606020203" pitchFamily="18" charset="0"/>
              </a:rPr>
              <a:t>=</a:t>
            </a:r>
            <a:r>
              <a:rPr lang="en-US" sz="1400" dirty="0" err="1">
                <a:latin typeface="Bodoni MT Condensed" panose="02070606080606020203" pitchFamily="18" charset="0"/>
              </a:rPr>
              <a:t>messagebox.askyesno</a:t>
            </a:r>
            <a:r>
              <a:rPr lang="en-US" sz="1400" dirty="0">
                <a:latin typeface="Bodoni MT Condensed" panose="02070606080606020203" pitchFamily="18" charset="0"/>
              </a:rPr>
              <a:t>('</a:t>
            </a:r>
            <a:r>
              <a:rPr lang="en-US" sz="1400" dirty="0" err="1">
                <a:latin typeface="Bodoni MT Condensed" panose="02070606080606020203" pitchFamily="18" charset="0"/>
              </a:rPr>
              <a:t>Exit','Do</a:t>
            </a:r>
            <a:r>
              <a:rPr lang="en-US" sz="1400" dirty="0">
                <a:latin typeface="Bodoni MT Condensed" panose="02070606080606020203" pitchFamily="18" charset="0"/>
              </a:rPr>
              <a:t> you want to exit?')</a:t>
            </a:r>
          </a:p>
          <a:p>
            <a:r>
              <a:rPr lang="en-US" sz="1400" dirty="0">
                <a:latin typeface="Bodoni MT Condensed" panose="02070606080606020203" pitchFamily="18" charset="0"/>
              </a:rPr>
              <a:t>    if </a:t>
            </a:r>
            <a:r>
              <a:rPr lang="en-US" sz="1400" dirty="0" err="1">
                <a:latin typeface="Bodoni MT Condensed" panose="02070606080606020203" pitchFamily="18" charset="0"/>
              </a:rPr>
              <a:t>ans</a:t>
            </a:r>
            <a:r>
              <a:rPr lang="en-US" sz="1400" dirty="0">
                <a:latin typeface="Bodoni MT Condensed" panose="02070606080606020203" pitchFamily="18" charset="0"/>
              </a:rPr>
              <a:t>:</a:t>
            </a:r>
          </a:p>
          <a:p>
            <a:r>
              <a:rPr lang="en-US" sz="1400" dirty="0">
                <a:latin typeface="Bodoni MT Condensed" panose="02070606080606020203" pitchFamily="18" charset="0"/>
              </a:rPr>
              <a:t>        </a:t>
            </a:r>
            <a:r>
              <a:rPr lang="en-US" sz="1400" dirty="0" err="1">
                <a:latin typeface="Bodoni MT Condensed" panose="02070606080606020203" pitchFamily="18" charset="0"/>
              </a:rPr>
              <a:t>root.destroy</a:t>
            </a:r>
            <a:r>
              <a:rPr lang="en-US" sz="1400" dirty="0">
                <a:latin typeface="Bodoni MT Condensed" panose="02070606080606020203" pitchFamily="18" charset="0"/>
              </a:rPr>
              <a:t>()</a:t>
            </a:r>
          </a:p>
          <a:p>
            <a:r>
              <a:rPr lang="en-US" sz="1400" dirty="0" err="1">
                <a:latin typeface="Bodoni MT Condensed" panose="02070606080606020203" pitchFamily="18" charset="0"/>
              </a:rPr>
              <a:t>ef</a:t>
            </a:r>
            <a:r>
              <a:rPr lang="en-US" sz="1400" dirty="0">
                <a:latin typeface="Bodoni MT Condensed" panose="02070606080606020203" pitchFamily="18" charset="0"/>
              </a:rPr>
              <a:t> total():</a:t>
            </a:r>
          </a:p>
          <a:p>
            <a:r>
              <a:rPr lang="en-US" sz="1400" dirty="0">
                <a:latin typeface="Bodoni MT Condensed" panose="02070606080606020203" pitchFamily="18" charset="0"/>
              </a:rPr>
              <a:t>    if int(e1.get())!=0 or int(e2.get())!=0 or int(e3.get())!=0 or int(e4.get())!=0 or int(e5.get())!=0 or int(e6.get())!=0 or int(e7.get())!=0 or int(e8.get())!=0 or int(e9.get())!=0 or\</a:t>
            </a:r>
          </a:p>
          <a:p>
            <a:r>
              <a:rPr lang="en-US" sz="1400" dirty="0">
                <a:latin typeface="Bodoni MT Condensed" panose="02070606080606020203" pitchFamily="18" charset="0"/>
              </a:rPr>
              <a:t>    int(e10.get()) != 0 or int(e11.get())!=0 or int(e12.get())!=0 or int(e13.get())!=0 or int(e14.get())!=0 or int(e15.get())!=0 or int(e16.get())!=0 or int(e17.get())!=0 or\</a:t>
            </a:r>
          </a:p>
          <a:p>
            <a:r>
              <a:rPr lang="en-US" sz="1400" dirty="0">
                <a:latin typeface="Bodoni MT Condensed" panose="02070606080606020203" pitchFamily="18" charset="0"/>
              </a:rPr>
              <a:t>    int(e18.get()) != 0 or int(e19.get())!=0 or int(e20.get())!=0 or int(e21.get())!=0 or int(e22.get())!=0 or int(e23.get())!=0 or int(e24.get())!=0 or int(e25.get())!=0 or int(e26.get())!=0 or\</a:t>
            </a:r>
          </a:p>
          <a:p>
            <a:r>
              <a:rPr lang="en-US" sz="1400" dirty="0">
                <a:latin typeface="Bodoni MT Condensed" panose="02070606080606020203" pitchFamily="18" charset="0"/>
              </a:rPr>
              <a:t>int(e27.get())!=0:</a:t>
            </a:r>
          </a:p>
          <a:p>
            <a:endParaRPr lang="en-US" sz="1400" dirty="0">
              <a:latin typeface="Bodoni MT Condensed" panose="02070606080606020203" pitchFamily="18" charset="0"/>
            </a:endParaRPr>
          </a:p>
          <a:p>
            <a:r>
              <a:rPr lang="en-US" sz="1400" dirty="0">
                <a:latin typeface="Bodoni MT Condensed" panose="02070606080606020203" pitchFamily="18" charset="0"/>
              </a:rPr>
              <a:t> </a:t>
            </a:r>
          </a:p>
        </p:txBody>
      </p:sp>
    </p:spTree>
    <p:extLst>
      <p:ext uri="{BB962C8B-B14F-4D97-AF65-F5344CB8AC3E}">
        <p14:creationId xmlns:p14="http://schemas.microsoft.com/office/powerpoint/2010/main" val="218627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798</TotalTime>
  <Words>1358</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NSimSun</vt:lpstr>
      <vt:lpstr>Algerian</vt:lpstr>
      <vt:lpstr>Arial</vt:lpstr>
      <vt:lpstr>Bodoni MT Condensed</vt:lpstr>
      <vt:lpstr>Cascadia Code SemiBold</vt:lpstr>
      <vt:lpstr>Century Gothic</vt:lpstr>
      <vt:lpstr>Helvetica</vt:lpstr>
      <vt:lpstr>Wingdings</vt:lpstr>
      <vt:lpstr>Wingdings 3</vt:lpstr>
      <vt:lpstr>Ion Boardroom</vt:lpstr>
      <vt:lpstr>RESTAURANT MANAGEMENT SYSTEM</vt:lpstr>
      <vt:lpstr>DEVELOPED BY       SOUMYADIP CHATTERJEE (CSE2022/B06)      ANKITA NASKAR (CSE2022/B07)      RAUNAK KUMAR (CSE2022/B05)      BHASKAR PAL (CSE2022/B08) </vt:lpstr>
      <vt:lpstr>INTRODUCTION</vt:lpstr>
      <vt:lpstr>MOTIVATION OF WORK</vt:lpstr>
      <vt:lpstr>SYSTEMS REQUIRED</vt:lpstr>
      <vt:lpstr>PROPOSED WORK</vt:lpstr>
      <vt:lpstr>OUTPUT</vt:lpstr>
      <vt:lpstr>PowerPoint Presentation</vt:lpstr>
      <vt:lpstr>CODE</vt:lpstr>
      <vt:lpstr>PowerPoint Presentation</vt:lpstr>
      <vt:lpstr>PowerPoint Presentation</vt:lpstr>
      <vt:lpstr>     HAVE YOU ANY 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MANAGEMENT SYSTEM</dc:title>
  <dc:creator>Ankita Naskar</dc:creator>
  <cp:lastModifiedBy>Ankita Naskar</cp:lastModifiedBy>
  <cp:revision>2</cp:revision>
  <dcterms:created xsi:type="dcterms:W3CDTF">2022-11-21T07:07:49Z</dcterms:created>
  <dcterms:modified xsi:type="dcterms:W3CDTF">2022-11-23T17:36:23Z</dcterms:modified>
</cp:coreProperties>
</file>