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23F103-BC34-4FE4-A40E-EDDEECFDA5D0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6D93-FCAC-47E0-A2EE-787E62CA814C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A879A6-0FD0-4734-A311-86BFCA472E6E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CA7B-DFD4-44B5-8C60-D14B8CD1FB59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4E6425-0181-43F2-84FC-787E803FD2F8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B8791-F1B0-41E7-B7FD-A781E65C4266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63B2-E120-4ED8-B27B-C685F510A5FE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18ACC-A947-437B-A130-35BD54FDF1E9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8D7E02-BCB8-4D50-A234-369438C08659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76E86A4C-8E40-4F87-A4F0-01A0687C5742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E72C73-2D91-4E12-BA25-F0AA0C03599B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BE451C3-0FF4-47C4-B829-773ADF60F88C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2A559C-D4DA-4CF0-A10D-D2F47D633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20" y="1186098"/>
            <a:ext cx="9899373" cy="2054087"/>
          </a:xfrm>
        </p:spPr>
        <p:txBody>
          <a:bodyPr/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 SALARY  PREDICTION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9EAA40-17CD-44BB-A031-BB59B2BE0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693" y="3285642"/>
            <a:ext cx="9241231" cy="20540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–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Soumyadip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samanta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COLLEGE  NAME – university institute of technology,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university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burdwan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– Information technology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19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93C4A-EC46-40BC-B55C-A87BDE66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Kaggle - </a:t>
            </a:r>
          </a:p>
          <a:p>
            <a:pPr marL="0" indent="0">
              <a:buNone/>
            </a:pPr>
            <a:r>
              <a:rPr lang="en-IN" dirty="0"/>
              <a:t>   Salary Prediction Datasets</a:t>
            </a:r>
          </a:p>
          <a:p>
            <a:r>
              <a:rPr lang="en-IN" b="1" dirty="0"/>
              <a:t>Scikit-</a:t>
            </a:r>
          </a:p>
          <a:p>
            <a:pPr marL="0" indent="0">
              <a:buNone/>
            </a:pPr>
            <a:r>
              <a:rPr lang="en-IN" dirty="0"/>
              <a:t>  learn Documentation</a:t>
            </a:r>
          </a:p>
          <a:p>
            <a:r>
              <a:rPr lang="en-IN" b="1" dirty="0"/>
              <a:t>Hands-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On ML with Scikit-Learn by </a:t>
            </a:r>
            <a:r>
              <a:rPr lang="en-IN" dirty="0" err="1"/>
              <a:t>Aurélien</a:t>
            </a:r>
            <a:r>
              <a:rPr lang="en-IN" dirty="0"/>
              <a:t> </a:t>
            </a:r>
            <a:r>
              <a:rPr lang="en-IN" dirty="0" err="1"/>
              <a:t>Géron</a:t>
            </a:r>
            <a:endParaRPr lang="en-IN" dirty="0"/>
          </a:p>
          <a:p>
            <a:r>
              <a:rPr lang="en-IN" dirty="0"/>
              <a:t>IBM AI Engineering Specialization – Coursera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945FC-98F5-4A81-9097-8130650C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10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4852" y="584616"/>
            <a:ext cx="884088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SCREANSHOTS OF OUR PROECTS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getting-started-with-artificial-intellig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88" y="2518347"/>
            <a:ext cx="6920665" cy="362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4085" y="1813810"/>
            <a:ext cx="4272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Getting started with AI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518" y="854439"/>
            <a:ext cx="437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Journey to Cloud</a:t>
            </a:r>
            <a:endParaRPr lang="en-US" sz="2400" dirty="0"/>
          </a:p>
        </p:txBody>
      </p:sp>
      <p:pic>
        <p:nvPicPr>
          <p:cNvPr id="3" name="Picture 2" descr="journey-to-cloud-envisioning-your-solution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24" y="1385341"/>
            <a:ext cx="6864870" cy="45863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9016" y="959370"/>
            <a:ext cx="346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RAG Lab</a:t>
            </a:r>
            <a:endParaRPr 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5021" t="6967" r="7684" b="21107"/>
          <a:stretch>
            <a:fillRect/>
          </a:stretch>
        </p:blipFill>
        <p:spPr bwMode="auto">
          <a:xfrm>
            <a:off x="3567659" y="1483842"/>
            <a:ext cx="7689954" cy="475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711" y="1439056"/>
            <a:ext cx="7075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9B95B-9CC8-428D-B458-0F567034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009463" cy="3717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Proposed System/Solution</a:t>
            </a:r>
          </a:p>
          <a:p>
            <a:r>
              <a:rPr lang="en-US" dirty="0"/>
              <a:t>System Development Approach (Technology Used)</a:t>
            </a:r>
          </a:p>
          <a:p>
            <a:r>
              <a:rPr lang="en-US" dirty="0"/>
              <a:t>Algorithm &amp; Deployment</a:t>
            </a:r>
          </a:p>
          <a:p>
            <a:r>
              <a:rPr lang="en-US" dirty="0"/>
              <a:t>Result (Output Image)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2975F-BF29-407B-BDE1-1EF9CD16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84" y="1113182"/>
            <a:ext cx="8761413" cy="6734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OUTLINE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4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C6E115-D9DD-43C1-B418-E48B4C29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19" y="2915478"/>
            <a:ext cx="8825659" cy="2266122"/>
          </a:xfrm>
        </p:spPr>
        <p:txBody>
          <a:bodyPr>
            <a:normAutofit/>
          </a:bodyPr>
          <a:lstStyle/>
          <a:p>
            <a:r>
              <a:rPr lang="en-US" sz="2000" dirty="0"/>
              <a:t>In the corporate environment, salary prediction is a crucial task for HR and finance </a:t>
            </a:r>
            <a:r>
              <a:rPr lang="en-US" sz="2000" dirty="0" err="1"/>
              <a:t>departments.Predicting</a:t>
            </a:r>
            <a:r>
              <a:rPr lang="en-US" sz="2000" dirty="0"/>
              <a:t> salaries based on experience, education, job role, location, and industry standards is </a:t>
            </a:r>
            <a:r>
              <a:rPr lang="en-US" sz="2000" dirty="0" err="1"/>
              <a:t>complex.Manual</a:t>
            </a:r>
            <a:r>
              <a:rPr lang="en-US" sz="2000" dirty="0"/>
              <a:t> estimations can lead to unfair wages and dissatisfaction among employees.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47968-1197-4BE0-AC3B-BE9B1B46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44" y="96943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 STATEMENT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16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C33DC-DAF2-4FEA-9F12-6E92EBCE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Develop a machine learning-based model to predict employee salaries</a:t>
            </a:r>
            <a:r>
              <a:rPr lang="en-US" dirty="0"/>
              <a:t>.</a:t>
            </a:r>
          </a:p>
          <a:p>
            <a:r>
              <a:rPr lang="en-US" sz="2000" b="1" dirty="0"/>
              <a:t>Steps:- </a:t>
            </a: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Collect </a:t>
            </a:r>
            <a:r>
              <a:rPr lang="en-US" sz="2400" dirty="0"/>
              <a:t>employee data (experience, education, role, location, industry).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Preprocess and clean the data.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Use regression algorithms (e.g., Random Forest) for prediction.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dirty="0" smtClean="0"/>
              <a:t>Build </a:t>
            </a:r>
            <a:r>
              <a:rPr lang="en-US" sz="2400" dirty="0"/>
              <a:t>an interactive UI for salary input and prediction.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400" dirty="0" smtClean="0"/>
              <a:t>Evaluate </a:t>
            </a:r>
            <a:r>
              <a:rPr lang="en-US" sz="2400" dirty="0"/>
              <a:t>the model using performance metrics (MAE, RMSE, R² Score).</a:t>
            </a: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DE8A8-36EA-44DD-94E3-9102A98B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SOLUTION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91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3EA67-9959-427C-AEFA-52995EAC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System Requirements:-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Python 3.9+, </a:t>
            </a:r>
            <a:r>
              <a:rPr lang="en-IN" dirty="0" err="1"/>
              <a:t>Jupyter</a:t>
            </a:r>
            <a:r>
              <a:rPr lang="en-IN" dirty="0"/>
              <a:t>/VS Code, scikit-learn, pandas, matplotlib.</a:t>
            </a:r>
          </a:p>
          <a:p>
            <a:r>
              <a:rPr lang="en-IN" b="1" dirty="0"/>
              <a:t>Required Libraries:-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pandas – data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numpy</a:t>
            </a:r>
            <a:r>
              <a:rPr lang="en-IN" dirty="0"/>
              <a:t> – numerical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matplotlib / seaborn –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scikit-learn – machine learning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joblib</a:t>
            </a:r>
            <a:r>
              <a:rPr lang="en-IN" dirty="0"/>
              <a:t> – model persistence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E416B-EA8B-4FBF-A462-AA89CDF7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973668"/>
            <a:ext cx="8975463" cy="7069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APPROACH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98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89F446-B80B-4B24-B522-1A5F6055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10" y="2417970"/>
            <a:ext cx="9194994" cy="3837058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IN" b="1" dirty="0" smtClean="0"/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Random Forest Regressor – handles nonlinear data, avoids overfitting.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Features: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Experience, Education, Role, Location, Industry.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Training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Train/test split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Cross-validation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Hyperparameter tuning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Prediction: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Model outputs salary based on user input.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Deployment: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interface using Flask or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Streamlit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3A8563-48A7-4B2D-B5E9-1800906B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10" y="973668"/>
            <a:ext cx="8948958" cy="72261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 &amp; DEPLOYMENT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00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FD3E9-4D41-486B-9B22-BF53E4D0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Results show high accuracy in salary prediction.</a:t>
            </a:r>
          </a:p>
          <a:p>
            <a:r>
              <a:rPr lang="en-IN" b="1" dirty="0"/>
              <a:t>Visuals: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Predicted vs Actual Salary graphs</a:t>
            </a:r>
          </a:p>
          <a:p>
            <a:r>
              <a:rPr lang="en-IN" b="1" dirty="0"/>
              <a:t>Metrics: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R² Score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Mean Absolute Error (MAE)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Root Mean Squared Error (RMSE)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B3364-CEC7-437D-BE24-B8034886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24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E6C9C4-5D0C-41C7-91DC-5FE1C6E4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210" y="2683013"/>
            <a:ext cx="8664907" cy="3108187"/>
          </a:xfrm>
        </p:spPr>
        <p:txBody>
          <a:bodyPr/>
          <a:lstStyle/>
          <a:p>
            <a:r>
              <a:rPr lang="en-US" dirty="0"/>
              <a:t>The ML model predicts salaries accurately and helps in fair compensation decisions.</a:t>
            </a:r>
          </a:p>
          <a:p>
            <a:pPr marL="0" indent="0">
              <a:buNone/>
            </a:pPr>
            <a:r>
              <a:rPr lang="en-US" dirty="0"/>
              <a:t>   Useful for HR and finance departments.</a:t>
            </a:r>
          </a:p>
          <a:p>
            <a:r>
              <a:rPr lang="en-US" b="1" dirty="0"/>
              <a:t>Challenges:- </a:t>
            </a:r>
            <a:r>
              <a:rPr lang="en-US" dirty="0"/>
              <a:t>Data quality, feature selection.</a:t>
            </a:r>
          </a:p>
          <a:p>
            <a:r>
              <a:rPr lang="en-US" b="1" dirty="0"/>
              <a:t>Improvements:-</a:t>
            </a:r>
            <a:r>
              <a:rPr lang="en-US" dirty="0"/>
              <a:t> Possible with more data and better tuning.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70E3D7-85F9-40C4-BB0A-45ACE057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37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F9E32-88E8-4E57-94A8-8CD20790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real-time salary trends via API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integration.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Extend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to support global salary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predictions.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 learning for better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HR management systems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0D2C5-5F07-4254-AB48-114B8B38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SCOPE :-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162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140</TotalTime>
  <Words>425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EMPLOYEE SALARY  PREDICTION CAPSTONE PROJECT</vt:lpstr>
      <vt:lpstr>OUTLINE :-</vt:lpstr>
      <vt:lpstr>PROBLEM  STATEMENT :-</vt:lpstr>
      <vt:lpstr>PROPOSED SOLUTION :-</vt:lpstr>
      <vt:lpstr>SYSTEM APPROACH :-</vt:lpstr>
      <vt:lpstr>ALGORITHM &amp; DEPLOYMENT :-</vt:lpstr>
      <vt:lpstr>RESULT :-</vt:lpstr>
      <vt:lpstr>CONCLUSION:-</vt:lpstr>
      <vt:lpstr>FUTURE SCOPE :-</vt:lpstr>
      <vt:lpstr>REFERENCES:-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PREDICTIONCAPSTONE PROJECT</dc:title>
  <dc:creator>Debdyuti</dc:creator>
  <cp:lastModifiedBy>Computer</cp:lastModifiedBy>
  <cp:revision>12</cp:revision>
  <dcterms:created xsi:type="dcterms:W3CDTF">2025-07-24T04:44:18Z</dcterms:created>
  <dcterms:modified xsi:type="dcterms:W3CDTF">2025-07-24T13:20:34Z</dcterms:modified>
</cp:coreProperties>
</file>