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F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C2A08-4D14-4714-A433-3139460CD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9AF5D4-04E8-4B17-B131-34BC6761D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C41D7-06F0-4B08-8DEB-A848D7912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A50AD-1AE1-42E0-8CF4-7EC4BE16A446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6C76E-9E5E-40B4-857F-FA7E6DEC7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3311F-B21D-40D0-8DB5-D528DA1E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21F30-3198-4720-AF28-1884446CF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091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C28F4-8D48-430E-88F7-58AAF2820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8D4AAF-0F4F-4699-BC12-E309B4AA9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CC59B-432C-454D-9A47-D21AF6465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A50AD-1AE1-42E0-8CF4-7EC4BE16A446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70CE2-8E7A-4983-BEDB-68C7A1CA6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A8F83-98EF-4D02-9885-6666605D3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21F30-3198-4720-AF28-1884446CF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37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9EBE13-5DEC-4691-BA14-A334093E97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CE2512-E27B-4003-BCD6-8E7AF3E60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7F58-60F1-43F4-9D3B-24B490E56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A50AD-1AE1-42E0-8CF4-7EC4BE16A446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0F5A0-D37E-41E3-A7B8-93094B416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8B481-7257-461C-B656-B94B452F3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21F30-3198-4720-AF28-1884446CF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947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A678-7C25-48DD-9938-8FFB5457A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9E388-A38D-4BA6-B7E3-F7D971824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C9C4D-7575-4F94-990F-6F6E65BEC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A50AD-1AE1-42E0-8CF4-7EC4BE16A446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8F2EE-B22B-460F-B173-16256A075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FD2E8-DC19-4C41-8D87-23741752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21F30-3198-4720-AF28-1884446CF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952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7D7E0-CA24-46D0-B470-1FCEF65AF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4C9C7-7DCE-44C7-89F8-C707B6E4A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D13AA-EDBE-48D0-BF83-DE0E2750B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A50AD-1AE1-42E0-8CF4-7EC4BE16A446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754C0-2E17-494D-86B7-C2DB3C0E8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1A162-69FE-409C-BAF1-334D80016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21F30-3198-4720-AF28-1884446CF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318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569F9-693A-4C50-B46C-B87A0CFF7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66C20-533E-47B5-A42E-8C5F35F17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51E113-B73C-4850-AA8F-DE22F5F38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C21E6-B1F5-4126-AFF0-0A2988A3D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A50AD-1AE1-42E0-8CF4-7EC4BE16A446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C7A05-0A0A-4FDB-B54E-1DF12F06E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18504-4254-4A43-92EC-AEE7BD416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21F30-3198-4720-AF28-1884446CF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510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BB211-F9B9-4590-958A-5D087C8BC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A1BCA-DDDC-416F-B55E-6C012B0C8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43FA0-E722-4F56-9AA8-C256404EE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8A4419-8048-424F-8B0C-CD743414A3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2E787B-2C1E-4F82-96AC-677452B00C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9EA74F-8563-44F7-B1D2-418CDD1BA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A50AD-1AE1-42E0-8CF4-7EC4BE16A446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836408-4CFB-4D8C-AF99-EDBC92C3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7DFE7E-7C7B-45B5-9068-2A8870020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21F30-3198-4720-AF28-1884446CF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564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FC871-EC9E-4609-9151-868F131B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0E2FC0-E68E-4FE9-842B-01A4CA0DA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A50AD-1AE1-42E0-8CF4-7EC4BE16A446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1E3E1-0486-4C2D-A791-ED405324C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9A13BD-B565-4835-9345-E626491BF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21F30-3198-4720-AF28-1884446CF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DED670-DDC6-488C-975F-21E28109F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A50AD-1AE1-42E0-8CF4-7EC4BE16A446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4169E3-75D7-4844-988D-9C137CA2E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C084B3-503F-4B84-B120-B19C64030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21F30-3198-4720-AF28-1884446CF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228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BC7B5-2E65-4EB3-8727-A0F5FF87E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167F6-2D26-497A-B7B9-1EFD5BD00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1A8CFA-ADDD-4C92-9D7D-285D57349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EDA67-9E60-4973-9961-DFC1D590C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A50AD-1AE1-42E0-8CF4-7EC4BE16A446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CEE41-7528-4400-B141-201A4348F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094D-F3D8-4DE0-9EB0-BFCF0E39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21F30-3198-4720-AF28-1884446CF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246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9D609-8F26-47F3-A7F6-DD57C356C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9F1BB9-E30E-43C4-926B-A5FD5911FC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2E15-4E54-4A2F-BE21-72E5CA85E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D0825-1268-4659-BFFA-638E1B4E0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A50AD-1AE1-42E0-8CF4-7EC4BE16A446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6000E-3F2C-4A31-A3D1-C2B803782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DA243-CDC0-484A-92A4-A6208BB1D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21F30-3198-4720-AF28-1884446CF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11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36C76D-0B32-439C-BABF-CA3566674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912D0-0266-4475-A65E-40B2D27C5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F0376-33D8-4634-9083-E7D852AD86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A50AD-1AE1-42E0-8CF4-7EC4BE16A446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1C5B0-D0AF-4CE1-8F4F-FEC40F34F6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1F1B1-9030-4E08-AB7A-BDA7120A88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21F30-3198-4720-AF28-1884446CF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447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E6DC3-424F-4266-A5AE-885F475E4A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4000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Burger Grills-India’s </a:t>
            </a:r>
            <a:r>
              <a:rPr lang="en-IN" sz="400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best </a:t>
            </a:r>
            <a:r>
              <a:rPr lang="en-IN" sz="4000"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Burger</a:t>
            </a:r>
            <a:r>
              <a:rPr lang="en-IN" sz="400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4000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Restaurant</a:t>
            </a:r>
            <a:endParaRPr lang="en-IN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59DF0B-6ACA-40D5-BF41-9963D5207E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online website that sells burgers. It suggests users to not only customise their burgers by adding or removing ingredients but also create their own burgers by adding ingredients in stock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366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D5932E-EC9A-4EEB-ABCA-4C665345A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731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F24B63-64E5-4B01-8493-86D1CD92F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992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F4F8">
            <a:alpha val="4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383CAE-2095-4715-A7B8-E701FB0DBFAC}"/>
              </a:ext>
            </a:extLst>
          </p:cNvPr>
          <p:cNvSpPr txBox="1"/>
          <p:nvPr/>
        </p:nvSpPr>
        <p:spPr>
          <a:xfrm>
            <a:off x="1114426" y="1485900"/>
            <a:ext cx="920115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500" dirty="0">
                <a:latin typeface="Algerian" panose="04020705040A02060702" pitchFamily="82" charset="0"/>
              </a:rPr>
              <a:t>		Thank</a:t>
            </a:r>
          </a:p>
          <a:p>
            <a:r>
              <a:rPr lang="en-IN" sz="11500" dirty="0">
                <a:latin typeface="Algerian" panose="04020705040A02060702" pitchFamily="82" charset="0"/>
              </a:rPr>
              <a:t> 			You!</a:t>
            </a:r>
          </a:p>
        </p:txBody>
      </p:sp>
    </p:spTree>
    <p:extLst>
      <p:ext uri="{BB962C8B-B14F-4D97-AF65-F5344CB8AC3E}">
        <p14:creationId xmlns:p14="http://schemas.microsoft.com/office/powerpoint/2010/main" val="434693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FDEE1C-72E7-478C-8049-61E3A7B31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3670E8-FBE4-4E95-B416-D8DB24E86C42}"/>
              </a:ext>
            </a:extLst>
          </p:cNvPr>
          <p:cNvSpPr txBox="1"/>
          <p:nvPr/>
        </p:nvSpPr>
        <p:spPr>
          <a:xfrm>
            <a:off x="600075" y="400050"/>
            <a:ext cx="2714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val="4038746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DFE8FD-3252-43EE-BC99-3943D77F7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D1F269-ACB3-4E51-BE81-B2BB16BAD9A4}"/>
              </a:ext>
            </a:extLst>
          </p:cNvPr>
          <p:cNvSpPr txBox="1"/>
          <p:nvPr/>
        </p:nvSpPr>
        <p:spPr>
          <a:xfrm>
            <a:off x="0" y="628650"/>
            <a:ext cx="37004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Modal for customising a burger</a:t>
            </a:r>
          </a:p>
        </p:txBody>
      </p:sp>
    </p:spTree>
    <p:extLst>
      <p:ext uri="{BB962C8B-B14F-4D97-AF65-F5344CB8AC3E}">
        <p14:creationId xmlns:p14="http://schemas.microsoft.com/office/powerpoint/2010/main" val="2301967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0C2EB5-CE8B-4782-B9B5-5F60504FC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80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619CC8-E5AE-451B-9E2B-F56BD494F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23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8E50D2-5DD7-4BA2-A5C7-8390E183C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863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48E554-E01E-490C-8826-4DA4058A7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5139B7-4CE0-409B-B596-7E18CEE12FB9}"/>
              </a:ext>
            </a:extLst>
          </p:cNvPr>
          <p:cNvSpPr txBox="1"/>
          <p:nvPr/>
        </p:nvSpPr>
        <p:spPr>
          <a:xfrm>
            <a:off x="3614738" y="671513"/>
            <a:ext cx="2481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Home page of My admin</a:t>
            </a:r>
          </a:p>
        </p:txBody>
      </p:sp>
    </p:spTree>
    <p:extLst>
      <p:ext uri="{BB962C8B-B14F-4D97-AF65-F5344CB8AC3E}">
        <p14:creationId xmlns:p14="http://schemas.microsoft.com/office/powerpoint/2010/main" val="3820660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C423F8-8BF7-408E-895E-F45FDE83B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690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05C617-E73D-4A10-B6C3-8A2966372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930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</TotalTime>
  <Words>59</Words>
  <Application>Microsoft Office PowerPoint</Application>
  <PresentationFormat>Widescreen</PresentationFormat>
  <Paragraphs>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Algerian</vt:lpstr>
      <vt:lpstr>Arial</vt:lpstr>
      <vt:lpstr>Calibri</vt:lpstr>
      <vt:lpstr>Calibri Light</vt:lpstr>
      <vt:lpstr>Office Theme</vt:lpstr>
      <vt:lpstr>Burger Grills-India’s best Burger Restaurant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Burger Grills-India’s best Online Restaurant</dc:title>
  <dc:creator>Soumyadipto Pal</dc:creator>
  <cp:lastModifiedBy>Soumyadipto Pal</cp:lastModifiedBy>
  <cp:revision>4</cp:revision>
  <dcterms:created xsi:type="dcterms:W3CDTF">2023-02-12T14:44:35Z</dcterms:created>
  <dcterms:modified xsi:type="dcterms:W3CDTF">2023-02-12T15:05:07Z</dcterms:modified>
</cp:coreProperties>
</file>