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61931e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61931e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61931e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61931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6706500" cy="10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Physics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136675"/>
            <a:ext cx="8965500" cy="4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UNITS AND DIMENSIONS 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MOTION IN 1 DIMENSION 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MOTION IN 2 DIMENSION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NLM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CIRCULAR MOTION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CENTER OF MASS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ROTATIONAL MOTION 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PROPERTIES OF SOLID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FLUID MECHANICS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ELECTROSTATICS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GAUSS LAW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ELECTRIC POTENTIAL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CURRENT ELECTRICITY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MODERN PHYSICS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WAVE OPTICS </a:t>
            </a:r>
            <a:endParaRPr/>
          </a:p>
          <a:p>
            <a:pPr indent="-35306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RAY OPTICS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