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1/6/2023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SoumyajeetKabi?tab=repositories"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soumyajeet-kabi-72b275185/"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725885967"/>
              </p:ext>
            </p:extLst>
          </p:nvPr>
        </p:nvGraphicFramePr>
        <p:xfrm>
          <a:off x="9229514" y="1143001"/>
          <a:ext cx="2962486" cy="5167956"/>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5085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15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97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55085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718198">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0607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0396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55085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3227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 STS</a:t>
                      </a:r>
                    </a:p>
                  </a:txBody>
                  <a:tcPr/>
                </a:tc>
                <a:extLst>
                  <a:ext uri="{0D108BD9-81ED-4DB2-BD59-A6C34878D82A}">
                    <a16:rowId xmlns:a16="http://schemas.microsoft.com/office/drawing/2014/main" val="645317192"/>
                  </a:ext>
                </a:extLst>
              </a:tr>
              <a:tr h="55085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 Team Leader, Problem Solving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68199" y="2947943"/>
            <a:ext cx="4008437" cy="3273468"/>
          </a:xfrm>
        </p:spPr>
        <p:txBody>
          <a:bodyPr/>
          <a:lstStyle/>
          <a:p>
            <a:pPr marL="171450" indent="-171450" eaLnBrk="1" hangingPunct="1">
              <a:lnSpc>
                <a:spcPct val="114000"/>
              </a:lnSpc>
              <a:buFont typeface="Arial" panose="020B0604020202020204" pitchFamily="34" charset="0"/>
              <a:buChar char="•"/>
            </a:pPr>
            <a:endParaRPr lang="en-US" altLang="en-US" b="1" dirty="0"/>
          </a:p>
          <a:p>
            <a:pPr marL="171450" indent="-171450" eaLnBrk="1" hangingPunct="1">
              <a:lnSpc>
                <a:spcPct val="114000"/>
              </a:lnSpc>
              <a:buFont typeface="Arial" panose="020B0604020202020204" pitchFamily="34" charset="0"/>
              <a:buChar char="•"/>
            </a:pPr>
            <a:r>
              <a:rPr lang="en-US" altLang="en-US" b="1" dirty="0"/>
              <a:t>E-Commerce Shopping Cart Application</a:t>
            </a:r>
          </a:p>
          <a:p>
            <a:pPr eaLnBrk="1" hangingPunct="1">
              <a:lnSpc>
                <a:spcPct val="114000"/>
              </a:lnSpc>
            </a:pPr>
            <a:r>
              <a:rPr lang="en-IN" altLang="en-US" dirty="0"/>
              <a:t>Completed end to end case study of Shopping Cart Application using </a:t>
            </a:r>
            <a:r>
              <a:rPr lang="en-US" dirty="0"/>
              <a:t>HTML 5, CSS 3 with bootstrap 4, JavaScript ES6</a:t>
            </a:r>
            <a:r>
              <a:rPr lang="en-IN" altLang="en-US" dirty="0"/>
              <a:t>, PostgreSQL, React </a:t>
            </a:r>
            <a:r>
              <a:rPr lang="en-IN" altLang="en-US" dirty="0" err="1"/>
              <a:t>js</a:t>
            </a:r>
            <a:r>
              <a:rPr lang="en-IN" altLang="en-US" dirty="0"/>
              <a:t>, Redux, T</a:t>
            </a:r>
            <a:r>
              <a:rPr lang="en-US" dirty="0" err="1"/>
              <a:t>ypescript</a:t>
            </a:r>
            <a:r>
              <a:rPr lang="en-US" dirty="0"/>
              <a:t>, Git.</a:t>
            </a:r>
          </a:p>
          <a:p>
            <a:pPr eaLnBrk="1" hangingPunct="1">
              <a:lnSpc>
                <a:spcPct val="114000"/>
              </a:lnSpc>
            </a:pPr>
            <a:endParaRPr lang="en-US" dirty="0"/>
          </a:p>
          <a:p>
            <a:pPr eaLnBrk="1" hangingPunct="1">
              <a:lnSpc>
                <a:spcPct val="114000"/>
              </a:lnSpc>
            </a:pPr>
            <a:endParaRPr lang="en-US" dirty="0"/>
          </a:p>
          <a:p>
            <a:pPr marL="171450" indent="-171450" eaLnBrk="1" hangingPunct="1">
              <a:lnSpc>
                <a:spcPct val="114000"/>
              </a:lnSpc>
              <a:buFont typeface="Arial" panose="020B0604020202020204" pitchFamily="34" charset="0"/>
              <a:buChar char="•"/>
            </a:pPr>
            <a:r>
              <a:rPr lang="en-US" altLang="nl-NL" b="1" dirty="0"/>
              <a:t>Online Hotel Management System</a:t>
            </a:r>
          </a:p>
          <a:p>
            <a:pPr eaLnBrk="1" hangingPunct="1">
              <a:lnSpc>
                <a:spcPct val="114000"/>
              </a:lnSpc>
            </a:pPr>
            <a:r>
              <a:rPr lang="en-US" dirty="0">
                <a:effectLst/>
                <a:ea typeface="Times New Roman" panose="02020603050405020304" pitchFamily="18" charset="0"/>
              </a:rPr>
              <a:t>The Reservation System </a:t>
            </a:r>
            <a:r>
              <a:rPr lang="en-US" dirty="0">
                <a:ea typeface="Times New Roman" panose="02020603050405020304" pitchFamily="18" charset="0"/>
              </a:rPr>
              <a:t>using and </a:t>
            </a:r>
            <a:r>
              <a:rPr lang="en-US" dirty="0"/>
              <a:t>creating </a:t>
            </a:r>
            <a:r>
              <a:rPr lang="en-US" b="1" dirty="0"/>
              <a:t>microservices</a:t>
            </a:r>
            <a:r>
              <a:rPr lang="en-US" dirty="0"/>
              <a:t> with </a:t>
            </a:r>
            <a:r>
              <a:rPr lang="en-US" b="1" dirty="0" err="1"/>
              <a:t>Springboot</a:t>
            </a:r>
            <a:r>
              <a:rPr lang="en-US" b="1" dirty="0"/>
              <a:t>, Spring Security, Spring Cloud API Gateway,</a:t>
            </a:r>
            <a:r>
              <a:rPr lang="en-US" dirty="0"/>
              <a:t> Eureka server, Swagger, HTML 5, CSS 3 with bootstrap 4, JavaScript, React </a:t>
            </a:r>
            <a:r>
              <a:rPr lang="en-US" dirty="0" err="1"/>
              <a:t>js</a:t>
            </a:r>
            <a:r>
              <a:rPr lang="en-US" dirty="0"/>
              <a:t>.</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t>soumyajeetkabi12@gmail.com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+91 7407019972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34110" y="2672557"/>
            <a:ext cx="4057650" cy="4020342"/>
          </a:xfrm>
        </p:spPr>
        <p:txBody>
          <a:bodyPr/>
          <a:lstStyle/>
          <a:p>
            <a:endParaRPr lang="en-US" altLang="en-US" sz="1100" b="1" dirty="0"/>
          </a:p>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 with route guards, </a:t>
            </a:r>
            <a:r>
              <a:rPr lang="en-US" b="1" dirty="0"/>
              <a:t>React reactive </a:t>
            </a:r>
            <a:r>
              <a:rPr lang="en-US" dirty="0"/>
              <a:t>forms, Redux, routing, Tailwind CSS</a:t>
            </a:r>
          </a:p>
          <a:p>
            <a:pPr marL="171450" indent="-171450">
              <a:buFont typeface="Arial" panose="020B0604020202020204" pitchFamily="34" charset="0"/>
              <a:buChar char="•"/>
            </a:pPr>
            <a:r>
              <a:rPr lang="en-US" dirty="0"/>
              <a:t>Hands on experience in implementing Microservices </a:t>
            </a:r>
            <a:r>
              <a:rPr lang="en-US" b="1" dirty="0"/>
              <a:t>architecture </a:t>
            </a:r>
            <a:r>
              <a:rPr lang="en-US" dirty="0"/>
              <a:t>with </a:t>
            </a:r>
            <a:r>
              <a:rPr lang="en-US" b="1" dirty="0"/>
              <a:t>spring boot</a:t>
            </a:r>
            <a:r>
              <a:rPr lang="en-US" dirty="0"/>
              <a:t> </a:t>
            </a:r>
          </a:p>
          <a:p>
            <a:pPr marL="171450" indent="-171450">
              <a:buFont typeface="Arial" panose="020B0604020202020204" pitchFamily="34" charset="0"/>
              <a:buChar char="•"/>
            </a:pPr>
            <a:r>
              <a:rPr lang="en-IN" b="1" i="0" dirty="0">
                <a:solidFill>
                  <a:srgbClr val="1F1F1F"/>
                </a:solidFill>
                <a:effectLst/>
              </a:rPr>
              <a:t>Agile</a:t>
            </a:r>
            <a:r>
              <a:rPr lang="en-IN" b="0" i="0" dirty="0">
                <a:solidFill>
                  <a:srgbClr val="1F1F1F"/>
                </a:solidFill>
                <a:effectLst/>
              </a:rPr>
              <a:t> Software Development</a:t>
            </a:r>
            <a:endParaRPr lang="en-US" dirty="0"/>
          </a:p>
          <a:p>
            <a:pPr marL="171450" indent="-171450">
              <a:buFont typeface="Arial" panose="020B0604020202020204" pitchFamily="34" charset="0"/>
              <a:buChar char="•"/>
            </a:pPr>
            <a:r>
              <a:rPr lang="en-US" dirty="0"/>
              <a:t>Hands on experience in implementing </a:t>
            </a:r>
            <a:r>
              <a:rPr lang="en-US" b="1" dirty="0"/>
              <a:t>MongoDB.</a:t>
            </a:r>
          </a:p>
          <a:p>
            <a:pPr marL="171450" indent="-171450">
              <a:buFont typeface="Arial" panose="020B0604020202020204" pitchFamily="34" charset="0"/>
              <a:buChar char="•"/>
            </a:pPr>
            <a:r>
              <a:rPr lang="en-US" dirty="0"/>
              <a:t>Basic knowledge of </a:t>
            </a:r>
            <a:r>
              <a:rPr lang="en-US" b="1" dirty="0"/>
              <a:t>Cloud.</a:t>
            </a:r>
          </a:p>
          <a:p>
            <a:pPr marL="171450" indent="-171450">
              <a:buFont typeface="Arial" panose="020B0604020202020204" pitchFamily="34" charset="0"/>
              <a:buChar char="•"/>
            </a:pPr>
            <a:r>
              <a:rPr lang="en-US" dirty="0"/>
              <a:t>Basic knowledge of </a:t>
            </a:r>
            <a:r>
              <a:rPr lang="en-US" b="1" dirty="0"/>
              <a:t>AWS.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Soumyajeet Kabi</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3D5EAE20-2B8C-1B96-0B4C-8C14B2A5277C}"/>
              </a:ext>
            </a:extLst>
          </p:cNvPr>
          <p:cNvPicPr>
            <a:picLocks noGrp="1" noChangeAspect="1"/>
          </p:cNvPicPr>
          <p:nvPr>
            <p:ph type="pic" sz="quarter" idx="46"/>
          </p:nvPr>
        </p:nvPicPr>
        <p:blipFill rotWithShape="1">
          <a:blip r:embed="rId8">
            <a:extLst>
              <a:ext uri="{28A0092B-C50C-407E-A947-70E740481C1C}">
                <a14:useLocalDpi xmlns:a14="http://schemas.microsoft.com/office/drawing/2010/main" val="0"/>
              </a:ext>
            </a:extLst>
          </a:blip>
          <a:srcRect l="6306" t="-2072" r="18694" b="2072"/>
          <a:stretch/>
        </p:blipFill>
        <p:spPr>
          <a:xfrm rot="5400000">
            <a:off x="381093" y="318375"/>
            <a:ext cx="1735137" cy="1735137"/>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0609FC2D-FF61-443E-B441-93BB704A38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2212</TotalTime>
  <Words>362</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Kabi, Soumyajeet</cp:lastModifiedBy>
  <cp:revision>105</cp:revision>
  <dcterms:created xsi:type="dcterms:W3CDTF">2020-09-22T06:24:34Z</dcterms:created>
  <dcterms:modified xsi:type="dcterms:W3CDTF">2023-01-06T05:20:17Z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