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D3E"/>
    <a:srgbClr val="B6C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C501-CDE5-4B18-AD70-C519EE82A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B511F-CF03-4083-9376-706718F38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6E75-48E1-4168-BBD2-4E038CC2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C19B-5CAF-4AC2-B839-E9F8B8AE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D7EA-A8EA-4998-9B8C-8AE255E9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9353-C014-4E82-B02C-E9F7D403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D9AD8-57F1-4A51-8EC4-FE2CF6E6A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E0E9-568A-47DE-9E27-710083D2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29610-3E69-441B-8177-14A1CB7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D5D4-B591-4F4E-945A-F51FB13E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C94B2-86CC-4B8F-B4EF-669109B9B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53D8-D60B-4A92-97EA-EBBDA8E5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B43BA-1C6B-4400-9D61-82F2F257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2CF8-2ED4-4E5B-A612-460D3AE6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7979-A006-4997-AD22-DD5FF485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33A7-44B8-417E-BE76-AD3DFDEA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B1B6-A3B6-4621-B0FC-E339C58D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5D7B-A967-40AB-B6AD-08D3027E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BB78-4C5F-458A-875B-9F3F4869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CD2B-3EAB-4848-8701-19FFE3E9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CDA-55E8-46C9-B163-39B3A31C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62C4-1B2C-4AE5-8D17-0C469E88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8F42-8E72-4C1B-BC64-02BDEAA1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7340-3370-4F75-BC79-79173290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3EBA-C84E-4CC7-835C-E14A59D8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4DEB-C2F4-4DE6-A67A-BAAB181B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B345-10AA-40A3-895B-9BCC76568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ADCF8-7274-4245-B5BD-018656C8F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CE63-1B61-4239-8AE3-2395A84A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E731A-5DE4-4945-9F8A-F002A212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D5F7E-1FE7-4268-858F-1C46E482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56AD-76B7-475B-B4A2-0A9AEC45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07A5C-9CAF-4B49-9FCE-D53BEB8C0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235CC-59EC-4F09-BF45-975AD29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0BA91-9CE1-4A88-B02D-3E4178DA1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C450-363C-4626-8BE4-1E62D4BA6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CC27D-ECED-4FCC-A70D-C9DED70B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3FC2E-A653-40F0-B850-B7A8DC55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C6DDD-D058-421F-A0A6-1FDAB5E5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D7D0-1598-497D-8070-3F5BACD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387A3-C67B-45FE-BA96-116F08A8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288C1-4A4D-4E18-A0EA-030E9FB2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7EA4A-3A32-479F-AE17-D29A1E52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73E3C-BD50-4B77-8BA3-99A333FB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9A536-4731-4AFE-B663-3EDD5B00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7DB1-09CF-45DC-BF8B-1B2C49AC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0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CC9D-5E4B-4A81-AD84-3CD51CDD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BB302-8BC3-4FF4-AC45-EB8A290D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0DDF6-32B2-4CED-9CB0-93673969F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AC20-8E5C-4A04-AD30-D2FACB38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9414D-589C-4111-A149-23261B5B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F97E-A241-405D-8D3F-3B92EF5F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0A51-1480-4AA6-9226-DC55194A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CC143-0C20-47DC-99A1-96BFD3C5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D3807-2811-4602-951B-5A2780823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17099-7832-4933-94EA-141CC4F5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2431-1FC9-4B0D-83C2-B3D6DAAE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58344-268D-4602-A572-19E33E69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3A79A-2FD2-4E81-BF0A-D974FEAD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C3F07-4DDD-4C52-A3A3-839A2C4A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5FC1-6559-4ED0-8192-8C0778A4B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68D2-1E94-471A-B764-BE63214BBCF2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D97C-A14B-4E77-9D5F-49417D910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1386-6506-4BCA-BA78-1C851B6DB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3158-47AE-4095-9800-E2216CAB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07B70-0376-4237-B901-E5D5DA7895FA}"/>
              </a:ext>
            </a:extLst>
          </p:cNvPr>
          <p:cNvSpPr txBox="1"/>
          <p:nvPr/>
        </p:nvSpPr>
        <p:spPr>
          <a:xfrm>
            <a:off x="106680" y="2513875"/>
            <a:ext cx="1197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gency FB" panose="020B0503020202020204" pitchFamily="34" charset="0"/>
              </a:rPr>
              <a:t>(Traveler from 2050 comes to 2024)</a:t>
            </a:r>
          </a:p>
        </p:txBody>
      </p:sp>
      <p:sp>
        <p:nvSpPr>
          <p:cNvPr id="6" name="AutoShape 4" descr="Music Notes Decoration PNG Clipart​ | Gallery Yopriceville - High-Quality  Free Images and Transparent PNG Clipart">
            <a:extLst>
              <a:ext uri="{FF2B5EF4-FFF2-40B4-BE49-F238E27FC236}">
                <a16:creationId xmlns:a16="http://schemas.microsoft.com/office/drawing/2014/main" id="{7CEE0C30-3EE2-4B98-9066-00E437848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Music Notes Decoration PNG Clipart​ | Gallery Yopriceville - High-Quality  Free Images and Transparent PNG Clipart">
            <a:extLst>
              <a:ext uri="{FF2B5EF4-FFF2-40B4-BE49-F238E27FC236}">
                <a16:creationId xmlns:a16="http://schemas.microsoft.com/office/drawing/2014/main" id="{3DE845F8-50BD-41C2-82E0-6E3E01032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089001"/>
            <a:ext cx="2682240" cy="243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Music Clipart Png, Download Free Music Clipart Png png images, Free  ClipArts on Clipart Library">
            <a:extLst>
              <a:ext uri="{FF2B5EF4-FFF2-40B4-BE49-F238E27FC236}">
                <a16:creationId xmlns:a16="http://schemas.microsoft.com/office/drawing/2014/main" id="{AB88246B-C3DC-4BB9-A0DA-3B4A4850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0"/>
            <a:ext cx="12192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7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92DFBF-AC97-4EA0-BE33-7EED407BDE10}"/>
              </a:ext>
            </a:extLst>
          </p:cNvPr>
          <p:cNvSpPr txBox="1"/>
          <p:nvPr/>
        </p:nvSpPr>
        <p:spPr>
          <a:xfrm>
            <a:off x="2748280" y="2665200"/>
            <a:ext cx="4028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gency FB" panose="020B0503020202020204" pitchFamily="34" charset="0"/>
              </a:rPr>
              <a:t>Order Now!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C2DF70-AA5D-48A2-A123-1B2513423D4A}"/>
              </a:ext>
            </a:extLst>
          </p:cNvPr>
          <p:cNvGrpSpPr/>
          <p:nvPr/>
        </p:nvGrpSpPr>
        <p:grpSpPr>
          <a:xfrm>
            <a:off x="6452870" y="71120"/>
            <a:ext cx="6742113" cy="6858000"/>
            <a:chOff x="6452870" y="71120"/>
            <a:chExt cx="6742113" cy="6858000"/>
          </a:xfrm>
        </p:grpSpPr>
        <p:pic>
          <p:nvPicPr>
            <p:cNvPr id="1026" name="Picture 2" descr="C:\Users\Soumyajit\Downloads\Untitled.png">
              <a:extLst>
                <a:ext uri="{FF2B5EF4-FFF2-40B4-BE49-F238E27FC236}">
                  <a16:creationId xmlns:a16="http://schemas.microsoft.com/office/drawing/2014/main" id="{908C0128-4945-45A8-9FDD-675DD9F83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870" y="71120"/>
              <a:ext cx="674211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EDDB63-42C1-427B-8FC5-E38A8180CE0C}"/>
                </a:ext>
              </a:extLst>
            </p:cNvPr>
            <p:cNvSpPr/>
            <p:nvPr/>
          </p:nvSpPr>
          <p:spPr>
            <a:xfrm>
              <a:off x="8158480" y="5577840"/>
              <a:ext cx="3048000" cy="83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97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Soumyajit</dc:creator>
  <cp:lastModifiedBy>Soumyajit</cp:lastModifiedBy>
  <cp:revision>2</cp:revision>
  <dcterms:created xsi:type="dcterms:W3CDTF">2024-11-27T19:59:37Z</dcterms:created>
  <dcterms:modified xsi:type="dcterms:W3CDTF">2024-11-27T20:06:01Z</dcterms:modified>
</cp:coreProperties>
</file>